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12C04-71F1-711D-A603-72326F273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285300-93A1-4D73-B625-48C754E17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B1C852-7306-BCC2-A6DF-F85578BA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FC88-9479-47EE-8B3A-433621779C1C}" type="datetimeFigureOut">
              <a:rPr lang="es-PE" smtClean="0"/>
              <a:t>22/12/2023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AA9E5A-F55D-399A-D81C-48DC52E3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FF2CC0-870B-3ECD-8A52-41328B7A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61CF-43B6-4452-99FA-5C4078FB3C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015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C63F3-24E9-2E11-A497-16D66410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C7F99B-F30C-96AA-4EE7-956B4F94C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F10A44-1852-E776-42CC-9C06428D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FC88-9479-47EE-8B3A-433621779C1C}" type="datetimeFigureOut">
              <a:rPr lang="es-PE" smtClean="0"/>
              <a:t>22/12/2023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64262-6103-FD48-2F82-C5FBCF80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64E38D-19A1-E643-049B-BE61BB50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61CF-43B6-4452-99FA-5C4078FB3C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533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4AC864-617B-3101-75C7-D58D48D05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BE13E9-FF13-CAFD-1FEF-6A276C956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158664-FA68-788F-C24C-D17CE1B3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FC88-9479-47EE-8B3A-433621779C1C}" type="datetimeFigureOut">
              <a:rPr lang="es-PE" smtClean="0"/>
              <a:t>22/12/2023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CD2373-FCDA-8F61-EB66-FD3DDA84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E039DC-EB33-C71B-B05A-41A23D65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61CF-43B6-4452-99FA-5C4078FB3C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893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68774-C060-4DF4-9595-D18B6D83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4A11FD-9DEE-7D7E-2B5D-38E4764D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AF6CD8-BB86-A5F9-FB47-86017C94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FC88-9479-47EE-8B3A-433621779C1C}" type="datetimeFigureOut">
              <a:rPr lang="es-PE" smtClean="0"/>
              <a:t>22/12/2023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5F109F-0105-2FA6-4A4A-73543ADA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609F82-6013-7215-7F25-1612E2F8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61CF-43B6-4452-99FA-5C4078FB3C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385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47AFA-42A8-21BD-8096-2F5A422A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B2E60B-5814-287B-27AA-02DA37950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CC5193-610C-96F3-8328-F91A7D5C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FC88-9479-47EE-8B3A-433621779C1C}" type="datetimeFigureOut">
              <a:rPr lang="es-PE" smtClean="0"/>
              <a:t>22/12/2023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7F1080-79C8-7292-ABF1-9DAB6897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AB28F3-EF8F-044F-348E-B411C4D6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61CF-43B6-4452-99FA-5C4078FB3C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44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92D8E-CCAB-8577-759E-6EABD725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D335B3-ABD6-E4C8-ACF9-E05DF3E7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666399-E2FA-8F40-64E3-344E89407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662411-BC17-ECEC-7EC7-90881BD8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FC88-9479-47EE-8B3A-433621779C1C}" type="datetimeFigureOut">
              <a:rPr lang="es-PE" smtClean="0"/>
              <a:t>22/12/2023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C5522D-867A-630D-9729-589FFE1C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CADFD3-A3DE-7364-F56D-32773158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61CF-43B6-4452-99FA-5C4078FB3C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766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5971E-6D6F-89A0-FED2-61C14A8D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4B40C8-1168-E288-F98D-D0B21ABB9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1E5BB5-B42F-4E04-0E20-3A8AFF0A9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6CA12F-1C82-0550-46F2-7BFE47D8B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9DBC38-F1FC-3CE1-20AF-1099A0C43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E4E0C2E-825F-22D5-EBF7-DAE70F5D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FC88-9479-47EE-8B3A-433621779C1C}" type="datetimeFigureOut">
              <a:rPr lang="es-PE" smtClean="0"/>
              <a:t>22/12/2023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23FFFD-3DE6-D27F-41E9-55D7DC84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F0311D-A3E8-9DA2-69AE-373C6BA4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61CF-43B6-4452-99FA-5C4078FB3C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011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22FF0-4EF6-059D-F305-7A5B411A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E9BBC0-0DD6-8FC9-E095-29CEAF11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FC88-9479-47EE-8B3A-433621779C1C}" type="datetimeFigureOut">
              <a:rPr lang="es-PE" smtClean="0"/>
              <a:t>22/12/2023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ACB904-B7DE-EAD9-2389-8EEDCEED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40FC5E-A041-F9BA-F84C-8777F41A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61CF-43B6-4452-99FA-5C4078FB3C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490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787CA5-C140-35CE-8931-16E7FC02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FC88-9479-47EE-8B3A-433621779C1C}" type="datetimeFigureOut">
              <a:rPr lang="es-PE" smtClean="0"/>
              <a:t>22/12/2023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888F0C-B758-7B4D-427A-85F5F50F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24DFA0-278F-1953-AE23-E1DABFCA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61CF-43B6-4452-99FA-5C4078FB3C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016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CE208-DC74-9E72-C3C2-AF8257DB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04CC5A-B026-46DA-B2AB-0980157B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8F12D1-BF8B-C2F4-EC54-504E68BE8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9FB60A-3DFF-2907-54B8-5A5105B4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FC88-9479-47EE-8B3A-433621779C1C}" type="datetimeFigureOut">
              <a:rPr lang="es-PE" smtClean="0"/>
              <a:t>22/12/2023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38AB91-DE29-EDFF-540D-3B7BA1E5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A891AC-9D01-AB9D-B2DD-E2F743AB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61CF-43B6-4452-99FA-5C4078FB3C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65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16675-125C-2291-CB8F-55231666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646FA8-2BBC-CCB4-0506-ADB0252B7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063FA2-5A0A-7362-9D6B-2A02DCBA7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464B74-DFFD-F8AF-CE71-E300B673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FC88-9479-47EE-8B3A-433621779C1C}" type="datetimeFigureOut">
              <a:rPr lang="es-PE" smtClean="0"/>
              <a:t>22/12/2023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890AD8-636D-3929-0FEB-B6E572E9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5D3645-6B69-64FF-01F0-B5328596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61CF-43B6-4452-99FA-5C4078FB3C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191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7CCC3C-7ADA-D307-CF34-FCA596C2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D6B77F-F68F-3F0E-8891-DFF8B1EE7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1C12AA-75D4-92A2-E571-26BEAED0C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BFC88-9479-47EE-8B3A-433621779C1C}" type="datetimeFigureOut">
              <a:rPr lang="es-PE" smtClean="0"/>
              <a:t>22/12/2023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FDE7-1BAD-CA78-2084-09711EDD0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210C4-9A52-A3AB-670D-233F7AE21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761CF-43B6-4452-99FA-5C4078FB3C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418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360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Giácomo Madrid</dc:creator>
  <cp:lastModifiedBy>Giácomo Madrid</cp:lastModifiedBy>
  <cp:revision>1</cp:revision>
  <dcterms:created xsi:type="dcterms:W3CDTF">2023-12-22T20:05:25Z</dcterms:created>
  <dcterms:modified xsi:type="dcterms:W3CDTF">2023-12-22T22:27:36Z</dcterms:modified>
</cp:coreProperties>
</file>