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como Passetti" initials="GP" lastIdx="1" clrIdx="0">
    <p:extLst>
      <p:ext uri="{19B8F6BF-5375-455C-9EA6-DF929625EA0E}">
        <p15:presenceInfo xmlns:p15="http://schemas.microsoft.com/office/powerpoint/2012/main" userId="3e9b003df68a50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7T14:41:57.762" idx="1">
    <p:pos x="6936" y="-315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6A81-643F-46F7-A375-DAFFC777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86FEA-6E89-4B48-B5B4-ED0650DC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3CAAA-2C81-469E-95F2-0A68F16C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B0EA-5346-4EB4-AC64-5D05D8F9D2E6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4290-88D5-428F-B2C6-96FCB184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F96D-8E2C-41C0-973E-0CA6A9F0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E54-7E70-4715-89B7-DA5ECC4234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898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571D-747E-4F43-A05F-E6F03ED1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648F6-D486-48E7-9403-CE377BA96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7F42-5347-4D8F-9EB8-8BDF4EC5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B0EA-5346-4EB4-AC64-5D05D8F9D2E6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6D48F-8B26-4A83-951C-804008C6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6AFF8-483A-458E-880C-9325FBE1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E54-7E70-4715-89B7-DA5ECC4234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190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E8F7E-EF44-4EE9-8053-F3DFE0B4D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3A857-4146-4859-B3AC-62D487E4B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BD97-E15E-4B39-AC37-964C3321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B0EA-5346-4EB4-AC64-5D05D8F9D2E6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8520F-3BE6-40FC-BD9B-7FD78118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1EF7-280A-4B9B-AE18-14E5E989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E54-7E70-4715-89B7-DA5ECC4234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29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2E94-002A-4F86-AF48-4E888B60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BA39-1C3E-46AC-BF07-4AD22093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0185-9138-499B-AD71-824FE59D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B0EA-5346-4EB4-AC64-5D05D8F9D2E6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C8730-D540-4A89-966B-BF09916E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4142-3665-42F3-957F-DE520759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E54-7E70-4715-89B7-DA5ECC4234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15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842F-5E53-49EF-B9A7-C2646D63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B5F8E-2EB5-4773-A77C-6207E2BAC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6D82-4BDF-4A55-BD00-3854548A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B0EA-5346-4EB4-AC64-5D05D8F9D2E6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E6094-FCB9-4D6C-B0C1-4EF0B1A2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A226-BFF2-411B-95CA-07B42C4A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E54-7E70-4715-89B7-DA5ECC4234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91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965C-2BBE-4031-A870-CC430F97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1998-EBB0-4F1B-B4EC-0998EF46D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DA354-45DF-49C3-B96A-798AA5F35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C9FCC-E360-4884-84B7-36AC02B0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B0EA-5346-4EB4-AC64-5D05D8F9D2E6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12E6C-55EA-4D68-977D-716A83FC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CA8D-50C7-4A65-AC15-74925A2A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E54-7E70-4715-89B7-DA5ECC4234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52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7307-978C-44D5-B8B8-C0EFFF7D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373CB-78E1-478B-B071-5011143B9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2B1D2-3283-4A17-9D6B-2D8AA57F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DD089-82DA-4DF3-8985-78A98BEF8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523D0-B96F-4798-B698-172A7EB54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BDABD-B552-4B13-AB52-98DED9AB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B0EA-5346-4EB4-AC64-5D05D8F9D2E6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3303A-CCC6-4D2D-A55E-B62C3BEF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ED4FA-E19D-40C1-8236-1E41A9C8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E54-7E70-4715-89B7-DA5ECC4234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33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7124-2CAA-454E-BB7A-FF07617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1F6FB-3A9D-4021-BD79-E851FE3C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B0EA-5346-4EB4-AC64-5D05D8F9D2E6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7C138-8A66-4F82-A0B2-8778C2B7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95E46-35D3-4B28-BDF0-646AEF14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E54-7E70-4715-89B7-DA5ECC4234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05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396E4-26CF-495B-A70C-2B392520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B0EA-5346-4EB4-AC64-5D05D8F9D2E6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47C4B-5641-4F8F-AEB9-29C113E2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A5878-0D20-4281-8536-245F5DD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E54-7E70-4715-89B7-DA5ECC4234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57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2866-6499-4E5A-8443-D1D7E1AA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05337-FEF2-47B3-AEFA-5C2E6E1C8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B42AA-8823-47C6-8BCE-CC19072F9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89B1E-090F-44D6-A447-6A90E6A7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B0EA-5346-4EB4-AC64-5D05D8F9D2E6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FE735-FFCB-4B9B-9B29-B2742C3E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985B3-39D2-4978-90E8-27B52BE9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E54-7E70-4715-89B7-DA5ECC4234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762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C12B-5DCA-417F-9D93-A122416D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E5323-7FD9-4136-8796-FC8678068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0C1C2-36B8-4D37-89DC-9FEC2C773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8E15F-2370-4062-8E73-5FEF995C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B0EA-5346-4EB4-AC64-5D05D8F9D2E6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4C406-4553-4566-8144-611E4921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83C0F-255A-4844-81FC-8DF225CB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E54-7E70-4715-89B7-DA5ECC4234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744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62D0C-3887-4D7E-A148-F6F05F0E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B3B7E-33E7-4C83-AE76-759F39E49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F413-4742-4840-A3F4-FEFDA5161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0B0EA-5346-4EB4-AC64-5D05D8F9D2E6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48793-0B2C-41A6-A4A6-4EFFCC2F9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301CB-8038-44D9-BB2E-8F51DED31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6CE54-7E70-4715-89B7-DA5ECC4234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54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comments" Target="../comments/comment1.xml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7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ABFA-A64F-4C7B-834C-9ABEA8189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9D743-BF90-4F0E-9C0B-2A9CCF0DC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39CB9BFB-4940-46C3-B7CC-EE12784D6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07" y="-500515"/>
            <a:ext cx="10132194" cy="75991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EDB376-377E-4BA8-9E36-F30EB935DEE9}"/>
                  </a:ext>
                </a:extLst>
              </p:cNvPr>
              <p:cNvSpPr txBox="1"/>
              <p:nvPr/>
            </p:nvSpPr>
            <p:spPr>
              <a:xfrm>
                <a:off x="4216791" y="1668585"/>
                <a:ext cx="581441" cy="611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EDB376-377E-4BA8-9E36-F30EB935D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791" y="1668585"/>
                <a:ext cx="581441" cy="611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E7B026-1D4B-402B-AF43-40F5344044C0}"/>
                  </a:ext>
                </a:extLst>
              </p:cNvPr>
              <p:cNvSpPr txBox="1"/>
              <p:nvPr/>
            </p:nvSpPr>
            <p:spPr>
              <a:xfrm>
                <a:off x="7291910" y="3705455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E7B026-1D4B-402B-AF43-40F534404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910" y="3705455"/>
                <a:ext cx="382605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72ADD-14A3-4A29-AD92-81468F934AA6}"/>
                  </a:ext>
                </a:extLst>
              </p:cNvPr>
              <p:cNvSpPr txBox="1"/>
              <p:nvPr/>
            </p:nvSpPr>
            <p:spPr>
              <a:xfrm>
                <a:off x="472940" y="2953529"/>
                <a:ext cx="10091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72ADD-14A3-4A29-AD92-81468F93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40" y="2953529"/>
                <a:ext cx="100912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262A75-9DC8-47A4-8379-BF13104C2EF1}"/>
                  </a:ext>
                </a:extLst>
              </p:cNvPr>
              <p:cNvSpPr txBox="1"/>
              <p:nvPr/>
            </p:nvSpPr>
            <p:spPr>
              <a:xfrm>
                <a:off x="5591439" y="6246695"/>
                <a:ext cx="823366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𝑝h</m:t>
                          </m:r>
                        </m:sub>
                      </m:sSub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262A75-9DC8-47A4-8379-BF13104C2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439" y="6246695"/>
                <a:ext cx="823366" cy="5564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D206FDA-8585-492B-AAD0-CADB98F479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32" y="457512"/>
            <a:ext cx="5185148" cy="3393449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C036CC89-D3BA-4C26-A283-147056AA84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79" y="1447421"/>
            <a:ext cx="1518971" cy="1456247"/>
          </a:xfrm>
          <a:prstGeom prst="rect">
            <a:avLst/>
          </a:prstGeom>
        </p:spPr>
      </p:pic>
      <p:pic>
        <p:nvPicPr>
          <p:cNvPr id="21" name="Picture 20" descr="A picture containing air&#10;&#10;Description automatically generated">
            <a:extLst>
              <a:ext uri="{FF2B5EF4-FFF2-40B4-BE49-F238E27FC236}">
                <a16:creationId xmlns:a16="http://schemas.microsoft.com/office/drawing/2014/main" id="{85358462-477E-4A54-86FA-6C5D6B05CD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32" y="494917"/>
            <a:ext cx="1518970" cy="154527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ECB954-09A1-4529-B41E-13E8EBBB89D7}"/>
              </a:ext>
            </a:extLst>
          </p:cNvPr>
          <p:cNvCxnSpPr>
            <a:cxnSpLocks/>
          </p:cNvCxnSpPr>
          <p:nvPr/>
        </p:nvCxnSpPr>
        <p:spPr>
          <a:xfrm flipH="1" flipV="1">
            <a:off x="6125086" y="2790065"/>
            <a:ext cx="170940" cy="438661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00FCF3-6098-4B45-810A-C6908E351704}"/>
              </a:ext>
            </a:extLst>
          </p:cNvPr>
          <p:cNvCxnSpPr>
            <a:cxnSpLocks/>
          </p:cNvCxnSpPr>
          <p:nvPr/>
        </p:nvCxnSpPr>
        <p:spPr>
          <a:xfrm flipH="1" flipV="1">
            <a:off x="7554994" y="1388458"/>
            <a:ext cx="1075959" cy="155447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303A56-B5FC-4CAC-9DFA-33A863E03FBD}"/>
                  </a:ext>
                </a:extLst>
              </p:cNvPr>
              <p:cNvSpPr txBox="1"/>
              <p:nvPr/>
            </p:nvSpPr>
            <p:spPr>
              <a:xfrm>
                <a:off x="6750519" y="2085752"/>
                <a:ext cx="1845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303A56-B5FC-4CAC-9DFA-33A863E03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519" y="2085752"/>
                <a:ext cx="184538" cy="246221"/>
              </a:xfrm>
              <a:prstGeom prst="rect">
                <a:avLst/>
              </a:prstGeom>
              <a:blipFill>
                <a:blip r:embed="rId11"/>
                <a:stretch>
                  <a:fillRect l="-22581" r="-19355" b="-4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E7D190-6DFB-42E0-98F7-4F2560868BB8}"/>
                  </a:ext>
                </a:extLst>
              </p:cNvPr>
              <p:cNvSpPr txBox="1"/>
              <p:nvPr/>
            </p:nvSpPr>
            <p:spPr>
              <a:xfrm>
                <a:off x="6036023" y="1370632"/>
                <a:ext cx="1781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E7D190-6DFB-42E0-98F7-4F256086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23" y="1370632"/>
                <a:ext cx="178126" cy="246221"/>
              </a:xfrm>
              <a:prstGeom prst="rect">
                <a:avLst/>
              </a:prstGeom>
              <a:blipFill>
                <a:blip r:embed="rId12"/>
                <a:stretch>
                  <a:fillRect l="-24138" r="-24138"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484789-8AAE-47A8-8ECD-3B773B91FF4A}"/>
                  </a:ext>
                </a:extLst>
              </p:cNvPr>
              <p:cNvSpPr txBox="1"/>
              <p:nvPr/>
            </p:nvSpPr>
            <p:spPr>
              <a:xfrm>
                <a:off x="7361637" y="457512"/>
                <a:ext cx="1781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484789-8AAE-47A8-8ECD-3B773B91F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637" y="457512"/>
                <a:ext cx="178126" cy="246221"/>
              </a:xfrm>
              <a:prstGeom prst="rect">
                <a:avLst/>
              </a:prstGeom>
              <a:blipFill>
                <a:blip r:embed="rId13"/>
                <a:stretch>
                  <a:fillRect l="-27586" r="-20690" b="-7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F5E4B-5EC0-498E-AE94-0429A60DBE30}"/>
                  </a:ext>
                </a:extLst>
              </p:cNvPr>
              <p:cNvSpPr txBox="1"/>
              <p:nvPr/>
            </p:nvSpPr>
            <p:spPr>
              <a:xfrm>
                <a:off x="8031538" y="1144441"/>
                <a:ext cx="1845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F5E4B-5EC0-498E-AE94-0429A60D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38" y="1144441"/>
                <a:ext cx="184538" cy="246221"/>
              </a:xfrm>
              <a:prstGeom prst="rect">
                <a:avLst/>
              </a:prstGeom>
              <a:blipFill>
                <a:blip r:embed="rId14"/>
                <a:stretch>
                  <a:fillRect l="-26667" r="-20000"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80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ABFA-A64F-4C7B-834C-9ABEA8189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9D743-BF90-4F0E-9C0B-2A9CCF0DC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39CB9BFB-4940-46C3-B7CC-EE12784D6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07" y="-500515"/>
            <a:ext cx="10132194" cy="75991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EDB376-377E-4BA8-9E36-F30EB935DEE9}"/>
                  </a:ext>
                </a:extLst>
              </p:cNvPr>
              <p:cNvSpPr txBox="1"/>
              <p:nvPr/>
            </p:nvSpPr>
            <p:spPr>
              <a:xfrm>
                <a:off x="4216791" y="1668585"/>
                <a:ext cx="581441" cy="611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EDB376-377E-4BA8-9E36-F30EB935D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791" y="1668585"/>
                <a:ext cx="581441" cy="611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E7B026-1D4B-402B-AF43-40F5344044C0}"/>
                  </a:ext>
                </a:extLst>
              </p:cNvPr>
              <p:cNvSpPr txBox="1"/>
              <p:nvPr/>
            </p:nvSpPr>
            <p:spPr>
              <a:xfrm>
                <a:off x="7291910" y="3705455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E7B026-1D4B-402B-AF43-40F534404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910" y="3705455"/>
                <a:ext cx="38260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72ADD-14A3-4A29-AD92-81468F934AA6}"/>
                  </a:ext>
                </a:extLst>
              </p:cNvPr>
              <p:cNvSpPr txBox="1"/>
              <p:nvPr/>
            </p:nvSpPr>
            <p:spPr>
              <a:xfrm>
                <a:off x="472940" y="2953529"/>
                <a:ext cx="10091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72ADD-14A3-4A29-AD92-81468F93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40" y="2953529"/>
                <a:ext cx="1009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262A75-9DC8-47A4-8379-BF13104C2EF1}"/>
                  </a:ext>
                </a:extLst>
              </p:cNvPr>
              <p:cNvSpPr txBox="1"/>
              <p:nvPr/>
            </p:nvSpPr>
            <p:spPr>
              <a:xfrm>
                <a:off x="5591439" y="6246695"/>
                <a:ext cx="823366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𝑝h</m:t>
                          </m:r>
                        </m:sub>
                      </m:sSub>
                    </m:oMath>
                  </m:oMathPara>
                </a14:m>
                <a:endParaRPr lang="it-IT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262A75-9DC8-47A4-8379-BF13104C2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439" y="6246695"/>
                <a:ext cx="823366" cy="556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303A56-B5FC-4CAC-9DFA-33A863E03FBD}"/>
                  </a:ext>
                </a:extLst>
              </p:cNvPr>
              <p:cNvSpPr txBox="1"/>
              <p:nvPr/>
            </p:nvSpPr>
            <p:spPr>
              <a:xfrm>
                <a:off x="6750519" y="2085752"/>
                <a:ext cx="1845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303A56-B5FC-4CAC-9DFA-33A863E03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519" y="2085752"/>
                <a:ext cx="184538" cy="246221"/>
              </a:xfrm>
              <a:prstGeom prst="rect">
                <a:avLst/>
              </a:prstGeom>
              <a:blipFill>
                <a:blip r:embed="rId7"/>
                <a:stretch>
                  <a:fillRect l="-22581" r="-19355" b="-4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E7D190-6DFB-42E0-98F7-4F2560868BB8}"/>
                  </a:ext>
                </a:extLst>
              </p:cNvPr>
              <p:cNvSpPr txBox="1"/>
              <p:nvPr/>
            </p:nvSpPr>
            <p:spPr>
              <a:xfrm>
                <a:off x="6036023" y="1370632"/>
                <a:ext cx="1781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E7D190-6DFB-42E0-98F7-4F256086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23" y="1370632"/>
                <a:ext cx="178126" cy="246221"/>
              </a:xfrm>
              <a:prstGeom prst="rect">
                <a:avLst/>
              </a:prstGeom>
              <a:blipFill>
                <a:blip r:embed="rId8"/>
                <a:stretch>
                  <a:fillRect l="-24138" r="-24138"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8CF1A06-43DD-4A72-A49E-EA92A9CA62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022" y="438535"/>
            <a:ext cx="5185024" cy="3356630"/>
          </a:xfrm>
          <a:prstGeom prst="rect">
            <a:avLst/>
          </a:prstGeom>
        </p:spPr>
      </p:pic>
      <p:pic>
        <p:nvPicPr>
          <p:cNvPr id="22" name="Picture 21" descr="A picture containing air&#10;&#10;Description automatically generated">
            <a:extLst>
              <a:ext uri="{FF2B5EF4-FFF2-40B4-BE49-F238E27FC236}">
                <a16:creationId xmlns:a16="http://schemas.microsoft.com/office/drawing/2014/main" id="{76A415FB-FED4-426B-A204-F7D97D880E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32" y="494917"/>
            <a:ext cx="1518970" cy="1545271"/>
          </a:xfrm>
          <a:prstGeom prst="rect">
            <a:avLst/>
          </a:prstGeom>
        </p:spPr>
      </p:pic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8116B171-6FD1-4C5B-81B0-FC3B4A979D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79" y="1447421"/>
            <a:ext cx="1518971" cy="145624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B1CC13-65B8-4066-A42C-7216B4396D92}"/>
              </a:ext>
            </a:extLst>
          </p:cNvPr>
          <p:cNvCxnSpPr>
            <a:cxnSpLocks/>
          </p:cNvCxnSpPr>
          <p:nvPr/>
        </p:nvCxnSpPr>
        <p:spPr>
          <a:xfrm flipH="1" flipV="1">
            <a:off x="7554994" y="1388458"/>
            <a:ext cx="1075959" cy="155447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DBD12C-3962-4389-9413-E0352CC3CE31}"/>
              </a:ext>
            </a:extLst>
          </p:cNvPr>
          <p:cNvCxnSpPr>
            <a:cxnSpLocks/>
          </p:cNvCxnSpPr>
          <p:nvPr/>
        </p:nvCxnSpPr>
        <p:spPr>
          <a:xfrm flipH="1" flipV="1">
            <a:off x="6111650" y="2801070"/>
            <a:ext cx="170940" cy="438661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F37477-18AE-4D98-BC0D-8262C88113DD}"/>
                  </a:ext>
                </a:extLst>
              </p:cNvPr>
              <p:cNvSpPr txBox="1"/>
              <p:nvPr/>
            </p:nvSpPr>
            <p:spPr>
              <a:xfrm>
                <a:off x="6750519" y="2096570"/>
                <a:ext cx="1845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F37477-18AE-4D98-BC0D-8262C8811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519" y="2096570"/>
                <a:ext cx="184538" cy="246221"/>
              </a:xfrm>
              <a:prstGeom prst="rect">
                <a:avLst/>
              </a:prstGeom>
              <a:blipFill>
                <a:blip r:embed="rId12"/>
                <a:stretch>
                  <a:fillRect l="-22581" r="-19355"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8CF6ABB-EDC5-48BD-8432-C4A1371F271D}"/>
                  </a:ext>
                </a:extLst>
              </p:cNvPr>
              <p:cNvSpPr txBox="1"/>
              <p:nvPr/>
            </p:nvSpPr>
            <p:spPr>
              <a:xfrm>
                <a:off x="6055830" y="1370632"/>
                <a:ext cx="1781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8CF6ABB-EDC5-48BD-8432-C4A1371F2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830" y="1370632"/>
                <a:ext cx="178126" cy="246221"/>
              </a:xfrm>
              <a:prstGeom prst="rect">
                <a:avLst/>
              </a:prstGeom>
              <a:blipFill>
                <a:blip r:embed="rId13"/>
                <a:stretch>
                  <a:fillRect l="-23333" r="-20000"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441DFA-F412-4B50-8BB4-8919E84B2B6E}"/>
                  </a:ext>
                </a:extLst>
              </p:cNvPr>
              <p:cNvSpPr txBox="1"/>
              <p:nvPr/>
            </p:nvSpPr>
            <p:spPr>
              <a:xfrm>
                <a:off x="7291910" y="438535"/>
                <a:ext cx="1781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441DFA-F412-4B50-8BB4-8919E84B2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910" y="438535"/>
                <a:ext cx="178126" cy="246221"/>
              </a:xfrm>
              <a:prstGeom prst="rect">
                <a:avLst/>
              </a:prstGeom>
              <a:blipFill>
                <a:blip r:embed="rId14"/>
                <a:stretch>
                  <a:fillRect l="-24138" r="-24138"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852B0F-FDA7-46CA-A586-086FA4526E22}"/>
                  </a:ext>
                </a:extLst>
              </p:cNvPr>
              <p:cNvSpPr txBox="1"/>
              <p:nvPr/>
            </p:nvSpPr>
            <p:spPr>
              <a:xfrm>
                <a:off x="7966502" y="1144441"/>
                <a:ext cx="1845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852B0F-FDA7-46CA-A586-086FA452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502" y="1144441"/>
                <a:ext cx="184538" cy="246221"/>
              </a:xfrm>
              <a:prstGeom prst="rect">
                <a:avLst/>
              </a:prstGeom>
              <a:blipFill>
                <a:blip r:embed="rId15"/>
                <a:stretch>
                  <a:fillRect l="-26667" r="-20000"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54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0FC0-E8FB-4D4D-8A54-A32C1E6E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1ABE-4864-4FF6-BF95-226D12FF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37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62F2-0AEC-4443-8BB7-DD45141A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D74A280-CF55-4E97-894F-A084DE79D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6" y="0"/>
            <a:ext cx="10122510" cy="697718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9F2A4B-44B0-422B-B717-092C441E8CA2}"/>
              </a:ext>
            </a:extLst>
          </p:cNvPr>
          <p:cNvCxnSpPr>
            <a:cxnSpLocks/>
          </p:cNvCxnSpPr>
          <p:nvPr/>
        </p:nvCxnSpPr>
        <p:spPr>
          <a:xfrm flipV="1">
            <a:off x="3640667" y="2168665"/>
            <a:ext cx="0" cy="3158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7B456C-254F-4554-8F27-B212FEE77829}"/>
              </a:ext>
            </a:extLst>
          </p:cNvPr>
          <p:cNvCxnSpPr>
            <a:cxnSpLocks/>
          </p:cNvCxnSpPr>
          <p:nvPr/>
        </p:nvCxnSpPr>
        <p:spPr>
          <a:xfrm>
            <a:off x="2130603" y="3845798"/>
            <a:ext cx="28459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E86DC15-A29B-4CB8-9102-72F362A81D46}"/>
              </a:ext>
            </a:extLst>
          </p:cNvPr>
          <p:cNvSpPr/>
          <p:nvPr/>
        </p:nvSpPr>
        <p:spPr>
          <a:xfrm>
            <a:off x="2679370" y="2886234"/>
            <a:ext cx="1922593" cy="1919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1BF096-BABC-4B8D-9D51-3266C29F1201}"/>
                  </a:ext>
                </a:extLst>
              </p:cNvPr>
              <p:cNvSpPr txBox="1"/>
              <p:nvPr/>
            </p:nvSpPr>
            <p:spPr>
              <a:xfrm>
                <a:off x="4601963" y="3845798"/>
                <a:ext cx="530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1BF096-BABC-4B8D-9D51-3266C29F1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963" y="3845798"/>
                <a:ext cx="5301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89115D-6ABF-43A6-A561-CC8D38A85D60}"/>
                  </a:ext>
                </a:extLst>
              </p:cNvPr>
              <p:cNvSpPr txBox="1"/>
              <p:nvPr/>
            </p:nvSpPr>
            <p:spPr>
              <a:xfrm>
                <a:off x="3644829" y="2070270"/>
                <a:ext cx="523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89115D-6ABF-43A6-A561-CC8D38A85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829" y="2070270"/>
                <a:ext cx="523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0A94A510-4D08-4F62-8C34-DB96B35A89DF}"/>
              </a:ext>
            </a:extLst>
          </p:cNvPr>
          <p:cNvSpPr/>
          <p:nvPr/>
        </p:nvSpPr>
        <p:spPr>
          <a:xfrm>
            <a:off x="6353389" y="418867"/>
            <a:ext cx="973912" cy="3068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59710C-D81C-42AD-932B-897497245324}"/>
              </a:ext>
            </a:extLst>
          </p:cNvPr>
          <p:cNvCxnSpPr>
            <a:cxnSpLocks/>
          </p:cNvCxnSpPr>
          <p:nvPr/>
        </p:nvCxnSpPr>
        <p:spPr>
          <a:xfrm>
            <a:off x="5413801" y="1935792"/>
            <a:ext cx="28459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9A848E-2A63-4D48-945C-D8317E4227E2}"/>
              </a:ext>
            </a:extLst>
          </p:cNvPr>
          <p:cNvCxnSpPr>
            <a:cxnSpLocks/>
          </p:cNvCxnSpPr>
          <p:nvPr/>
        </p:nvCxnSpPr>
        <p:spPr>
          <a:xfrm flipV="1">
            <a:off x="6840345" y="270934"/>
            <a:ext cx="0" cy="3305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5A7C9F-AF60-43E6-AA8D-4A4AE6DE8373}"/>
                  </a:ext>
                </a:extLst>
              </p:cNvPr>
              <p:cNvSpPr txBox="1"/>
              <p:nvPr/>
            </p:nvSpPr>
            <p:spPr>
              <a:xfrm>
                <a:off x="7814257" y="1957166"/>
                <a:ext cx="530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5A7C9F-AF60-43E6-AA8D-4A4AE6DE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7" y="1957166"/>
                <a:ext cx="5301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A3733A-B640-4893-A70B-71571DAB5C8D}"/>
                  </a:ext>
                </a:extLst>
              </p:cNvPr>
              <p:cNvSpPr txBox="1"/>
              <p:nvPr/>
            </p:nvSpPr>
            <p:spPr>
              <a:xfrm>
                <a:off x="6847488" y="145188"/>
                <a:ext cx="523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A3733A-B640-4893-A70B-71571DAB5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488" y="145188"/>
                <a:ext cx="5237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42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Giacomo Passetti</dc:creator>
  <cp:lastModifiedBy>Giacomo Passetti</cp:lastModifiedBy>
  <cp:revision>10</cp:revision>
  <dcterms:created xsi:type="dcterms:W3CDTF">2021-04-27T11:49:03Z</dcterms:created>
  <dcterms:modified xsi:type="dcterms:W3CDTF">2021-04-28T15:32:05Z</dcterms:modified>
</cp:coreProperties>
</file>