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20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AB13-F60C-4F97-975B-E09574121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D4BFB-17C9-427E-BC72-4B38C138D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4D57F-CA68-40FD-9992-65D3CAE1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797A-6D59-46DA-AA33-AC19D38C2210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73CE1-1484-44C9-AAAD-3A29BB9E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FB6B3-9754-479E-AF5B-A224B99E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6767-AF7D-4894-8313-E7ABD844876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760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17E3-1119-4986-92C4-9BCB06DB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3DFE9-707A-4E2A-8070-8C03EC9D3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44651-1871-425F-84DB-B0ABDD986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797A-6D59-46DA-AA33-AC19D38C2210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9F816-C018-42EA-BB4B-73AD141A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A5279-C3B2-4196-9F6B-7C1E8BA1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6767-AF7D-4894-8313-E7ABD844876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43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513A6-4A4A-4F5A-8610-6C6B1513B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B8F31-303A-4038-B619-C9C3EF43F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AF4F5-F6C4-469F-B972-30D0B9A0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797A-6D59-46DA-AA33-AC19D38C2210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7A465-28E5-4BB0-8BFD-1D8E06E9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D1DD5-9AAC-482F-B25A-CBCB4201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6767-AF7D-4894-8313-E7ABD844876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47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9537-ED98-4FD2-B18B-EA240711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9C89-5360-4032-92DF-696C7D92C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EAE76-ED35-462A-A870-099740AB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797A-6D59-46DA-AA33-AC19D38C2210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E635A-0F6D-40A5-BF39-8FE97817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DFFF6-D6F6-407B-8F44-DD829EA8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6767-AF7D-4894-8313-E7ABD844876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189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299E-AD2F-4BC1-B16D-69894415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A7627-94EE-45D2-A6B7-3078DDC07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F6613-7026-457B-850D-93986E28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797A-6D59-46DA-AA33-AC19D38C2210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F8667-7A64-4B27-8833-DBE6F404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C5527-CD2B-4942-BD00-9BA50764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6767-AF7D-4894-8313-E7ABD844876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715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FCAA-139E-4F57-A558-A3A33C7E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A757-5D60-4B33-A71A-3D31493C1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96E90-2DE6-4DEA-91A5-FBF1C2FC2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87DBF-7E22-4054-B64E-1D2D5EEB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797A-6D59-46DA-AA33-AC19D38C2210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36166-FCF8-4D82-94E5-12B3509E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B8971-C5CA-4405-8590-5A82A4A2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6767-AF7D-4894-8313-E7ABD844876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848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0415-1DF3-42C7-806F-C3CC26B9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BEE55-6B2B-4918-9139-D979BCB11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7DF8-F6E7-4DB2-8785-72E31CD53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AEF75-17D8-4E83-BA23-766687CB0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E3DBA-CBC0-482F-9BFB-AE53F8AE2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ED578-328B-414E-A33C-C52FFBC4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797A-6D59-46DA-AA33-AC19D38C2210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7DF40E-748A-4174-81A3-08AC935E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A96DB-2542-4A65-8E60-55917EAF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6767-AF7D-4894-8313-E7ABD844876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08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1D72-34B4-4BA2-882F-D002E0C5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EFBAA-E5E3-432C-8531-37434B42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797A-6D59-46DA-AA33-AC19D38C2210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A1B09-561C-4E25-BFB8-95C974AB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716D4-8102-457C-B231-D9A7768D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6767-AF7D-4894-8313-E7ABD844876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004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275B6-9603-4519-9F29-16B59EEE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797A-6D59-46DA-AA33-AC19D38C2210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A3373-10F7-45BF-B333-61003FF4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227D7-1C7C-4C8E-8F14-61DC339B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6767-AF7D-4894-8313-E7ABD844876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229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A330-7985-4A6E-83FE-5D949087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6DBC7-691F-46FA-92D6-C68F0E31D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3EE87-9B24-4CDB-8F01-797580D94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67F4A-31AE-4428-8485-2C9DC20F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797A-6D59-46DA-AA33-AC19D38C2210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FF5D2-4EBA-4B78-9607-F473B019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CF2D-7B0C-433B-B844-B97DB875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6767-AF7D-4894-8313-E7ABD844876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520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D6DC-3752-49BE-A8BC-3FAF3162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70051-DD72-483D-A9D1-89C1FBD9B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2AF78-6DD4-473E-A6B6-8944FABD5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74F35-3B26-4499-8E4B-E1F21AD1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797A-6D59-46DA-AA33-AC19D38C2210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49DA-FB22-4A4F-8D9F-727E48ED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B599E-BEEF-49A9-A03F-7E7AD1A7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6767-AF7D-4894-8313-E7ABD844876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73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DF0E83-39CA-4C70-8141-42B2D775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E0356-FC25-4119-9DC8-52DF12F31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21BCE-454B-4AE5-B74A-808A39BBF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2797A-6D59-46DA-AA33-AC19D38C2210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9E36-4117-457F-883A-984448C5A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3AD1A-033A-42B7-BCFC-13D2D8CA1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56767-AF7D-4894-8313-E7ABD844876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64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m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B25934-A78A-40B0-924C-581F9AE317CC}"/>
              </a:ext>
            </a:extLst>
          </p:cNvPr>
          <p:cNvSpPr txBox="1"/>
          <p:nvPr/>
        </p:nvSpPr>
        <p:spPr>
          <a:xfrm>
            <a:off x="763571" y="461912"/>
            <a:ext cx="566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Interacting</a:t>
            </a:r>
            <a:r>
              <a:rPr lang="it-IT" sz="2800" dirty="0"/>
              <a:t> Case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61D3F29-F79E-49E2-81CA-1CDD88C3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6632"/>
            <a:ext cx="8397338" cy="104380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72750B-6728-4A57-95F3-02C9EE119A98}"/>
              </a:ext>
            </a:extLst>
          </p:cNvPr>
          <p:cNvCxnSpPr/>
          <p:nvPr/>
        </p:nvCxnSpPr>
        <p:spPr>
          <a:xfrm>
            <a:off x="3335786" y="2095586"/>
            <a:ext cx="0" cy="111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CD4D8F-705C-47C2-AB0E-040C1631EB8D}"/>
              </a:ext>
            </a:extLst>
          </p:cNvPr>
          <p:cNvSpPr txBox="1"/>
          <p:nvPr/>
        </p:nvSpPr>
        <p:spPr>
          <a:xfrm>
            <a:off x="3479181" y="260060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g=0</a:t>
            </a:r>
          </a:p>
        </p:txBody>
      </p:sp>
      <p:pic>
        <p:nvPicPr>
          <p:cNvPr id="11" name="Picture 10" descr="A picture containing calendar&#10;&#10;Description automatically generated">
            <a:extLst>
              <a:ext uri="{FF2B5EF4-FFF2-40B4-BE49-F238E27FC236}">
                <a16:creationId xmlns:a16="http://schemas.microsoft.com/office/drawing/2014/main" id="{09A4772C-E821-4A19-844F-A640A5FCE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74" y="3269636"/>
            <a:ext cx="6265224" cy="11123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26CF13-554E-43C1-9705-7F98D5577292}"/>
              </a:ext>
            </a:extLst>
          </p:cNvPr>
          <p:cNvSpPr txBox="1"/>
          <p:nvPr/>
        </p:nvSpPr>
        <p:spPr>
          <a:xfrm>
            <a:off x="5638800" y="296994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D75F35-E9CD-4E4A-A965-820494F4747B}"/>
              </a:ext>
            </a:extLst>
          </p:cNvPr>
          <p:cNvSpPr txBox="1"/>
          <p:nvPr/>
        </p:nvSpPr>
        <p:spPr>
          <a:xfrm>
            <a:off x="7002965" y="391247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XXZ MODEL</a:t>
            </a: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25BFA0B2-AD30-4BA3-AF79-0B9684D36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879" y="4381999"/>
            <a:ext cx="4224710" cy="22752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E87CC6-075D-47B5-9CC6-A1EEB587D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234" y="249118"/>
            <a:ext cx="7455283" cy="8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1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0EC73A-61CC-479E-AA8E-50B6D691C254}"/>
              </a:ext>
            </a:extLst>
          </p:cNvPr>
          <p:cNvSpPr txBox="1"/>
          <p:nvPr/>
        </p:nvSpPr>
        <p:spPr>
          <a:xfrm>
            <a:off x="5287862" y="52040"/>
            <a:ext cx="1616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Repulsive U &gt; 0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8B9E5A18-8350-468E-AC02-99834DA8C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9" y="236706"/>
            <a:ext cx="4790816" cy="3230462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0560A061-E2CF-489B-BDC3-D835FFF77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6" y="3284751"/>
            <a:ext cx="5141224" cy="3521209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6FFC788E-10D3-4E8E-BB6A-14D442736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444" y="1174596"/>
            <a:ext cx="5060452" cy="352120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643BDD-BD18-42E3-9C17-73CED7C6CDB9}"/>
              </a:ext>
            </a:extLst>
          </p:cNvPr>
          <p:cNvCxnSpPr/>
          <p:nvPr/>
        </p:nvCxnSpPr>
        <p:spPr>
          <a:xfrm>
            <a:off x="7597697" y="510582"/>
            <a:ext cx="0" cy="535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669A49-5A57-4258-AD9A-83C21063CC00}"/>
              </a:ext>
            </a:extLst>
          </p:cNvPr>
          <p:cNvCxnSpPr/>
          <p:nvPr/>
        </p:nvCxnSpPr>
        <p:spPr>
          <a:xfrm>
            <a:off x="10195931" y="421372"/>
            <a:ext cx="0" cy="535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D63DDC-FE1F-4C7A-A7D7-34F2768BB23F}"/>
              </a:ext>
            </a:extLst>
          </p:cNvPr>
          <p:cNvCxnSpPr/>
          <p:nvPr/>
        </p:nvCxnSpPr>
        <p:spPr>
          <a:xfrm flipV="1">
            <a:off x="6765073" y="2349190"/>
            <a:ext cx="1546303" cy="3717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671CC7E-8CEA-492C-B8B2-8331379B4597}"/>
              </a:ext>
            </a:extLst>
          </p:cNvPr>
          <p:cNvSpPr txBox="1"/>
          <p:nvPr/>
        </p:nvSpPr>
        <p:spPr>
          <a:xfrm>
            <a:off x="7040137" y="6133171"/>
            <a:ext cx="219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35276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DBACEE-B7CB-429B-8458-5BB9DC502A35}"/>
              </a:ext>
            </a:extLst>
          </p:cNvPr>
          <p:cNvSpPr txBox="1"/>
          <p:nvPr/>
        </p:nvSpPr>
        <p:spPr>
          <a:xfrm>
            <a:off x="4304370" y="193288"/>
            <a:ext cx="292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Entanglement </a:t>
            </a:r>
            <a:r>
              <a:rPr lang="it-IT" dirty="0" err="1"/>
              <a:t>entropy</a:t>
            </a:r>
            <a:r>
              <a:rPr lang="it-IT" dirty="0"/>
              <a:t>   U &gt; 0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F8FCB71A-DED3-49A9-9890-B3D0BA13F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388" y="652705"/>
            <a:ext cx="6623390" cy="1136708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5C014CE7-CA79-40AC-B476-42499203C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5" y="1535108"/>
            <a:ext cx="2297538" cy="688780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FBE32BC5-1913-46D5-88E4-976134197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9" y="2402313"/>
            <a:ext cx="5365231" cy="3673792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B32831C3-4031-4826-A61F-A5B2EE876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482" y="2402313"/>
            <a:ext cx="5062738" cy="352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4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9836EB-6E77-4E58-A233-52922F1D5B3B}"/>
              </a:ext>
            </a:extLst>
          </p:cNvPr>
          <p:cNvSpPr txBox="1"/>
          <p:nvPr/>
        </p:nvSpPr>
        <p:spPr>
          <a:xfrm>
            <a:off x="4072380" y="0"/>
            <a:ext cx="535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Let’s</a:t>
            </a:r>
            <a:r>
              <a:rPr lang="it-IT" dirty="0"/>
              <a:t> look the </a:t>
            </a:r>
            <a:r>
              <a:rPr lang="it-IT" dirty="0" err="1"/>
              <a:t>attractive</a:t>
            </a:r>
            <a:r>
              <a:rPr lang="it-IT" dirty="0"/>
              <a:t> case U &lt; 0 !!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80FC5F1-A5A8-4641-BE8E-EF62B5355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4777750" cy="3521209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4C43082B-8F3F-49DA-8C59-9FF2CC286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518" y="369332"/>
            <a:ext cx="5141224" cy="3521209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8652F56F-CE4F-444D-B258-A38A050AB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11" y="3654265"/>
            <a:ext cx="4677689" cy="320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AE19FF-119A-4FFE-A5B1-E5ED3AA2C7C5}"/>
              </a:ext>
            </a:extLst>
          </p:cNvPr>
          <p:cNvSpPr txBox="1"/>
          <p:nvPr/>
        </p:nvSpPr>
        <p:spPr>
          <a:xfrm>
            <a:off x="5796078" y="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Nice</a:t>
            </a:r>
            <a:endParaRPr lang="it-IT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386DD5F-A8BE-4957-8ECA-155F55BFE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372" y="154483"/>
            <a:ext cx="5224283" cy="3521971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8C331D2-1A7C-4AE7-B34F-0FA1B5879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45" y="0"/>
            <a:ext cx="5224283" cy="3521971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418891AC-9136-4249-98D3-F7FF1DFF4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471" y="3534522"/>
            <a:ext cx="4777409" cy="332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6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30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Giacomo Passetti</dc:creator>
  <cp:lastModifiedBy>Giacomo Passetti</cp:lastModifiedBy>
  <cp:revision>9</cp:revision>
  <dcterms:created xsi:type="dcterms:W3CDTF">2021-04-15T12:31:52Z</dcterms:created>
  <dcterms:modified xsi:type="dcterms:W3CDTF">2021-05-09T20:47:55Z</dcterms:modified>
</cp:coreProperties>
</file>