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B906-EFA1-4ACF-9171-EB0F3234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54043-395C-451D-A893-062DF24A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4C97-2CCC-4710-A71C-51C8C01D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420D8-D98A-46E1-BFD0-609F25C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7571-D02E-4648-935B-7E4B5D3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5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C9B-7E9C-46BE-BA8F-8EAC1C7F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4200-CD02-4184-A909-39CAF7BC7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F990-4405-4F33-95AA-5924AFBB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7128-17E5-4D84-898F-6D8FFE8E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0C37-5CD4-436F-8404-AD6CB24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45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2D7C0-F45A-4599-B178-3FE4694E7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4667-0F5D-4B7F-938D-54BE5F6B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85B3-4665-458A-BFE1-5909140E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ED62-D371-4687-AEA9-9D5F2E7A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E2C4-78CF-49EC-B513-4557827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96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775D-24B1-41F7-AAFC-B94B6C5D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8839-A158-4AA3-8C5F-E451508B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5430-01FE-4830-A083-2E0F94E8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AC41-FDA8-4025-BA3D-1560637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DB77-14E4-4C36-955B-B6243139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3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E9AA-BAE4-470C-93FE-6696217F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A1AF-877A-4EDD-917D-50D66E81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5C8B-3DB5-4134-9828-B96614FA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E3F5-AF2B-49AB-8504-5F19A19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7BD6-69A2-4E43-BAF1-5C8E7F86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66A9-0B54-4F33-9BE6-9D08952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E500-C3F6-463B-AA3C-6F65AE3F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68E-13AE-4F9D-A3C4-88DA8196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11BD-7E96-4D8B-AA48-C3DE378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A15D-5AB7-42A4-A8D0-C3F4B40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546B-064D-4BCA-97AD-1A6F2741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EAA-348C-4D76-9BBB-BCDAB18D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1E34-A3BD-4519-8B9F-00506F4C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7EACE-B8BE-47A8-9DB9-BBF1FAECE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ABFF-4A1B-4061-86B9-87C0F199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43260-A9E4-4B32-AB1D-2AF2CCC03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FCBA4-9752-417B-B4A5-E851543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0D02A-D201-4E7F-A35B-857AE2F7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28CB-B9C3-4C26-9F15-1C90D177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8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D8D4-A508-47F0-BF3A-631F859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956E4-7B32-444A-A427-3356C90A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87D33-7579-4558-894D-3A64DA8D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EEDC-2DFA-45D1-8A4F-E0E1FECB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7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AB4EC-D0BB-483D-8D39-6DB6354F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D55D8-225D-4450-9855-C81FFA3D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C4B5-B186-4040-B60D-9FA84F0B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3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4216-9795-4B8B-ACDD-E75DC547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6549-854E-48F9-ABFF-2FAABFD0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81EF-189C-4747-90A7-218FFBA4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1F4D-B648-45BE-BA7E-3F9709B9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2602-3FC6-4C13-9C95-E0AE9E97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A37DD-D448-4B5B-B6D8-67749283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4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4926-4B36-46A0-AC18-55CF1F1D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FB014-5662-4AF0-80D3-F2E439EE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9C1BE-0A19-4E99-8262-5E602B39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3690-FAC4-43E5-AC5C-98459AFF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2096-6067-473A-98FE-7BA4BC67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F20-A5A4-42B8-B625-5EC6C0C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47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DFE1A-64A0-4E31-8BFF-38BE3CDD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4C15-8622-480F-AC79-7F3A9B38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BA9D-4D26-404B-95AE-24EE9F67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9FF6-FAF0-45D7-A1B4-47217C454B7A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17C5-6342-4A69-9771-831D0624D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8004-9591-46A0-9005-33A350F6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7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CBFC1F5-55D2-4127-B47E-28AC0633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55" y="856271"/>
            <a:ext cx="7460207" cy="5145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BD4E7F-49B3-4F40-B2D9-01079128637D}"/>
                  </a:ext>
                </a:extLst>
              </p:cNvPr>
              <p:cNvSpPr txBox="1"/>
              <p:nvPr/>
            </p:nvSpPr>
            <p:spPr>
              <a:xfrm>
                <a:off x="8917679" y="46877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BD4E7F-49B3-4F40-B2D9-010791286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79" y="4687710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CB7CE5-8871-4681-980E-91D2C6FE5238}"/>
                  </a:ext>
                </a:extLst>
              </p:cNvPr>
              <p:cNvSpPr txBox="1"/>
              <p:nvPr/>
            </p:nvSpPr>
            <p:spPr>
              <a:xfrm>
                <a:off x="8673569" y="44107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CB7CE5-8871-4681-980E-91D2C6FE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9" y="4410711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E5B8C3-7CF2-4809-8DF0-58E3499C9890}"/>
                  </a:ext>
                </a:extLst>
              </p:cNvPr>
              <p:cNvSpPr txBox="1"/>
              <p:nvPr/>
            </p:nvSpPr>
            <p:spPr>
              <a:xfrm>
                <a:off x="8413275" y="40694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E5B8C3-7CF2-4809-8DF0-58E3499C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275" y="406949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23C6E2-F978-4E7E-A6EC-8EA3466F9E1A}"/>
                  </a:ext>
                </a:extLst>
              </p:cNvPr>
              <p:cNvSpPr txBox="1"/>
              <p:nvPr/>
            </p:nvSpPr>
            <p:spPr>
              <a:xfrm>
                <a:off x="8194464" y="3792498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23C6E2-F978-4E7E-A6EC-8EA3466F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64" y="3792498"/>
                <a:ext cx="309380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6D4973-C149-41CD-9F65-CEF120F296CF}"/>
              </a:ext>
            </a:extLst>
          </p:cNvPr>
          <p:cNvSpPr txBox="1"/>
          <p:nvPr/>
        </p:nvSpPr>
        <p:spPr>
          <a:xfrm>
            <a:off x="7974630" y="342900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dirty="0"/>
              <a:t>32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7AF79C-B0E4-40A7-9057-37A7AD14E673}"/>
                  </a:ext>
                </a:extLst>
              </p:cNvPr>
              <p:cNvSpPr txBox="1"/>
              <p:nvPr/>
            </p:nvSpPr>
            <p:spPr>
              <a:xfrm>
                <a:off x="7689139" y="3152001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7AF79C-B0E4-40A7-9057-37A7AD14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39" y="3152001"/>
                <a:ext cx="309380" cy="276999"/>
              </a:xfrm>
              <a:prstGeom prst="rect">
                <a:avLst/>
              </a:prstGeom>
              <a:blipFill>
                <a:blip r:embed="rId7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A01A2-AACB-40EE-ABA7-8675D6E2A87D}"/>
                  </a:ext>
                </a:extLst>
              </p:cNvPr>
              <p:cNvSpPr txBox="1"/>
              <p:nvPr/>
            </p:nvSpPr>
            <p:spPr>
              <a:xfrm>
                <a:off x="7406209" y="2817423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A01A2-AACB-40EE-ABA7-8675D6E2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209" y="2817423"/>
                <a:ext cx="437620" cy="276999"/>
              </a:xfrm>
              <a:prstGeom prst="rect">
                <a:avLst/>
              </a:prstGeom>
              <a:blipFill>
                <a:blip r:embed="rId8"/>
                <a:stretch>
                  <a:fillRect l="-12500" r="-12500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F67AF-966C-4335-9F9A-CD25DEF5CB54}"/>
                  </a:ext>
                </a:extLst>
              </p:cNvPr>
              <p:cNvSpPr txBox="1"/>
              <p:nvPr/>
            </p:nvSpPr>
            <p:spPr>
              <a:xfrm>
                <a:off x="7187399" y="2459441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F67AF-966C-4335-9F9A-CD25DEF5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99" y="2459441"/>
                <a:ext cx="437620" cy="276999"/>
              </a:xfrm>
              <a:prstGeom prst="rect">
                <a:avLst/>
              </a:prstGeom>
              <a:blipFill>
                <a:blip r:embed="rId9"/>
                <a:stretch>
                  <a:fillRect l="-12500" r="-13889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8A628-CD50-4FB2-8DA6-A28F8F66D614}"/>
                  </a:ext>
                </a:extLst>
              </p:cNvPr>
              <p:cNvSpPr txBox="1"/>
              <p:nvPr/>
            </p:nvSpPr>
            <p:spPr>
              <a:xfrm>
                <a:off x="6968589" y="2159010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8A628-CD50-4FB2-8DA6-A28F8F66D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89" y="2159010"/>
                <a:ext cx="437620" cy="276999"/>
              </a:xfrm>
              <a:prstGeom prst="rect">
                <a:avLst/>
              </a:prstGeom>
              <a:blipFill>
                <a:blip r:embed="rId10"/>
                <a:stretch>
                  <a:fillRect l="-12500" r="-13889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E61BB-31C7-4FCA-9E1D-502C2BC0B69B}"/>
                  </a:ext>
                </a:extLst>
              </p:cNvPr>
              <p:cNvSpPr txBox="1"/>
              <p:nvPr/>
            </p:nvSpPr>
            <p:spPr>
              <a:xfrm>
                <a:off x="6743392" y="1858579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E61BB-31C7-4FCA-9E1D-502C2BC0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92" y="1858579"/>
                <a:ext cx="565861" cy="276999"/>
              </a:xfrm>
              <a:prstGeom prst="rect">
                <a:avLst/>
              </a:prstGeom>
              <a:blipFill>
                <a:blip r:embed="rId11"/>
                <a:stretch>
                  <a:fillRect l="-8602" r="-10753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92F7B-EFE1-4DFC-BC9C-D9C52A38F34D}"/>
                  </a:ext>
                </a:extLst>
              </p:cNvPr>
              <p:cNvSpPr txBox="1"/>
              <p:nvPr/>
            </p:nvSpPr>
            <p:spPr>
              <a:xfrm>
                <a:off x="6460461" y="1558148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92F7B-EFE1-4DFC-BC9C-D9C52A38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61" y="1558148"/>
                <a:ext cx="565861" cy="276999"/>
              </a:xfrm>
              <a:prstGeom prst="rect">
                <a:avLst/>
              </a:prstGeom>
              <a:blipFill>
                <a:blip r:embed="rId12"/>
                <a:stretch>
                  <a:fillRect l="-9677" r="-967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4EC0AE-671C-4BCB-949E-2FC49DBE339D}"/>
                  </a:ext>
                </a:extLst>
              </p:cNvPr>
              <p:cNvSpPr txBox="1"/>
              <p:nvPr/>
            </p:nvSpPr>
            <p:spPr>
              <a:xfrm>
                <a:off x="6248719" y="1152070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4096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4EC0AE-671C-4BCB-949E-2FC49DBE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19" y="1152070"/>
                <a:ext cx="565861" cy="276999"/>
              </a:xfrm>
              <a:prstGeom prst="rect">
                <a:avLst/>
              </a:prstGeom>
              <a:blipFill>
                <a:blip r:embed="rId13"/>
                <a:stretch>
                  <a:fillRect l="-8602" r="-10753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4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Passetti</dc:creator>
  <cp:lastModifiedBy>Giacomo Passetti</cp:lastModifiedBy>
  <cp:revision>3</cp:revision>
  <dcterms:created xsi:type="dcterms:W3CDTF">2021-05-20T08:27:37Z</dcterms:created>
  <dcterms:modified xsi:type="dcterms:W3CDTF">2021-05-25T07:16:02Z</dcterms:modified>
</cp:coreProperties>
</file>