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BD427-F565-197C-118C-EE2141BDC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3DEAE-2753-17B0-7672-E96E84CF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63D8AA-D1AE-2DB7-40B5-D2F9A735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0D32D-6094-2710-E0E3-BAF1AEC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0C9206-A895-7E8D-85B7-9CE3E67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8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66CCA-9F8D-4554-1CDF-1D9C8624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837C42-02E5-81E0-DEA5-078227DD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59A8F3-6AC3-5221-45AD-F17C3CF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43C360-BBD3-9DE9-B419-5E274332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92F28C-1E08-846C-D4EF-A0C837E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79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3FC560-B065-A86B-8DBE-F73F5F22B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5B6BC5-2980-E964-B9A2-04E4E1BF8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199B10-4EBF-43D3-9BC0-719A67BD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D6F3EF-6027-7D9C-CD6F-42E44892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AC956B-33F0-76A8-5179-5B805836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9F04F-FA53-0AAF-018B-3366E32D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BC8C-4AC4-DA30-2417-96FFC593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0674C9-0834-8D6E-7033-D342FA00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496FE-FC4C-D963-6FAB-0E68456F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91F97-243D-98E1-DE23-BFB803F0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2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D4310-54A9-E9AB-0FEA-DEB807D0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30990-0DAA-E91D-27D3-D1689E88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6CAE1-7808-EAC2-6068-B74DE37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4DC03-A2B6-CC7F-C90A-AC3C006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804698-C106-8FFA-20E3-1F25469D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C4107-355A-6186-D290-9CE8355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E389E-3627-2DBA-5CB2-6E610E92F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739600-EF3E-29EB-06BE-852B057A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861453-D877-3487-585F-9ECC9C8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FA5FC5-F1CB-34AA-A863-604BBE24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280080-7CE7-9B48-46A5-4E965DE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5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8803-64C5-5E61-AB99-0E7C0621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AA207F-15BC-D8C0-53CA-B9B93905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D2D592-5BB6-1470-A0F8-24BFA5056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A36E61-A688-50D3-3978-BDA34E5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566D89-292B-86A9-9C90-9A0084A17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48A697-682C-DBE3-5B4D-1B62D8B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61AA9E-CD99-C1A9-00F2-F3F9BD23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135B4C-EC0E-40D0-98F9-9C77044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03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7BA50-18B4-C074-A189-93163DCE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0436F9-4150-879A-719E-E5A14DC4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8713F-3761-8C01-9920-D6643F81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402760-221E-7B7F-2B34-4292207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8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CA0B21-E84B-BABE-7888-937D847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5EA15F-CF65-BF80-B4E3-03384ED2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989634-5EAC-776A-1815-71A444E8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5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E2A05-799C-4C18-630C-C9C9312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B616D-7682-4205-2500-24E5C55A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88C2B-B287-A866-8E5C-58CCEE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4B6A60-A0F9-D68F-1A5B-A70B1D91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08521-5A44-508E-0D0E-778E55EE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5DCB22-59AD-ADFC-5C2B-7D10DA95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55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3089A-8E40-B35B-663B-B021B5B4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B5C242-96D8-B493-86E4-D871D72C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247891-FAC5-34AF-C43D-DE4EB42E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882404-D3BC-2E97-4053-0D34C8D3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E770A7-0AC1-2995-5C6E-ACB0777B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B24B13-A82F-E219-EDA9-EE240215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5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81DCEA-D020-78E3-4CCD-1CDCF699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469608-DD87-25D1-574C-A9675288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AAA81-CFAE-644A-4346-DEEE3D885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C40D-230D-4722-BE38-47EF71DD896D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A88212-B78D-08F0-07DA-ED3F2E2AE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F12845-985B-42B3-B57B-09330069E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E53B-DA03-435B-AC19-F47B04EC9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4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tify.com/it/premiu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26A04-2852-FCCC-73D3-30B31203C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28AE26-702B-0197-B3E6-4253FA84C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Studente: Giacomo Pisana</a:t>
            </a:r>
          </a:p>
          <a:p>
            <a:r>
              <a:rPr lang="it-IT" dirty="0"/>
              <a:t>Numero di Matricola: 1000045111</a:t>
            </a:r>
          </a:p>
        </p:txBody>
      </p:sp>
    </p:spTree>
    <p:extLst>
      <p:ext uri="{BB962C8B-B14F-4D97-AF65-F5344CB8AC3E}">
        <p14:creationId xmlns:p14="http://schemas.microsoft.com/office/powerpoint/2010/main" val="46997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07FB-7C47-B681-1786-62439FF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00C9194-1732-C1CC-F094-4F5A7D347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0" y="1592392"/>
            <a:ext cx="6416425" cy="304221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56D50BC-DD13-B94B-E3B2-B1E8B8A9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0" y="4634604"/>
            <a:ext cx="6416425" cy="16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3458E1-A15E-D48E-E3B1-4C3201A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9D7F0E3-7484-FCB7-BB64-196A86A4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3" y="1825625"/>
            <a:ext cx="9818934" cy="4351338"/>
          </a:xfrm>
        </p:spPr>
      </p:pic>
    </p:spTree>
    <p:extLst>
      <p:ext uri="{BB962C8B-B14F-4D97-AF65-F5344CB8AC3E}">
        <p14:creationId xmlns:p14="http://schemas.microsoft.com/office/powerpoint/2010/main" val="22523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7C750-D1E5-EB89-3DC1-30E07D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36552A-9936-6CD9-B560-B90F70D7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29" y="1363509"/>
            <a:ext cx="6466152" cy="2912497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FF75A6-0594-1558-17DB-2BC97DF83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29" y="4204617"/>
            <a:ext cx="6466152" cy="19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1E48F-EE0F-CCD2-30F5-E0978CF3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7305EC-AE07-C191-8FDD-ED9B0397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862"/>
            <a:ext cx="10515600" cy="4050864"/>
          </a:xfrm>
        </p:spPr>
      </p:pic>
    </p:spTree>
    <p:extLst>
      <p:ext uri="{BB962C8B-B14F-4D97-AF65-F5344CB8AC3E}">
        <p14:creationId xmlns:p14="http://schemas.microsoft.com/office/powerpoint/2010/main" val="155317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7D116-A199-9525-6A4D-D27C3976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3750D2-D87B-6114-B322-F454D277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482"/>
            <a:ext cx="10515600" cy="3783624"/>
          </a:xfrm>
        </p:spPr>
      </p:pic>
    </p:spTree>
    <p:extLst>
      <p:ext uri="{BB962C8B-B14F-4D97-AF65-F5344CB8AC3E}">
        <p14:creationId xmlns:p14="http://schemas.microsoft.com/office/powerpoint/2010/main" val="307680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5B0B7-D26B-9466-E36D-02C29E52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originale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4C741C-E810-98F2-771F-5AFDE854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" y="1690688"/>
            <a:ext cx="3367172" cy="43513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D2497B-CD19-8D72-538D-0B80D839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81" y="5030260"/>
            <a:ext cx="3370343" cy="16851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D62102-F177-3621-5178-7C12F642E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4" y="1690688"/>
            <a:ext cx="3367172" cy="33395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1052295-CE27-1B64-012D-97B27E343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75" y="1690688"/>
            <a:ext cx="3779873" cy="50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D1391-D9E0-775E-5915-83DDE2CA46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dirty="0"/>
              <a:t>Layout del sito originale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DC8D53F-A2B1-F313-8C63-B3DF310BC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40" y="1589650"/>
            <a:ext cx="4512345" cy="434903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E609D9-89EA-BD37-4677-D783A93C5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0" y="1589650"/>
            <a:ext cx="3794810" cy="43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3F1A8-B52E-F607-06A4-4A85CD95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originale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2EE1-ACF3-8285-0231-B6CED2F5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3" y="1864954"/>
            <a:ext cx="5555303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F21806-A508-181D-2102-E3E55C86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64" y="1864954"/>
            <a:ext cx="5097033" cy="43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7F81D-BA6F-2BE1-8FE7-5D0430CB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originale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A410A5-B01F-D1AF-75D9-E642319D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4" y="1690688"/>
            <a:ext cx="3671631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2D2E3D-EAF5-839D-B044-63607F236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1" y="1690688"/>
            <a:ext cx="3408224" cy="435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27FF96-B796-12EF-0860-26A1FA156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1" y="2209818"/>
            <a:ext cx="3535905" cy="33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A70DA-DA25-6A51-D1FD-314CC71F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realizzato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5A2A24-7AE5-9AD6-AB19-8C709532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7" y="1690688"/>
            <a:ext cx="3358637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1BA34E-03EE-10E8-4595-3FE90EDF6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94" y="1690688"/>
            <a:ext cx="2529827" cy="30779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D12EE0-4CF7-553C-B70C-28A2BFD2B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94" y="4768644"/>
            <a:ext cx="2529826" cy="19713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5A141E2-7003-E8E5-9848-C895DBB2C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47" y="1690688"/>
            <a:ext cx="3718740" cy="48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51F2C-F4BC-66D8-4FE5-B8D54910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9FBF3-263F-798B-B74A-8FE3AEE8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Sito scelto da replicare: Spotify Premium;</a:t>
            </a:r>
          </a:p>
          <a:p>
            <a:pPr marL="0" indent="0">
              <a:buNone/>
            </a:pPr>
            <a:r>
              <a:rPr lang="it-IT" dirty="0"/>
              <a:t>URL: </a:t>
            </a:r>
            <a:r>
              <a:rPr lang="it-IT" dirty="0">
                <a:hlinkClick r:id="rId2"/>
              </a:rPr>
              <a:t>https://www.spotify.com/it/premium/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Nelle prossime diapositive verrà presentata la pagina del sito originale e di seguito la pagina realizzata (prima in versione PC e poi in versione mobile).</a:t>
            </a:r>
          </a:p>
        </p:txBody>
      </p:sp>
    </p:spTree>
    <p:extLst>
      <p:ext uri="{BB962C8B-B14F-4D97-AF65-F5344CB8AC3E}">
        <p14:creationId xmlns:p14="http://schemas.microsoft.com/office/powerpoint/2010/main" val="406471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BEE84-DB54-4376-E70E-58450EB3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realizzato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BDB08D-EC6B-E9A9-0AB8-635A4FDC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8" y="1432333"/>
            <a:ext cx="4012394" cy="527457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56A619-1924-8397-1328-2BCD2BE9C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5" y="1432333"/>
            <a:ext cx="4036442" cy="51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468DB-C2C9-F31E-59DB-7A0BE2DA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realizzato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A613308-378E-D725-BE74-74E663C07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4" y="1503392"/>
            <a:ext cx="4032271" cy="524528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C80A32-E482-EDA2-065F-830ED5E55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57" y="1597929"/>
            <a:ext cx="5193743" cy="51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77BBA-1532-C00C-9E2C-29CE050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del sito realizzato (Mobile)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45ED9B-936E-3E5D-A790-0644232F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5" y="1690688"/>
            <a:ext cx="4131711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EB2A84-877C-A3B1-EC6B-32D627DA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42" y="1429262"/>
            <a:ext cx="3516431" cy="46127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E650D67-DE35-1270-AF4E-F1A047F21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01" y="1429262"/>
            <a:ext cx="3573268" cy="46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67D54-342F-C280-9D0F-79BD580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A92636-3751-E2BD-4718-8A0426191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054"/>
            <a:ext cx="10515600" cy="4084480"/>
          </a:xfrm>
        </p:spPr>
      </p:pic>
    </p:spTree>
    <p:extLst>
      <p:ext uri="{BB962C8B-B14F-4D97-AF65-F5344CB8AC3E}">
        <p14:creationId xmlns:p14="http://schemas.microsoft.com/office/powerpoint/2010/main" val="34632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D1EC7-A46C-2DE0-B230-98ECF40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4424420-E62A-98FB-FDDE-B30696B09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597"/>
            <a:ext cx="9730310" cy="3289390"/>
          </a:xfr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66226725-1997-7482-69A5-31A1E507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2" y="4689987"/>
            <a:ext cx="9728408" cy="1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59F73-90FA-85C7-9048-22D8E21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AD8EFC6-DAD1-2505-56C7-8D95279FB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2292"/>
            <a:ext cx="10515600" cy="3158004"/>
          </a:xfrm>
        </p:spPr>
      </p:pic>
    </p:spTree>
    <p:extLst>
      <p:ext uri="{BB962C8B-B14F-4D97-AF65-F5344CB8AC3E}">
        <p14:creationId xmlns:p14="http://schemas.microsoft.com/office/powerpoint/2010/main" val="5146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7FB53-14D3-492B-E2DC-02B933E7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E477CA-91B8-F92B-CEFE-2D5B8EDEC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74" y="2118869"/>
            <a:ext cx="6762135" cy="262026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1A7EA9-9DCD-7D29-4F7F-DD9C6AC25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74" y="4646300"/>
            <a:ext cx="6762135" cy="1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4F5F5-2957-0498-ED2A-7B4CF17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1EBCE39-6D94-5CF9-02A7-9E2CA8F3C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990"/>
            <a:ext cx="10515600" cy="4240608"/>
          </a:xfrm>
        </p:spPr>
      </p:pic>
    </p:spTree>
    <p:extLst>
      <p:ext uri="{BB962C8B-B14F-4D97-AF65-F5344CB8AC3E}">
        <p14:creationId xmlns:p14="http://schemas.microsoft.com/office/powerpoint/2010/main" val="8058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6A1C4-CCDA-C75B-0A82-75AB305E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originale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9E3C6E2-CB91-FF21-0841-950AEF74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788"/>
            <a:ext cx="10515600" cy="3769012"/>
          </a:xfrm>
        </p:spPr>
      </p:pic>
    </p:spTree>
    <p:extLst>
      <p:ext uri="{BB962C8B-B14F-4D97-AF65-F5344CB8AC3E}">
        <p14:creationId xmlns:p14="http://schemas.microsoft.com/office/powerpoint/2010/main" val="36212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93BD0-2118-44D8-4D5C-96D0416E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pagina del sito realizzato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EB6C93D6-FBD9-5557-9008-204056EAD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735"/>
            <a:ext cx="10515600" cy="4023118"/>
          </a:xfrm>
        </p:spPr>
      </p:pic>
    </p:spTree>
    <p:extLst>
      <p:ext uri="{BB962C8B-B14F-4D97-AF65-F5344CB8AC3E}">
        <p14:creationId xmlns:p14="http://schemas.microsoft.com/office/powerpoint/2010/main" val="2171715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178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Mini-HomeWork 1</vt:lpstr>
      <vt:lpstr>Descrizione presentazione</vt:lpstr>
      <vt:lpstr>Layout pagina del sito originale</vt:lpstr>
      <vt:lpstr>Layout pagina del sito originale</vt:lpstr>
      <vt:lpstr>Layout pagina del sito originale</vt:lpstr>
      <vt:lpstr>Layout pagina del sito originale</vt:lpstr>
      <vt:lpstr>Layout pagina del sito originale</vt:lpstr>
      <vt:lpstr>Layout pagina del sito originale</vt:lpstr>
      <vt:lpstr>Layout pagina del sito realizzato</vt:lpstr>
      <vt:lpstr>Layout pagina del sito realizzato</vt:lpstr>
      <vt:lpstr>Layout pagina del sito realizzato</vt:lpstr>
      <vt:lpstr>Layout pagina del sito realizzato</vt:lpstr>
      <vt:lpstr>Layout pagina del sito realizzato</vt:lpstr>
      <vt:lpstr>Layout pagina del sito realizzato</vt:lpstr>
      <vt:lpstr>Layout del sito originale (Mobile)</vt:lpstr>
      <vt:lpstr>Layout del sito originale (Mobile)</vt:lpstr>
      <vt:lpstr>Layout del sito originale (Mobile)</vt:lpstr>
      <vt:lpstr>Layout del sito originale (Mobile)</vt:lpstr>
      <vt:lpstr>Layout del sito realizzato (Mobile)</vt:lpstr>
      <vt:lpstr>Layout del sito realizzato (Mobile)</vt:lpstr>
      <vt:lpstr>Layout del sito realizzato (Mobile)</vt:lpstr>
      <vt:lpstr>Layout del sito realizzato (Mobile)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Pisana</dc:creator>
  <cp:lastModifiedBy>Giacomo Pisana</cp:lastModifiedBy>
  <cp:revision>10</cp:revision>
  <dcterms:created xsi:type="dcterms:W3CDTF">2025-03-23T09:33:18Z</dcterms:created>
  <dcterms:modified xsi:type="dcterms:W3CDTF">2025-03-25T16:03:33Z</dcterms:modified>
</cp:coreProperties>
</file>