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9EB17-48E8-5569-4E7A-E2A234A29A0C}" v="3" dt="2025-04-19T21:26:06.726"/>
    <p1510:client id="{9E543D15-3D55-23FD-7A8D-45C611415E01}" v="2" dt="2025-04-19T21:15:55.963"/>
    <p1510:client id="{A1D1F98A-1C56-577E-39FF-15E9F5AABA42}" v="2" dt="2025-04-19T20:43:57.876"/>
    <p1510:client id="{B1ACC64A-5A39-CAE2-ACA2-5ED8F1968A4C}" v="146" dt="2025-04-19T20:37:41.769"/>
    <p1510:client id="{C3DCB95F-8018-6B81-7982-540C61803B30}" v="6" dt="2025-04-19T21:24:22.308"/>
    <p1510:client id="{DB18C3E2-0E89-4315-AAD1-EA3D2AD7334B}" v="91" dt="2025-04-19T20:34:55.530"/>
    <p1510:client id="{EAF27B16-53E6-19D3-B871-B59C0B43EE7E}" v="21" dt="2025-04-20T22:06:2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60A7D-6411-4CA6-9EB9-9AB8D1DA9EE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91E329-CBE3-422E-9C02-D14FAAE0FB64}">
      <dgm:prSet/>
      <dgm:spPr/>
      <dgm:t>
        <a:bodyPr/>
        <a:lstStyle/>
        <a:p>
          <a:pPr rtl="0">
            <a:buNone/>
          </a:pPr>
          <a:r>
            <a:rPr lang="en-US">
              <a:latin typeface="Aptos Display" panose="02110004020202020204"/>
            </a:rPr>
            <a:t> </a:t>
          </a:r>
          <a:r>
            <a:rPr lang="en-US"/>
            <a:t>ETS </a:t>
          </a:r>
          <a:r>
            <a:rPr lang="en-US">
              <a:latin typeface="Aptos Display" panose="02110004020202020204"/>
            </a:rPr>
            <a:t>Model </a:t>
          </a:r>
        </a:p>
      </dgm:t>
    </dgm:pt>
    <dgm:pt modelId="{D06734E5-C85E-47FF-9796-4B22F3BE8DF9}" type="parTrans" cxnId="{54B8D745-8DC8-47EF-8145-E4C85033F542}">
      <dgm:prSet/>
      <dgm:spPr/>
      <dgm:t>
        <a:bodyPr/>
        <a:lstStyle/>
        <a:p>
          <a:endParaRPr lang="en-US"/>
        </a:p>
      </dgm:t>
    </dgm:pt>
    <dgm:pt modelId="{2C47A11F-0683-410A-9E25-2BEB8322F67B}" type="sibTrans" cxnId="{54B8D745-8DC8-47EF-8145-E4C85033F542}">
      <dgm:prSet/>
      <dgm:spPr/>
      <dgm:t>
        <a:bodyPr/>
        <a:lstStyle/>
        <a:p>
          <a:endParaRPr lang="en-US"/>
        </a:p>
      </dgm:t>
    </dgm:pt>
    <dgm:pt modelId="{50272CEE-7B66-494D-BA27-489FF86D5372}">
      <dgm:prSet/>
      <dgm:spPr/>
      <dgm:t>
        <a:bodyPr/>
        <a:lstStyle/>
        <a:p>
          <a:pPr rtl="0"/>
          <a:r>
            <a:rPr lang="en-US" dirty="0"/>
            <a:t>High-demand facilities (Goethals, Bayonne)</a:t>
          </a:r>
          <a:endParaRPr lang="en-US" dirty="0">
            <a:latin typeface="Aptos Display" panose="02110004020202020204"/>
          </a:endParaRPr>
        </a:p>
      </dgm:t>
    </dgm:pt>
    <dgm:pt modelId="{ED3560F7-17DC-4052-A900-56AD52A2054A}" type="parTrans" cxnId="{5318942D-A7E7-47D0-A189-C9312164D698}">
      <dgm:prSet/>
      <dgm:spPr/>
      <dgm:t>
        <a:bodyPr/>
        <a:lstStyle/>
        <a:p>
          <a:endParaRPr lang="en-US"/>
        </a:p>
      </dgm:t>
    </dgm:pt>
    <dgm:pt modelId="{B9EC2AA7-A844-4C72-9F4E-7C95718BBBE4}" type="sibTrans" cxnId="{5318942D-A7E7-47D0-A189-C9312164D698}">
      <dgm:prSet/>
      <dgm:spPr/>
      <dgm:t>
        <a:bodyPr/>
        <a:lstStyle/>
        <a:p>
          <a:endParaRPr lang="en-US"/>
        </a:p>
      </dgm:t>
    </dgm:pt>
    <dgm:pt modelId="{DBEC17D7-FEE3-4B3E-A037-4EC092A1A27B}">
      <dgm:prSet phldr="0"/>
      <dgm:spPr/>
      <dgm:t>
        <a:bodyPr/>
        <a:lstStyle/>
        <a:p>
          <a:pPr rtl="0"/>
          <a:r>
            <a:rPr lang="en-US">
              <a:latin typeface="Aptos Display" panose="02110004020202020204"/>
            </a:rPr>
            <a:t> Annual </a:t>
          </a:r>
          <a:r>
            <a:rPr lang="en-US"/>
            <a:t>passenger volume stabilizing at ~155 million</a:t>
          </a:r>
        </a:p>
      </dgm:t>
    </dgm:pt>
    <dgm:pt modelId="{7CFED167-673B-4C09-BCF4-9629BA8E350C}" type="parTrans" cxnId="{9E4C7FDF-7525-49D5-95C8-97D647DB37F2}">
      <dgm:prSet/>
      <dgm:spPr/>
      <dgm:t>
        <a:bodyPr/>
        <a:lstStyle/>
        <a:p>
          <a:endParaRPr lang="en-US"/>
        </a:p>
      </dgm:t>
    </dgm:pt>
    <dgm:pt modelId="{08792E0A-A08D-4339-A85D-31D370B6F826}" type="sibTrans" cxnId="{9E4C7FDF-7525-49D5-95C8-97D647DB37F2}">
      <dgm:prSet/>
      <dgm:spPr/>
      <dgm:t>
        <a:bodyPr/>
        <a:lstStyle/>
        <a:p>
          <a:endParaRPr lang="en-US"/>
        </a:p>
        <a:p>
          <a:endParaRPr lang="it-IT"/>
        </a:p>
      </dgm:t>
    </dgm:pt>
    <dgm:pt modelId="{169FC638-0D1A-433B-9A69-CC8FD09A86C7}">
      <dgm:prSet phldr="0"/>
      <dgm:spPr/>
      <dgm:t>
        <a:bodyPr/>
        <a:lstStyle/>
        <a:p>
          <a:r>
            <a:rPr lang="en-US" dirty="0">
              <a:latin typeface="Aptos Display" panose="02110004020202020204"/>
            </a:rPr>
            <a:t>Low-demand</a:t>
          </a:r>
          <a:r>
            <a:rPr lang="en-US" dirty="0"/>
            <a:t> facilities (Outerbridge, GWB PIP)</a:t>
          </a:r>
          <a:endParaRPr lang="it-IT" dirty="0"/>
        </a:p>
      </dgm:t>
    </dgm:pt>
    <dgm:pt modelId="{1BA29A57-05ED-4E7B-8C84-FA6E325FC7D8}" type="parTrans" cxnId="{04AAB077-D590-433E-B22D-089CCA0CEA01}">
      <dgm:prSet/>
      <dgm:spPr/>
      <dgm:t>
        <a:bodyPr/>
        <a:lstStyle/>
        <a:p>
          <a:endParaRPr lang="en-US"/>
        </a:p>
      </dgm:t>
    </dgm:pt>
    <dgm:pt modelId="{C234C9DA-C5E8-4D74-BBE9-71B5BCEA87C9}" type="sibTrans" cxnId="{04AAB077-D590-433E-B22D-089CCA0CEA01}">
      <dgm:prSet/>
      <dgm:spPr/>
      <dgm:t>
        <a:bodyPr/>
        <a:lstStyle/>
        <a:p>
          <a:endParaRPr lang="en-US"/>
        </a:p>
      </dgm:t>
    </dgm:pt>
    <dgm:pt modelId="{92B09E8D-D4DF-466F-922E-A9D24940F667}" type="pres">
      <dgm:prSet presAssocID="{30260A7D-6411-4CA6-9EB9-9AB8D1DA9EE5}" presName="outerComposite" presStyleCnt="0">
        <dgm:presLayoutVars>
          <dgm:chMax val="5"/>
          <dgm:dir/>
          <dgm:resizeHandles val="exact"/>
        </dgm:presLayoutVars>
      </dgm:prSet>
      <dgm:spPr/>
    </dgm:pt>
    <dgm:pt modelId="{AD67178E-2589-4DB9-9E1A-33AFA88059FF}" type="pres">
      <dgm:prSet presAssocID="{30260A7D-6411-4CA6-9EB9-9AB8D1DA9EE5}" presName="dummyMaxCanvas" presStyleCnt="0">
        <dgm:presLayoutVars/>
      </dgm:prSet>
      <dgm:spPr/>
    </dgm:pt>
    <dgm:pt modelId="{CE1497B4-F42B-4D75-8516-2746440695D8}" type="pres">
      <dgm:prSet presAssocID="{30260A7D-6411-4CA6-9EB9-9AB8D1DA9EE5}" presName="FourNodes_1" presStyleLbl="node1" presStyleIdx="0" presStyleCnt="4">
        <dgm:presLayoutVars>
          <dgm:bulletEnabled val="1"/>
        </dgm:presLayoutVars>
      </dgm:prSet>
      <dgm:spPr/>
    </dgm:pt>
    <dgm:pt modelId="{F7255158-DA9B-4632-AAAA-9016235C1637}" type="pres">
      <dgm:prSet presAssocID="{30260A7D-6411-4CA6-9EB9-9AB8D1DA9EE5}" presName="FourNodes_2" presStyleLbl="node1" presStyleIdx="1" presStyleCnt="4">
        <dgm:presLayoutVars>
          <dgm:bulletEnabled val="1"/>
        </dgm:presLayoutVars>
      </dgm:prSet>
      <dgm:spPr/>
    </dgm:pt>
    <dgm:pt modelId="{01F3B155-2259-4FB2-B110-8933C6AF0FAA}" type="pres">
      <dgm:prSet presAssocID="{30260A7D-6411-4CA6-9EB9-9AB8D1DA9EE5}" presName="FourNodes_3" presStyleLbl="node1" presStyleIdx="2" presStyleCnt="4">
        <dgm:presLayoutVars>
          <dgm:bulletEnabled val="1"/>
        </dgm:presLayoutVars>
      </dgm:prSet>
      <dgm:spPr/>
    </dgm:pt>
    <dgm:pt modelId="{A418EAAD-E263-45C1-BDB8-9D505FD2FEF6}" type="pres">
      <dgm:prSet presAssocID="{30260A7D-6411-4CA6-9EB9-9AB8D1DA9EE5}" presName="FourNodes_4" presStyleLbl="node1" presStyleIdx="3" presStyleCnt="4">
        <dgm:presLayoutVars>
          <dgm:bulletEnabled val="1"/>
        </dgm:presLayoutVars>
      </dgm:prSet>
      <dgm:spPr/>
    </dgm:pt>
    <dgm:pt modelId="{520FEE7B-8C96-4C8D-AC30-425913F93161}" type="pres">
      <dgm:prSet presAssocID="{30260A7D-6411-4CA6-9EB9-9AB8D1DA9EE5}" presName="FourConn_1-2" presStyleLbl="fgAccFollowNode1" presStyleIdx="0" presStyleCnt="3">
        <dgm:presLayoutVars>
          <dgm:bulletEnabled val="1"/>
        </dgm:presLayoutVars>
      </dgm:prSet>
      <dgm:spPr/>
    </dgm:pt>
    <dgm:pt modelId="{09D44E59-FE30-4CA1-B966-FA2A110FE83F}" type="pres">
      <dgm:prSet presAssocID="{30260A7D-6411-4CA6-9EB9-9AB8D1DA9EE5}" presName="FourConn_2-3" presStyleLbl="fgAccFollowNode1" presStyleIdx="1" presStyleCnt="3">
        <dgm:presLayoutVars>
          <dgm:bulletEnabled val="1"/>
        </dgm:presLayoutVars>
      </dgm:prSet>
      <dgm:spPr/>
    </dgm:pt>
    <dgm:pt modelId="{881302F1-3A9D-4578-B832-6C97C0319B40}" type="pres">
      <dgm:prSet presAssocID="{30260A7D-6411-4CA6-9EB9-9AB8D1DA9EE5}" presName="FourConn_3-4" presStyleLbl="fgAccFollowNode1" presStyleIdx="2" presStyleCnt="3">
        <dgm:presLayoutVars>
          <dgm:bulletEnabled val="1"/>
        </dgm:presLayoutVars>
      </dgm:prSet>
      <dgm:spPr/>
    </dgm:pt>
    <dgm:pt modelId="{F33B86D8-AF42-4BBD-BD18-0C2EEE7C2EC1}" type="pres">
      <dgm:prSet presAssocID="{30260A7D-6411-4CA6-9EB9-9AB8D1DA9EE5}" presName="FourNodes_1_text" presStyleLbl="node1" presStyleIdx="3" presStyleCnt="4">
        <dgm:presLayoutVars>
          <dgm:bulletEnabled val="1"/>
        </dgm:presLayoutVars>
      </dgm:prSet>
      <dgm:spPr/>
    </dgm:pt>
    <dgm:pt modelId="{5D15C7C5-FB15-4C76-86D4-D8C685EC3114}" type="pres">
      <dgm:prSet presAssocID="{30260A7D-6411-4CA6-9EB9-9AB8D1DA9EE5}" presName="FourNodes_2_text" presStyleLbl="node1" presStyleIdx="3" presStyleCnt="4">
        <dgm:presLayoutVars>
          <dgm:bulletEnabled val="1"/>
        </dgm:presLayoutVars>
      </dgm:prSet>
      <dgm:spPr/>
    </dgm:pt>
    <dgm:pt modelId="{E3FAB224-ECF1-4EF3-8097-E9264DF566B4}" type="pres">
      <dgm:prSet presAssocID="{30260A7D-6411-4CA6-9EB9-9AB8D1DA9EE5}" presName="FourNodes_3_text" presStyleLbl="node1" presStyleIdx="3" presStyleCnt="4">
        <dgm:presLayoutVars>
          <dgm:bulletEnabled val="1"/>
        </dgm:presLayoutVars>
      </dgm:prSet>
      <dgm:spPr/>
    </dgm:pt>
    <dgm:pt modelId="{E6D0375B-3632-45C3-B356-1FBC8A31940E}" type="pres">
      <dgm:prSet presAssocID="{30260A7D-6411-4CA6-9EB9-9AB8D1DA9EE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01DAB04-69F5-4C5C-B279-E4108B0E5C85}" type="presOf" srcId="{2C47A11F-0683-410A-9E25-2BEB8322F67B}" destId="{520FEE7B-8C96-4C8D-AC30-425913F93161}" srcOrd="0" destOrd="0" presId="urn:microsoft.com/office/officeart/2005/8/layout/vProcess5"/>
    <dgm:cxn modelId="{AF0E6614-ADEF-4EE1-8AB2-C3A560AC9E54}" type="presOf" srcId="{169FC638-0D1A-433B-9A69-CC8FD09A86C7}" destId="{A418EAAD-E263-45C1-BDB8-9D505FD2FEF6}" srcOrd="0" destOrd="0" presId="urn:microsoft.com/office/officeart/2005/8/layout/vProcess5"/>
    <dgm:cxn modelId="{DF4C4B22-5EF9-48D2-AC41-13B424CE5F2F}" type="presOf" srcId="{169FC638-0D1A-433B-9A69-CC8FD09A86C7}" destId="{E6D0375B-3632-45C3-B356-1FBC8A31940E}" srcOrd="1" destOrd="0" presId="urn:microsoft.com/office/officeart/2005/8/layout/vProcess5"/>
    <dgm:cxn modelId="{5318942D-A7E7-47D0-A189-C9312164D698}" srcId="{30260A7D-6411-4CA6-9EB9-9AB8D1DA9EE5}" destId="{50272CEE-7B66-494D-BA27-489FF86D5372}" srcOrd="2" destOrd="0" parTransId="{ED3560F7-17DC-4052-A900-56AD52A2054A}" sibTransId="{B9EC2AA7-A844-4C72-9F4E-7C95718BBBE4}"/>
    <dgm:cxn modelId="{54B8D745-8DC8-47EF-8145-E4C85033F542}" srcId="{30260A7D-6411-4CA6-9EB9-9AB8D1DA9EE5}" destId="{6A91E329-CBE3-422E-9C02-D14FAAE0FB64}" srcOrd="0" destOrd="0" parTransId="{D06734E5-C85E-47FF-9796-4B22F3BE8DF9}" sibTransId="{2C47A11F-0683-410A-9E25-2BEB8322F67B}"/>
    <dgm:cxn modelId="{4E09FA69-455E-4968-84B1-07F66733471E}" type="presOf" srcId="{6A91E329-CBE3-422E-9C02-D14FAAE0FB64}" destId="{CE1497B4-F42B-4D75-8516-2746440695D8}" srcOrd="0" destOrd="0" presId="urn:microsoft.com/office/officeart/2005/8/layout/vProcess5"/>
    <dgm:cxn modelId="{04AAB077-D590-433E-B22D-089CCA0CEA01}" srcId="{30260A7D-6411-4CA6-9EB9-9AB8D1DA9EE5}" destId="{169FC638-0D1A-433B-9A69-CC8FD09A86C7}" srcOrd="3" destOrd="0" parTransId="{1BA29A57-05ED-4E7B-8C84-FA6E325FC7D8}" sibTransId="{C234C9DA-C5E8-4D74-BBE9-71B5BCEA87C9}"/>
    <dgm:cxn modelId="{C89C2E93-B0FF-4711-A640-DE9D0269C1BE}" type="presOf" srcId="{B9EC2AA7-A844-4C72-9F4E-7C95718BBBE4}" destId="{881302F1-3A9D-4578-B832-6C97C0319B40}" srcOrd="0" destOrd="0" presId="urn:microsoft.com/office/officeart/2005/8/layout/vProcess5"/>
    <dgm:cxn modelId="{C56F169F-3871-468F-B7F0-A9DEAE535956}" type="presOf" srcId="{30260A7D-6411-4CA6-9EB9-9AB8D1DA9EE5}" destId="{92B09E8D-D4DF-466F-922E-A9D24940F667}" srcOrd="0" destOrd="0" presId="urn:microsoft.com/office/officeart/2005/8/layout/vProcess5"/>
    <dgm:cxn modelId="{C930CCA7-2921-4029-90A0-0157583D9A88}" type="presOf" srcId="{50272CEE-7B66-494D-BA27-489FF86D5372}" destId="{E3FAB224-ECF1-4EF3-8097-E9264DF566B4}" srcOrd="1" destOrd="0" presId="urn:microsoft.com/office/officeart/2005/8/layout/vProcess5"/>
    <dgm:cxn modelId="{CAD980AA-377F-4761-B04E-DF0DFC64E203}" type="presOf" srcId="{50272CEE-7B66-494D-BA27-489FF86D5372}" destId="{01F3B155-2259-4FB2-B110-8933C6AF0FAA}" srcOrd="0" destOrd="0" presId="urn:microsoft.com/office/officeart/2005/8/layout/vProcess5"/>
    <dgm:cxn modelId="{34535FB1-D0E1-4B4A-813B-5EC1E11F0624}" type="presOf" srcId="{08792E0A-A08D-4339-A85D-31D370B6F826}" destId="{09D44E59-FE30-4CA1-B966-FA2A110FE83F}" srcOrd="0" destOrd="0" presId="urn:microsoft.com/office/officeart/2005/8/layout/vProcess5"/>
    <dgm:cxn modelId="{5C0E62B1-38F4-45E1-9A03-B25DD59CA345}" type="presOf" srcId="{6A91E329-CBE3-422E-9C02-D14FAAE0FB64}" destId="{F33B86D8-AF42-4BBD-BD18-0C2EEE7C2EC1}" srcOrd="1" destOrd="0" presId="urn:microsoft.com/office/officeart/2005/8/layout/vProcess5"/>
    <dgm:cxn modelId="{F74CEEDC-D2C0-48AC-99D3-7DE2A9633610}" type="presOf" srcId="{DBEC17D7-FEE3-4B3E-A037-4EC092A1A27B}" destId="{5D15C7C5-FB15-4C76-86D4-D8C685EC3114}" srcOrd="1" destOrd="0" presId="urn:microsoft.com/office/officeart/2005/8/layout/vProcess5"/>
    <dgm:cxn modelId="{9E4C7FDF-7525-49D5-95C8-97D647DB37F2}" srcId="{30260A7D-6411-4CA6-9EB9-9AB8D1DA9EE5}" destId="{DBEC17D7-FEE3-4B3E-A037-4EC092A1A27B}" srcOrd="1" destOrd="0" parTransId="{7CFED167-673B-4C09-BCF4-9629BA8E350C}" sibTransId="{08792E0A-A08D-4339-A85D-31D370B6F826}"/>
    <dgm:cxn modelId="{97C322F0-8140-4DFA-BB74-A14E2C775CA6}" type="presOf" srcId="{DBEC17D7-FEE3-4B3E-A037-4EC092A1A27B}" destId="{F7255158-DA9B-4632-AAAA-9016235C1637}" srcOrd="0" destOrd="0" presId="urn:microsoft.com/office/officeart/2005/8/layout/vProcess5"/>
    <dgm:cxn modelId="{2C076896-9029-414C-8596-0098C2132F69}" type="presParOf" srcId="{92B09E8D-D4DF-466F-922E-A9D24940F667}" destId="{AD67178E-2589-4DB9-9E1A-33AFA88059FF}" srcOrd="0" destOrd="0" presId="urn:microsoft.com/office/officeart/2005/8/layout/vProcess5"/>
    <dgm:cxn modelId="{17A145DB-69C5-40A3-B781-9AB2652FF9C9}" type="presParOf" srcId="{92B09E8D-D4DF-466F-922E-A9D24940F667}" destId="{CE1497B4-F42B-4D75-8516-2746440695D8}" srcOrd="1" destOrd="0" presId="urn:microsoft.com/office/officeart/2005/8/layout/vProcess5"/>
    <dgm:cxn modelId="{AAE2C130-7DA5-4277-A98F-8CD54FAA27BF}" type="presParOf" srcId="{92B09E8D-D4DF-466F-922E-A9D24940F667}" destId="{F7255158-DA9B-4632-AAAA-9016235C1637}" srcOrd="2" destOrd="0" presId="urn:microsoft.com/office/officeart/2005/8/layout/vProcess5"/>
    <dgm:cxn modelId="{47D9FBCF-F0A3-496D-B703-D10D3A16AB18}" type="presParOf" srcId="{92B09E8D-D4DF-466F-922E-A9D24940F667}" destId="{01F3B155-2259-4FB2-B110-8933C6AF0FAA}" srcOrd="3" destOrd="0" presId="urn:microsoft.com/office/officeart/2005/8/layout/vProcess5"/>
    <dgm:cxn modelId="{397E6E25-3CE1-4A69-ABAF-481ED2A6848F}" type="presParOf" srcId="{92B09E8D-D4DF-466F-922E-A9D24940F667}" destId="{A418EAAD-E263-45C1-BDB8-9D505FD2FEF6}" srcOrd="4" destOrd="0" presId="urn:microsoft.com/office/officeart/2005/8/layout/vProcess5"/>
    <dgm:cxn modelId="{1F042EE0-8659-442E-B7FA-C01E9BE38EEF}" type="presParOf" srcId="{92B09E8D-D4DF-466F-922E-A9D24940F667}" destId="{520FEE7B-8C96-4C8D-AC30-425913F93161}" srcOrd="5" destOrd="0" presId="urn:microsoft.com/office/officeart/2005/8/layout/vProcess5"/>
    <dgm:cxn modelId="{6B032A5A-9679-450B-9CD2-DCF9E098C96A}" type="presParOf" srcId="{92B09E8D-D4DF-466F-922E-A9D24940F667}" destId="{09D44E59-FE30-4CA1-B966-FA2A110FE83F}" srcOrd="6" destOrd="0" presId="urn:microsoft.com/office/officeart/2005/8/layout/vProcess5"/>
    <dgm:cxn modelId="{54B5975B-8F8E-4A0C-BAB3-D0F46763BC5B}" type="presParOf" srcId="{92B09E8D-D4DF-466F-922E-A9D24940F667}" destId="{881302F1-3A9D-4578-B832-6C97C0319B40}" srcOrd="7" destOrd="0" presId="urn:microsoft.com/office/officeart/2005/8/layout/vProcess5"/>
    <dgm:cxn modelId="{E908F6D8-1E77-4D03-9724-6731C4912482}" type="presParOf" srcId="{92B09E8D-D4DF-466F-922E-A9D24940F667}" destId="{F33B86D8-AF42-4BBD-BD18-0C2EEE7C2EC1}" srcOrd="8" destOrd="0" presId="urn:microsoft.com/office/officeart/2005/8/layout/vProcess5"/>
    <dgm:cxn modelId="{0DA92D72-06BE-4E83-B506-EC085428E571}" type="presParOf" srcId="{92B09E8D-D4DF-466F-922E-A9D24940F667}" destId="{5D15C7C5-FB15-4C76-86D4-D8C685EC3114}" srcOrd="9" destOrd="0" presId="urn:microsoft.com/office/officeart/2005/8/layout/vProcess5"/>
    <dgm:cxn modelId="{4C007F98-221F-420E-B340-73C56572DDED}" type="presParOf" srcId="{92B09E8D-D4DF-466F-922E-A9D24940F667}" destId="{E3FAB224-ECF1-4EF3-8097-E9264DF566B4}" srcOrd="10" destOrd="0" presId="urn:microsoft.com/office/officeart/2005/8/layout/vProcess5"/>
    <dgm:cxn modelId="{FF868B1C-AA51-4C86-964F-C5B0DCFBC3D4}" type="presParOf" srcId="{92B09E8D-D4DF-466F-922E-A9D24940F667}" destId="{E6D0375B-3632-45C3-B356-1FBC8A31940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EB3936-2735-41F3-8751-0262441740E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703ACD-3236-4D4F-93EB-63251D963A3D}">
      <dgm:prSet/>
      <dgm:spPr/>
      <dgm:t>
        <a:bodyPr/>
        <a:lstStyle/>
        <a:p>
          <a:r>
            <a:rPr lang="en-US" b="1" i="0" baseline="0">
              <a:latin typeface="Calibri"/>
              <a:ea typeface="Calibri"/>
              <a:cs typeface="Calibri"/>
            </a:rPr>
            <a:t>Time-based variables</a:t>
          </a:r>
          <a:r>
            <a:rPr lang="en-US" b="0" i="0" baseline="0">
              <a:latin typeface="Calibri"/>
              <a:ea typeface="Calibri"/>
              <a:cs typeface="Calibri"/>
            </a:rPr>
            <a:t> </a:t>
          </a:r>
          <a:br>
            <a:rPr lang="en-US" b="0" i="0" baseline="0">
              <a:latin typeface="Calibri"/>
              <a:ea typeface="Calibri"/>
              <a:cs typeface="Calibri"/>
            </a:rPr>
          </a:br>
          <a:r>
            <a:rPr lang="en-US" b="0" i="0" baseline="0">
              <a:latin typeface="Calibri"/>
              <a:ea typeface="Calibri"/>
              <a:cs typeface="Calibri"/>
            </a:rPr>
            <a:t>Weekly,  monthly, and yearly passenger </a:t>
          </a:r>
          <a:r>
            <a:rPr lang="en-US" b="0" i="0" baseline="0">
              <a:latin typeface="Aptos Display"/>
              <a:ea typeface="Calibri"/>
              <a:cs typeface="Calibri"/>
            </a:rPr>
            <a:t>volumes were the most important predictors of bus terminal ridership </a:t>
          </a:r>
          <a:endParaRPr lang="en-US" b="1" i="0" baseline="0">
            <a:latin typeface="Aptos Display"/>
            <a:ea typeface="Calibri"/>
            <a:cs typeface="Calibri"/>
          </a:endParaRPr>
        </a:p>
      </dgm:t>
    </dgm:pt>
    <dgm:pt modelId="{8E78B5F5-29ED-4146-9702-2B7A0BDCE067}" type="parTrans" cxnId="{B94FE366-CDD9-409F-BAFB-0B24B6F6BE3B}">
      <dgm:prSet/>
      <dgm:spPr/>
      <dgm:t>
        <a:bodyPr/>
        <a:lstStyle/>
        <a:p>
          <a:endParaRPr lang="en-US"/>
        </a:p>
      </dgm:t>
    </dgm:pt>
    <dgm:pt modelId="{8BDA3745-EF0E-4B3D-A46E-17CFDE75FED6}" type="sibTrans" cxnId="{B94FE366-CDD9-409F-BAFB-0B24B6F6BE3B}">
      <dgm:prSet/>
      <dgm:spPr/>
      <dgm:t>
        <a:bodyPr/>
        <a:lstStyle/>
        <a:p>
          <a:endParaRPr lang="en-US"/>
        </a:p>
      </dgm:t>
    </dgm:pt>
    <dgm:pt modelId="{885B59C9-DE5A-481A-9D59-B69B55E9B886}">
      <dgm:prSet/>
      <dgm:spPr/>
      <dgm:t>
        <a:bodyPr/>
        <a:lstStyle/>
        <a:p>
          <a:r>
            <a:rPr lang="en-US" b="1" i="0" baseline="0"/>
            <a:t>Weather variables</a:t>
          </a:r>
          <a:r>
            <a:rPr lang="en-US" b="0" i="0" baseline="0"/>
            <a:t> </a:t>
          </a:r>
          <a:br>
            <a:rPr lang="en-US" b="0" i="0" baseline="0">
              <a:latin typeface="Aptos Display" panose="02110004020202020204"/>
            </a:rPr>
          </a:br>
          <a:r>
            <a:rPr lang="en-US" b="0" i="0" baseline="0">
              <a:latin typeface="Aptos Display" panose="02110004020202020204"/>
            </a:rPr>
            <a:t>Slightly</a:t>
          </a:r>
          <a:r>
            <a:rPr lang="en-US" b="0" i="0" baseline="0"/>
            <a:t> improved short-term accuracy but had minimal impact on long-term forecasts</a:t>
          </a:r>
          <a:endParaRPr lang="en-US"/>
        </a:p>
      </dgm:t>
    </dgm:pt>
    <dgm:pt modelId="{B72B9880-DAEC-4ADF-8E3C-387371CA69FF}" type="parTrans" cxnId="{851B92AD-EE4D-43B3-A177-96B3E293A55E}">
      <dgm:prSet/>
      <dgm:spPr/>
      <dgm:t>
        <a:bodyPr/>
        <a:lstStyle/>
        <a:p>
          <a:endParaRPr lang="en-US"/>
        </a:p>
      </dgm:t>
    </dgm:pt>
    <dgm:pt modelId="{9D91C012-6AAE-4F87-852B-AE71EEB6E75E}" type="sibTrans" cxnId="{851B92AD-EE4D-43B3-A177-96B3E293A55E}">
      <dgm:prSet/>
      <dgm:spPr/>
      <dgm:t>
        <a:bodyPr/>
        <a:lstStyle/>
        <a:p>
          <a:endParaRPr lang="en-US"/>
        </a:p>
      </dgm:t>
    </dgm:pt>
    <dgm:pt modelId="{5CFB5D76-0E1B-45F6-A0DA-0228E4B567BE}" type="pres">
      <dgm:prSet presAssocID="{59EB3936-2735-41F3-8751-0262441740E0}" presName="Name0" presStyleCnt="0">
        <dgm:presLayoutVars>
          <dgm:dir/>
          <dgm:resizeHandles val="exact"/>
        </dgm:presLayoutVars>
      </dgm:prSet>
      <dgm:spPr/>
    </dgm:pt>
    <dgm:pt modelId="{1B2E61BD-1736-4DBA-A3F8-4F791323F75E}" type="pres">
      <dgm:prSet presAssocID="{62703ACD-3236-4D4F-93EB-63251D963A3D}" presName="node" presStyleLbl="node1" presStyleIdx="0" presStyleCnt="2">
        <dgm:presLayoutVars>
          <dgm:bulletEnabled val="1"/>
        </dgm:presLayoutVars>
      </dgm:prSet>
      <dgm:spPr/>
    </dgm:pt>
    <dgm:pt modelId="{DD4CCCFA-2589-464E-9601-D2B93D0BC89E}" type="pres">
      <dgm:prSet presAssocID="{8BDA3745-EF0E-4B3D-A46E-17CFDE75FED6}" presName="sibTrans" presStyleLbl="sibTrans1D1" presStyleIdx="0" presStyleCnt="1"/>
      <dgm:spPr/>
    </dgm:pt>
    <dgm:pt modelId="{BCACF571-A966-44E9-82FD-4890434675D1}" type="pres">
      <dgm:prSet presAssocID="{8BDA3745-EF0E-4B3D-A46E-17CFDE75FED6}" presName="connectorText" presStyleLbl="sibTrans1D1" presStyleIdx="0" presStyleCnt="1"/>
      <dgm:spPr/>
    </dgm:pt>
    <dgm:pt modelId="{4E536DAD-B798-4FDA-A674-51222A60F65F}" type="pres">
      <dgm:prSet presAssocID="{885B59C9-DE5A-481A-9D59-B69B55E9B886}" presName="node" presStyleLbl="node1" presStyleIdx="1" presStyleCnt="2">
        <dgm:presLayoutVars>
          <dgm:bulletEnabled val="1"/>
        </dgm:presLayoutVars>
      </dgm:prSet>
      <dgm:spPr/>
    </dgm:pt>
  </dgm:ptLst>
  <dgm:cxnLst>
    <dgm:cxn modelId="{B94FE366-CDD9-409F-BAFB-0B24B6F6BE3B}" srcId="{59EB3936-2735-41F3-8751-0262441740E0}" destId="{62703ACD-3236-4D4F-93EB-63251D963A3D}" srcOrd="0" destOrd="0" parTransId="{8E78B5F5-29ED-4146-9702-2B7A0BDCE067}" sibTransId="{8BDA3745-EF0E-4B3D-A46E-17CFDE75FED6}"/>
    <dgm:cxn modelId="{20000681-9E54-4B3E-96CE-5461DCFEF6B5}" type="presOf" srcId="{8BDA3745-EF0E-4B3D-A46E-17CFDE75FED6}" destId="{BCACF571-A966-44E9-82FD-4890434675D1}" srcOrd="1" destOrd="0" presId="urn:microsoft.com/office/officeart/2016/7/layout/RepeatingBendingProcessNew"/>
    <dgm:cxn modelId="{D72ACF9A-BA41-44B5-AB72-F25FBEF9601A}" type="presOf" srcId="{62703ACD-3236-4D4F-93EB-63251D963A3D}" destId="{1B2E61BD-1736-4DBA-A3F8-4F791323F75E}" srcOrd="0" destOrd="0" presId="urn:microsoft.com/office/officeart/2016/7/layout/RepeatingBendingProcessNew"/>
    <dgm:cxn modelId="{21478DA6-7C5F-484A-88DC-707A4F97EB13}" type="presOf" srcId="{885B59C9-DE5A-481A-9D59-B69B55E9B886}" destId="{4E536DAD-B798-4FDA-A674-51222A60F65F}" srcOrd="0" destOrd="0" presId="urn:microsoft.com/office/officeart/2016/7/layout/RepeatingBendingProcessNew"/>
    <dgm:cxn modelId="{851B92AD-EE4D-43B3-A177-96B3E293A55E}" srcId="{59EB3936-2735-41F3-8751-0262441740E0}" destId="{885B59C9-DE5A-481A-9D59-B69B55E9B886}" srcOrd="1" destOrd="0" parTransId="{B72B9880-DAEC-4ADF-8E3C-387371CA69FF}" sibTransId="{9D91C012-6AAE-4F87-852B-AE71EEB6E75E}"/>
    <dgm:cxn modelId="{67140CCB-7088-4528-94A5-406DE2209777}" type="presOf" srcId="{8BDA3745-EF0E-4B3D-A46E-17CFDE75FED6}" destId="{DD4CCCFA-2589-464E-9601-D2B93D0BC89E}" srcOrd="0" destOrd="0" presId="urn:microsoft.com/office/officeart/2016/7/layout/RepeatingBendingProcessNew"/>
    <dgm:cxn modelId="{E06680F1-63BA-4A3C-89BB-483BC4018A7D}" type="presOf" srcId="{59EB3936-2735-41F3-8751-0262441740E0}" destId="{5CFB5D76-0E1B-45F6-A0DA-0228E4B567BE}" srcOrd="0" destOrd="0" presId="urn:microsoft.com/office/officeart/2016/7/layout/RepeatingBendingProcessNew"/>
    <dgm:cxn modelId="{A2D54079-70F5-4557-95AE-239D299D18D3}" type="presParOf" srcId="{5CFB5D76-0E1B-45F6-A0DA-0228E4B567BE}" destId="{1B2E61BD-1736-4DBA-A3F8-4F791323F75E}" srcOrd="0" destOrd="0" presId="urn:microsoft.com/office/officeart/2016/7/layout/RepeatingBendingProcessNew"/>
    <dgm:cxn modelId="{CB22722A-0752-4620-974F-1BE0E104CF11}" type="presParOf" srcId="{5CFB5D76-0E1B-45F6-A0DA-0228E4B567BE}" destId="{DD4CCCFA-2589-464E-9601-D2B93D0BC89E}" srcOrd="1" destOrd="0" presId="urn:microsoft.com/office/officeart/2016/7/layout/RepeatingBendingProcessNew"/>
    <dgm:cxn modelId="{42238F7C-15B0-4C01-82DE-2954721A49AC}" type="presParOf" srcId="{DD4CCCFA-2589-464E-9601-D2B93D0BC89E}" destId="{BCACF571-A966-44E9-82FD-4890434675D1}" srcOrd="0" destOrd="0" presId="urn:microsoft.com/office/officeart/2016/7/layout/RepeatingBendingProcessNew"/>
    <dgm:cxn modelId="{9EF4D939-BF1E-4787-82F9-5B7E1FAEBB8D}" type="presParOf" srcId="{5CFB5D76-0E1B-45F6-A0DA-0228E4B567BE}" destId="{4E536DAD-B798-4FDA-A674-51222A60F65F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67299-63A0-49F4-B3E8-546B053360E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C1E1C-C35C-483D-8495-6AC1D4263C00}">
      <dgm:prSet/>
      <dgm:spPr/>
      <dgm:t>
        <a:bodyPr/>
        <a:lstStyle/>
        <a:p>
          <a:pPr rtl="0"/>
          <a:r>
            <a:rPr lang="en-US" b="1" i="0" baseline="0" dirty="0" err="1"/>
            <a:t>Prophet</a:t>
          </a:r>
          <a:r>
            <a:rPr lang="en-US" b="1" i="0" baseline="0" dirty="0"/>
            <a:t> forecasts</a:t>
          </a:r>
          <a:r>
            <a:rPr lang="en-US" b="0" i="0" baseline="0" dirty="0"/>
            <a:t> reveal NJ Transit and</a:t>
          </a:r>
          <a:r>
            <a:rPr lang="en-US" b="0" i="0" baseline="0" dirty="0">
              <a:latin typeface="Aptos Display" panose="02110004020202020204"/>
            </a:rPr>
            <a:t> Coach</a:t>
          </a:r>
          <a:r>
            <a:rPr lang="en-US" b="0" i="0" baseline="0" dirty="0"/>
            <a:t> </a:t>
          </a:r>
          <a:r>
            <a:rPr lang="en-US" b="0" i="0" baseline="0" dirty="0">
              <a:latin typeface="Aptos Display" panose="02110004020202020204"/>
            </a:rPr>
            <a:t>USA </a:t>
          </a:r>
          <a:r>
            <a:rPr lang="en-US" b="0" i="0" baseline="0" dirty="0"/>
            <a:t>as top </a:t>
          </a:r>
          <a:r>
            <a:rPr lang="en-US" b="0" i="0" baseline="0" dirty="0">
              <a:latin typeface="Aptos Display" panose="02110004020202020204"/>
            </a:rPr>
            <a:t>carriers requiring</a:t>
          </a:r>
          <a:r>
            <a:rPr lang="en-US" b="0" i="0" baseline="0" dirty="0"/>
            <a:t> prioritized and expanded staging support during peak periods.</a:t>
          </a:r>
          <a:endParaRPr lang="en-US" dirty="0"/>
        </a:p>
      </dgm:t>
    </dgm:pt>
    <dgm:pt modelId="{32A6BDDA-B281-4F41-925C-F11C65E72782}" type="parTrans" cxnId="{550211D7-7828-44E7-B66E-8051A737F9C1}">
      <dgm:prSet/>
      <dgm:spPr/>
      <dgm:t>
        <a:bodyPr/>
        <a:lstStyle/>
        <a:p>
          <a:endParaRPr lang="en-US"/>
        </a:p>
      </dgm:t>
    </dgm:pt>
    <dgm:pt modelId="{78298CF0-25CD-4F86-906C-4752EC95696D}" type="sibTrans" cxnId="{550211D7-7828-44E7-B66E-8051A737F9C1}">
      <dgm:prSet/>
      <dgm:spPr/>
      <dgm:t>
        <a:bodyPr/>
        <a:lstStyle/>
        <a:p>
          <a:endParaRPr lang="en-US"/>
        </a:p>
      </dgm:t>
    </dgm:pt>
    <dgm:pt modelId="{2E8B32A8-5E51-455D-B9DB-BCB17BF83242}">
      <dgm:prSet/>
      <dgm:spPr/>
      <dgm:t>
        <a:bodyPr/>
        <a:lstStyle/>
        <a:p>
          <a:pPr rtl="0"/>
          <a:r>
            <a:rPr lang="en-US" b="1" i="0" baseline="0" dirty="0"/>
            <a:t>Smaller and flat-growth carriers</a:t>
          </a:r>
          <a:r>
            <a:rPr lang="en-US" b="0" i="0" baseline="0" dirty="0"/>
            <a:t> like </a:t>
          </a:r>
          <a:r>
            <a:rPr lang="en-US" b="0" i="0" baseline="0" dirty="0">
              <a:latin typeface="Aptos Display" panose="02110004020202020204"/>
            </a:rPr>
            <a:t>C&amp;J Bus Lines</a:t>
          </a:r>
          <a:r>
            <a:rPr lang="en-US" b="0" i="0" baseline="0" dirty="0"/>
            <a:t> </a:t>
          </a:r>
          <a:r>
            <a:rPr lang="en-US" b="0" i="0" baseline="0" dirty="0">
              <a:latin typeface="Aptos Display" panose="02110004020202020204"/>
            </a:rPr>
            <a:t>and Martz</a:t>
          </a:r>
          <a:r>
            <a:rPr lang="en-US" b="0" i="0" baseline="0" dirty="0"/>
            <a:t> need minimal or flexible staging</a:t>
          </a:r>
          <a:r>
            <a:rPr lang="en-US" dirty="0">
              <a:latin typeface="Aptos Display" panose="02110004020202020204"/>
            </a:rPr>
            <a:t>.</a:t>
          </a:r>
          <a:endParaRPr lang="en-US" dirty="0"/>
        </a:p>
      </dgm:t>
    </dgm:pt>
    <dgm:pt modelId="{89EA2606-7ADA-4D32-8931-3BEC46CC7157}" type="parTrans" cxnId="{D1B49C08-8125-4532-85EF-2E171A19B2AD}">
      <dgm:prSet/>
      <dgm:spPr/>
      <dgm:t>
        <a:bodyPr/>
        <a:lstStyle/>
        <a:p>
          <a:endParaRPr lang="en-US"/>
        </a:p>
      </dgm:t>
    </dgm:pt>
    <dgm:pt modelId="{5F51F04D-0278-4657-8A23-C172376500DD}" type="sibTrans" cxnId="{D1B49C08-8125-4532-85EF-2E171A19B2AD}">
      <dgm:prSet/>
      <dgm:spPr/>
      <dgm:t>
        <a:bodyPr/>
        <a:lstStyle/>
        <a:p>
          <a:endParaRPr lang="en-US"/>
        </a:p>
      </dgm:t>
    </dgm:pt>
    <dgm:pt modelId="{39457A93-4704-4FF2-BF0D-593BB8C78238}" type="pres">
      <dgm:prSet presAssocID="{78667299-63A0-49F4-B3E8-546B053360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8C720E-B694-4157-9D98-A9A2B9E2E304}" type="pres">
      <dgm:prSet presAssocID="{13FC1E1C-C35C-483D-8495-6AC1D4263C00}" presName="hierRoot1" presStyleCnt="0"/>
      <dgm:spPr/>
    </dgm:pt>
    <dgm:pt modelId="{4DDFC81F-E90C-4099-824A-3D27DF4B93CB}" type="pres">
      <dgm:prSet presAssocID="{13FC1E1C-C35C-483D-8495-6AC1D4263C00}" presName="composite" presStyleCnt="0"/>
      <dgm:spPr/>
    </dgm:pt>
    <dgm:pt modelId="{8521C222-B354-4EF6-B2AB-3F0B68A960D6}" type="pres">
      <dgm:prSet presAssocID="{13FC1E1C-C35C-483D-8495-6AC1D4263C00}" presName="background" presStyleLbl="node0" presStyleIdx="0" presStyleCnt="2"/>
      <dgm:spPr/>
    </dgm:pt>
    <dgm:pt modelId="{1AB3B19D-ABE9-4F67-8227-CB8990459599}" type="pres">
      <dgm:prSet presAssocID="{13FC1E1C-C35C-483D-8495-6AC1D4263C00}" presName="text" presStyleLbl="fgAcc0" presStyleIdx="0" presStyleCnt="2">
        <dgm:presLayoutVars>
          <dgm:chPref val="3"/>
        </dgm:presLayoutVars>
      </dgm:prSet>
      <dgm:spPr/>
    </dgm:pt>
    <dgm:pt modelId="{01DD6022-8DB8-41CF-B508-47FEC9457EC1}" type="pres">
      <dgm:prSet presAssocID="{13FC1E1C-C35C-483D-8495-6AC1D4263C00}" presName="hierChild2" presStyleCnt="0"/>
      <dgm:spPr/>
    </dgm:pt>
    <dgm:pt modelId="{D4C91BEC-01C3-44AD-9241-FC87BCC55BE5}" type="pres">
      <dgm:prSet presAssocID="{2E8B32A8-5E51-455D-B9DB-BCB17BF83242}" presName="hierRoot1" presStyleCnt="0"/>
      <dgm:spPr/>
    </dgm:pt>
    <dgm:pt modelId="{BBF2C8FC-E36E-49AB-87C7-943D467C8EDC}" type="pres">
      <dgm:prSet presAssocID="{2E8B32A8-5E51-455D-B9DB-BCB17BF83242}" presName="composite" presStyleCnt="0"/>
      <dgm:spPr/>
    </dgm:pt>
    <dgm:pt modelId="{7DB0C7AA-4FC9-44EA-A507-10DE9EF52871}" type="pres">
      <dgm:prSet presAssocID="{2E8B32A8-5E51-455D-B9DB-BCB17BF83242}" presName="background" presStyleLbl="node0" presStyleIdx="1" presStyleCnt="2"/>
      <dgm:spPr/>
    </dgm:pt>
    <dgm:pt modelId="{8BE323D0-3F15-432A-A7F7-FC92E738FAE2}" type="pres">
      <dgm:prSet presAssocID="{2E8B32A8-5E51-455D-B9DB-BCB17BF83242}" presName="text" presStyleLbl="fgAcc0" presStyleIdx="1" presStyleCnt="2">
        <dgm:presLayoutVars>
          <dgm:chPref val="3"/>
        </dgm:presLayoutVars>
      </dgm:prSet>
      <dgm:spPr/>
    </dgm:pt>
    <dgm:pt modelId="{D47A0EFE-AEC5-45CB-99EF-E38A49880001}" type="pres">
      <dgm:prSet presAssocID="{2E8B32A8-5E51-455D-B9DB-BCB17BF83242}" presName="hierChild2" presStyleCnt="0"/>
      <dgm:spPr/>
    </dgm:pt>
  </dgm:ptLst>
  <dgm:cxnLst>
    <dgm:cxn modelId="{D1B49C08-8125-4532-85EF-2E171A19B2AD}" srcId="{78667299-63A0-49F4-B3E8-546B053360E1}" destId="{2E8B32A8-5E51-455D-B9DB-BCB17BF83242}" srcOrd="1" destOrd="0" parTransId="{89EA2606-7ADA-4D32-8931-3BEC46CC7157}" sibTransId="{5F51F04D-0278-4657-8A23-C172376500DD}"/>
    <dgm:cxn modelId="{B3EB5E63-2E18-4C0A-BB32-F0343859A557}" type="presOf" srcId="{78667299-63A0-49F4-B3E8-546B053360E1}" destId="{39457A93-4704-4FF2-BF0D-593BB8C78238}" srcOrd="0" destOrd="0" presId="urn:microsoft.com/office/officeart/2005/8/layout/hierarchy1"/>
    <dgm:cxn modelId="{9D134953-CD73-4D0D-A3B8-177070726617}" type="presOf" srcId="{13FC1E1C-C35C-483D-8495-6AC1D4263C00}" destId="{1AB3B19D-ABE9-4F67-8227-CB8990459599}" srcOrd="0" destOrd="0" presId="urn:microsoft.com/office/officeart/2005/8/layout/hierarchy1"/>
    <dgm:cxn modelId="{81DABC90-EC51-40A5-861A-26D8D95E7AE0}" type="presOf" srcId="{2E8B32A8-5E51-455D-B9DB-BCB17BF83242}" destId="{8BE323D0-3F15-432A-A7F7-FC92E738FAE2}" srcOrd="0" destOrd="0" presId="urn:microsoft.com/office/officeart/2005/8/layout/hierarchy1"/>
    <dgm:cxn modelId="{550211D7-7828-44E7-B66E-8051A737F9C1}" srcId="{78667299-63A0-49F4-B3E8-546B053360E1}" destId="{13FC1E1C-C35C-483D-8495-6AC1D4263C00}" srcOrd="0" destOrd="0" parTransId="{32A6BDDA-B281-4F41-925C-F11C65E72782}" sibTransId="{78298CF0-25CD-4F86-906C-4752EC95696D}"/>
    <dgm:cxn modelId="{484952A6-F347-47A7-BEE3-3EF1B331EBF8}" type="presParOf" srcId="{39457A93-4704-4FF2-BF0D-593BB8C78238}" destId="{AD8C720E-B694-4157-9D98-A9A2B9E2E304}" srcOrd="0" destOrd="0" presId="urn:microsoft.com/office/officeart/2005/8/layout/hierarchy1"/>
    <dgm:cxn modelId="{83761675-3A5D-4B4D-9406-BDB9B7EA680C}" type="presParOf" srcId="{AD8C720E-B694-4157-9D98-A9A2B9E2E304}" destId="{4DDFC81F-E90C-4099-824A-3D27DF4B93CB}" srcOrd="0" destOrd="0" presId="urn:microsoft.com/office/officeart/2005/8/layout/hierarchy1"/>
    <dgm:cxn modelId="{8E5BCBC8-BB09-4817-9D3B-D80BEE3A8E6F}" type="presParOf" srcId="{4DDFC81F-E90C-4099-824A-3D27DF4B93CB}" destId="{8521C222-B354-4EF6-B2AB-3F0B68A960D6}" srcOrd="0" destOrd="0" presId="urn:microsoft.com/office/officeart/2005/8/layout/hierarchy1"/>
    <dgm:cxn modelId="{D41FC527-DC33-4328-A0DF-3445B29B6808}" type="presParOf" srcId="{4DDFC81F-E90C-4099-824A-3D27DF4B93CB}" destId="{1AB3B19D-ABE9-4F67-8227-CB8990459599}" srcOrd="1" destOrd="0" presId="urn:microsoft.com/office/officeart/2005/8/layout/hierarchy1"/>
    <dgm:cxn modelId="{98D07A12-601F-4392-9E2E-921C987B5C89}" type="presParOf" srcId="{AD8C720E-B694-4157-9D98-A9A2B9E2E304}" destId="{01DD6022-8DB8-41CF-B508-47FEC9457EC1}" srcOrd="1" destOrd="0" presId="urn:microsoft.com/office/officeart/2005/8/layout/hierarchy1"/>
    <dgm:cxn modelId="{D459F1B4-255C-43ED-99BE-8541782E40F6}" type="presParOf" srcId="{39457A93-4704-4FF2-BF0D-593BB8C78238}" destId="{D4C91BEC-01C3-44AD-9241-FC87BCC55BE5}" srcOrd="1" destOrd="0" presId="urn:microsoft.com/office/officeart/2005/8/layout/hierarchy1"/>
    <dgm:cxn modelId="{C0BEAF80-3808-47E5-88D3-8FBAF82168D9}" type="presParOf" srcId="{D4C91BEC-01C3-44AD-9241-FC87BCC55BE5}" destId="{BBF2C8FC-E36E-49AB-87C7-943D467C8EDC}" srcOrd="0" destOrd="0" presId="urn:microsoft.com/office/officeart/2005/8/layout/hierarchy1"/>
    <dgm:cxn modelId="{3E9BBCE9-F01A-4ADC-9C6A-A3E42F6540AD}" type="presParOf" srcId="{BBF2C8FC-E36E-49AB-87C7-943D467C8EDC}" destId="{7DB0C7AA-4FC9-44EA-A507-10DE9EF52871}" srcOrd="0" destOrd="0" presId="urn:microsoft.com/office/officeart/2005/8/layout/hierarchy1"/>
    <dgm:cxn modelId="{4B9BD8CF-9BCF-45FC-90FC-B3C0C37CD6A3}" type="presParOf" srcId="{BBF2C8FC-E36E-49AB-87C7-943D467C8EDC}" destId="{8BE323D0-3F15-432A-A7F7-FC92E738FAE2}" srcOrd="1" destOrd="0" presId="urn:microsoft.com/office/officeart/2005/8/layout/hierarchy1"/>
    <dgm:cxn modelId="{AB082BC2-A599-4CD8-9F35-CF24C15B26A4}" type="presParOf" srcId="{D4C91BEC-01C3-44AD-9241-FC87BCC55BE5}" destId="{D47A0EFE-AEC5-45CB-99EF-E38A498800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89603-4BFF-4559-ADB6-F687CB68207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6A3A8A-0693-44B3-A793-7F6E7813B404}">
      <dgm:prSet/>
      <dgm:spPr/>
      <dgm:t>
        <a:bodyPr/>
        <a:lstStyle/>
        <a:p>
          <a:r>
            <a:rPr lang="en-US" b="1" i="0" baseline="0" dirty="0"/>
            <a:t>Week 14</a:t>
          </a:r>
          <a:r>
            <a:rPr lang="en-US" b="0" i="0" baseline="0" dirty="0"/>
            <a:t> (early April), </a:t>
          </a:r>
          <a:r>
            <a:rPr lang="en-US" b="1" i="0" baseline="0" dirty="0"/>
            <a:t>December</a:t>
          </a:r>
          <a:r>
            <a:rPr lang="en-US" b="0" i="0" baseline="0" dirty="0"/>
            <a:t>, and the year </a:t>
          </a:r>
          <a:r>
            <a:rPr lang="en-US" b="1" i="0" baseline="0" dirty="0"/>
            <a:t>2030</a:t>
          </a:r>
          <a:r>
            <a:rPr lang="en-US" b="0" i="0" baseline="0" dirty="0"/>
            <a:t> as the busiest periods for traffic volumes.</a:t>
          </a:r>
          <a:endParaRPr lang="en-US" dirty="0"/>
        </a:p>
      </dgm:t>
    </dgm:pt>
    <dgm:pt modelId="{DACE5287-4865-45F8-A64A-69C1034A03FC}" type="parTrans" cxnId="{1FCBE830-A2D1-489E-9534-F1D738652EFF}">
      <dgm:prSet/>
      <dgm:spPr/>
      <dgm:t>
        <a:bodyPr/>
        <a:lstStyle/>
        <a:p>
          <a:endParaRPr lang="en-US"/>
        </a:p>
      </dgm:t>
    </dgm:pt>
    <dgm:pt modelId="{8AA4548B-14D3-40FE-9519-9BC95175A674}" type="sibTrans" cxnId="{1FCBE830-A2D1-489E-9534-F1D738652EFF}">
      <dgm:prSet phldrT="1"/>
      <dgm:spPr/>
      <dgm:t>
        <a:bodyPr/>
        <a:lstStyle/>
        <a:p>
          <a:endParaRPr lang="en-US"/>
        </a:p>
      </dgm:t>
    </dgm:pt>
    <dgm:pt modelId="{17E1D41F-29B0-4FF2-A14E-47511D25C915}">
      <dgm:prSet/>
      <dgm:spPr/>
      <dgm:t>
        <a:bodyPr/>
        <a:lstStyle/>
        <a:p>
          <a:r>
            <a:rPr lang="en-US" b="1" i="0" baseline="0" dirty="0"/>
            <a:t>Power BI visualizations</a:t>
          </a:r>
          <a:r>
            <a:rPr lang="en-US" b="0" i="0" baseline="0" dirty="0"/>
            <a:t> allow dynamic filtering by week, month, year, and facility, enabling targeted resource planning to manage peak congestion across major and minor terminals.</a:t>
          </a:r>
          <a:endParaRPr lang="en-US" dirty="0"/>
        </a:p>
      </dgm:t>
    </dgm:pt>
    <dgm:pt modelId="{74C2E410-6070-454A-982D-B26116E94463}" type="parTrans" cxnId="{15D2C46D-C11E-47F7-B0A1-E78064365F97}">
      <dgm:prSet/>
      <dgm:spPr/>
      <dgm:t>
        <a:bodyPr/>
        <a:lstStyle/>
        <a:p>
          <a:endParaRPr lang="en-US"/>
        </a:p>
      </dgm:t>
    </dgm:pt>
    <dgm:pt modelId="{695B7963-A603-4EDE-B86D-75E1FAEAF6CF}" type="sibTrans" cxnId="{15D2C46D-C11E-47F7-B0A1-E78064365F97}">
      <dgm:prSet phldrT="2"/>
      <dgm:spPr/>
      <dgm:t>
        <a:bodyPr/>
        <a:lstStyle/>
        <a:p>
          <a:endParaRPr lang="en-US"/>
        </a:p>
      </dgm:t>
    </dgm:pt>
    <dgm:pt modelId="{19E1B34E-82E8-478D-B362-8B9BFF8BC814}" type="pres">
      <dgm:prSet presAssocID="{79589603-4BFF-4559-ADB6-F687CB68207B}" presName="outerComposite" presStyleCnt="0">
        <dgm:presLayoutVars>
          <dgm:chMax val="5"/>
          <dgm:dir/>
          <dgm:resizeHandles val="exact"/>
        </dgm:presLayoutVars>
      </dgm:prSet>
      <dgm:spPr/>
    </dgm:pt>
    <dgm:pt modelId="{6C7C37D8-EB7F-4DFE-A962-D4B28D710D36}" type="pres">
      <dgm:prSet presAssocID="{79589603-4BFF-4559-ADB6-F687CB68207B}" presName="dummyMaxCanvas" presStyleCnt="0">
        <dgm:presLayoutVars/>
      </dgm:prSet>
      <dgm:spPr/>
    </dgm:pt>
    <dgm:pt modelId="{1B385BE7-21D7-455C-BAEF-83F6B0779A42}" type="pres">
      <dgm:prSet presAssocID="{79589603-4BFF-4559-ADB6-F687CB68207B}" presName="TwoNodes_1" presStyleLbl="node1" presStyleIdx="0" presStyleCnt="2">
        <dgm:presLayoutVars>
          <dgm:bulletEnabled val="1"/>
        </dgm:presLayoutVars>
      </dgm:prSet>
      <dgm:spPr/>
    </dgm:pt>
    <dgm:pt modelId="{F13C4791-FB67-406C-BEDC-3092C26D5AC2}" type="pres">
      <dgm:prSet presAssocID="{79589603-4BFF-4559-ADB6-F687CB68207B}" presName="TwoNodes_2" presStyleLbl="node1" presStyleIdx="1" presStyleCnt="2">
        <dgm:presLayoutVars>
          <dgm:bulletEnabled val="1"/>
        </dgm:presLayoutVars>
      </dgm:prSet>
      <dgm:spPr/>
    </dgm:pt>
    <dgm:pt modelId="{6C4D2F29-A8C6-4CEE-AA4C-5F3EC87535FD}" type="pres">
      <dgm:prSet presAssocID="{79589603-4BFF-4559-ADB6-F687CB68207B}" presName="TwoConn_1-2" presStyleLbl="fgAccFollowNode1" presStyleIdx="0" presStyleCnt="1">
        <dgm:presLayoutVars>
          <dgm:bulletEnabled val="1"/>
        </dgm:presLayoutVars>
      </dgm:prSet>
      <dgm:spPr/>
    </dgm:pt>
    <dgm:pt modelId="{C90E04BE-2E4C-4F1F-A610-076DAA73D825}" type="pres">
      <dgm:prSet presAssocID="{79589603-4BFF-4559-ADB6-F687CB68207B}" presName="TwoNodes_1_text" presStyleLbl="node1" presStyleIdx="1" presStyleCnt="2">
        <dgm:presLayoutVars>
          <dgm:bulletEnabled val="1"/>
        </dgm:presLayoutVars>
      </dgm:prSet>
      <dgm:spPr/>
    </dgm:pt>
    <dgm:pt modelId="{6B857336-2550-44DE-AEEC-2479EE7E317E}" type="pres">
      <dgm:prSet presAssocID="{79589603-4BFF-4559-ADB6-F687CB68207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FCBE830-A2D1-489E-9534-F1D738652EFF}" srcId="{79589603-4BFF-4559-ADB6-F687CB68207B}" destId="{666A3A8A-0693-44B3-A793-7F6E7813B404}" srcOrd="0" destOrd="0" parTransId="{DACE5287-4865-45F8-A64A-69C1034A03FC}" sibTransId="{8AA4548B-14D3-40FE-9519-9BC95175A674}"/>
    <dgm:cxn modelId="{5CF24646-9F7D-41E9-BDF7-80BD04CB472C}" type="presOf" srcId="{8AA4548B-14D3-40FE-9519-9BC95175A674}" destId="{6C4D2F29-A8C6-4CEE-AA4C-5F3EC87535FD}" srcOrd="0" destOrd="0" presId="urn:microsoft.com/office/officeart/2005/8/layout/vProcess5"/>
    <dgm:cxn modelId="{15D2C46D-C11E-47F7-B0A1-E78064365F97}" srcId="{79589603-4BFF-4559-ADB6-F687CB68207B}" destId="{17E1D41F-29B0-4FF2-A14E-47511D25C915}" srcOrd="1" destOrd="0" parTransId="{74C2E410-6070-454A-982D-B26116E94463}" sibTransId="{695B7963-A603-4EDE-B86D-75E1FAEAF6CF}"/>
    <dgm:cxn modelId="{8ADBEC7A-52AD-49CC-A52F-27D857B9C2DA}" type="presOf" srcId="{17E1D41F-29B0-4FF2-A14E-47511D25C915}" destId="{F13C4791-FB67-406C-BEDC-3092C26D5AC2}" srcOrd="0" destOrd="0" presId="urn:microsoft.com/office/officeart/2005/8/layout/vProcess5"/>
    <dgm:cxn modelId="{3955549A-BA92-4A96-A46F-8CDBE4606FE0}" type="presOf" srcId="{666A3A8A-0693-44B3-A793-7F6E7813B404}" destId="{C90E04BE-2E4C-4F1F-A610-076DAA73D825}" srcOrd="1" destOrd="0" presId="urn:microsoft.com/office/officeart/2005/8/layout/vProcess5"/>
    <dgm:cxn modelId="{A30655B0-F5CC-4712-B5D0-18328EC84907}" type="presOf" srcId="{17E1D41F-29B0-4FF2-A14E-47511D25C915}" destId="{6B857336-2550-44DE-AEEC-2479EE7E317E}" srcOrd="1" destOrd="0" presId="urn:microsoft.com/office/officeart/2005/8/layout/vProcess5"/>
    <dgm:cxn modelId="{C358E2B9-3450-4E80-93CD-C40ACA811886}" type="presOf" srcId="{79589603-4BFF-4559-ADB6-F687CB68207B}" destId="{19E1B34E-82E8-478D-B362-8B9BFF8BC814}" srcOrd="0" destOrd="0" presId="urn:microsoft.com/office/officeart/2005/8/layout/vProcess5"/>
    <dgm:cxn modelId="{C19613D4-E383-459E-B669-D68E52204876}" type="presOf" srcId="{666A3A8A-0693-44B3-A793-7F6E7813B404}" destId="{1B385BE7-21D7-455C-BAEF-83F6B0779A42}" srcOrd="0" destOrd="0" presId="urn:microsoft.com/office/officeart/2005/8/layout/vProcess5"/>
    <dgm:cxn modelId="{A7C1628B-C0FA-45EB-B8A8-2A81A2DB769B}" type="presParOf" srcId="{19E1B34E-82E8-478D-B362-8B9BFF8BC814}" destId="{6C7C37D8-EB7F-4DFE-A962-D4B28D710D36}" srcOrd="0" destOrd="0" presId="urn:microsoft.com/office/officeart/2005/8/layout/vProcess5"/>
    <dgm:cxn modelId="{7102C95B-D18A-46A9-9386-215DA9AF3772}" type="presParOf" srcId="{19E1B34E-82E8-478D-B362-8B9BFF8BC814}" destId="{1B385BE7-21D7-455C-BAEF-83F6B0779A42}" srcOrd="1" destOrd="0" presId="urn:microsoft.com/office/officeart/2005/8/layout/vProcess5"/>
    <dgm:cxn modelId="{F0A90D04-FB49-40CB-AABB-E0B62BABC6A0}" type="presParOf" srcId="{19E1B34E-82E8-478D-B362-8B9BFF8BC814}" destId="{F13C4791-FB67-406C-BEDC-3092C26D5AC2}" srcOrd="2" destOrd="0" presId="urn:microsoft.com/office/officeart/2005/8/layout/vProcess5"/>
    <dgm:cxn modelId="{9D6F7DAA-FA13-4759-8979-3F73EE50A8E0}" type="presParOf" srcId="{19E1B34E-82E8-478D-B362-8B9BFF8BC814}" destId="{6C4D2F29-A8C6-4CEE-AA4C-5F3EC87535FD}" srcOrd="3" destOrd="0" presId="urn:microsoft.com/office/officeart/2005/8/layout/vProcess5"/>
    <dgm:cxn modelId="{8AC9B8FA-9B74-4AD6-BA93-A17A51619F8B}" type="presParOf" srcId="{19E1B34E-82E8-478D-B362-8B9BFF8BC814}" destId="{C90E04BE-2E4C-4F1F-A610-076DAA73D825}" srcOrd="4" destOrd="0" presId="urn:microsoft.com/office/officeart/2005/8/layout/vProcess5"/>
    <dgm:cxn modelId="{B7CC8C03-B2BA-4F39-9118-BF849D2CF605}" type="presParOf" srcId="{19E1B34E-82E8-478D-B362-8B9BFF8BC814}" destId="{6B857336-2550-44DE-AEEC-2479EE7E317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DCF46A-49D3-4190-A031-279A79F21D5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838C2B-6B8E-4CDC-8065-9BF02FCE5827}">
      <dgm:prSet/>
      <dgm:spPr/>
      <dgm:t>
        <a:bodyPr/>
        <a:lstStyle/>
        <a:p>
          <a:r>
            <a:rPr lang="en-US" b="1" i="0" baseline="0"/>
            <a:t>Post-COVID trends</a:t>
          </a:r>
          <a:r>
            <a:rPr lang="en-US" b="0" i="0" baseline="0"/>
            <a:t> show a significant decline in bus ridership compared to 2019, with passenger volumes projected to stabilize around </a:t>
          </a:r>
          <a:r>
            <a:rPr lang="en-US" b="0" i="0" baseline="0">
              <a:latin typeface="Aptos Display" panose="02110004020202020204"/>
            </a:rPr>
            <a:t>145–165</a:t>
          </a:r>
          <a:r>
            <a:rPr lang="en-US" b="0" i="0" baseline="0"/>
            <a:t> million annually by 2025–2030, still below pre-pandemic levels.</a:t>
          </a:r>
          <a:endParaRPr lang="en-US"/>
        </a:p>
      </dgm:t>
    </dgm:pt>
    <dgm:pt modelId="{1F0474BD-59AF-4DF4-9F34-D1DE63BF6C11}" type="parTrans" cxnId="{2960E4BD-592D-44E7-A143-33CCD9411F44}">
      <dgm:prSet/>
      <dgm:spPr/>
      <dgm:t>
        <a:bodyPr/>
        <a:lstStyle/>
        <a:p>
          <a:endParaRPr lang="en-US"/>
        </a:p>
      </dgm:t>
    </dgm:pt>
    <dgm:pt modelId="{B129C868-87C8-4236-9360-65E3857020A9}" type="sibTrans" cxnId="{2960E4BD-592D-44E7-A143-33CCD9411F44}">
      <dgm:prSet/>
      <dgm:spPr/>
      <dgm:t>
        <a:bodyPr/>
        <a:lstStyle/>
        <a:p>
          <a:endParaRPr lang="en-US"/>
        </a:p>
      </dgm:t>
    </dgm:pt>
    <dgm:pt modelId="{FDFA53C3-D485-4409-991F-BE6299BE6EF4}">
      <dgm:prSet/>
      <dgm:spPr/>
      <dgm:t>
        <a:bodyPr/>
        <a:lstStyle/>
        <a:p>
          <a:r>
            <a:rPr lang="en-US" b="1" i="0" baseline="0"/>
            <a:t>Vehicle traffic</a:t>
          </a:r>
          <a:r>
            <a:rPr lang="en-US" b="0" i="0" baseline="0"/>
            <a:t> is rising, with total vehicle count projected to reach 108 million annually by 2030, highlighting increased congestion despite stagnant public transit usage, requiring smarter traffic management and infrastructure planning.</a:t>
          </a:r>
          <a:endParaRPr lang="en-US"/>
        </a:p>
      </dgm:t>
    </dgm:pt>
    <dgm:pt modelId="{49A96FD1-17EA-478E-88C6-611BDA963DBF}" type="parTrans" cxnId="{45450F95-4BFB-44E9-B9BE-102D9553E747}">
      <dgm:prSet/>
      <dgm:spPr/>
      <dgm:t>
        <a:bodyPr/>
        <a:lstStyle/>
        <a:p>
          <a:endParaRPr lang="en-US"/>
        </a:p>
      </dgm:t>
    </dgm:pt>
    <dgm:pt modelId="{33159264-2264-4A35-A500-64CE8AAB683E}" type="sibTrans" cxnId="{45450F95-4BFB-44E9-B9BE-102D9553E747}">
      <dgm:prSet/>
      <dgm:spPr/>
      <dgm:t>
        <a:bodyPr/>
        <a:lstStyle/>
        <a:p>
          <a:endParaRPr lang="en-US"/>
        </a:p>
      </dgm:t>
    </dgm:pt>
    <dgm:pt modelId="{A3827ED0-BBC8-4B59-AABE-2162AC9CACD9}" type="pres">
      <dgm:prSet presAssocID="{46DCF46A-49D3-4190-A031-279A79F21D51}" presName="diagram" presStyleCnt="0">
        <dgm:presLayoutVars>
          <dgm:dir/>
          <dgm:resizeHandles val="exact"/>
        </dgm:presLayoutVars>
      </dgm:prSet>
      <dgm:spPr/>
    </dgm:pt>
    <dgm:pt modelId="{FBEA24B3-8A4F-402D-8A92-2D565D6981A3}" type="pres">
      <dgm:prSet presAssocID="{DD838C2B-6B8E-4CDC-8065-9BF02FCE5827}" presName="node" presStyleLbl="node1" presStyleIdx="0" presStyleCnt="2">
        <dgm:presLayoutVars>
          <dgm:bulletEnabled val="1"/>
        </dgm:presLayoutVars>
      </dgm:prSet>
      <dgm:spPr/>
    </dgm:pt>
    <dgm:pt modelId="{A1A85F6B-8501-457D-AED3-B375B68915DD}" type="pres">
      <dgm:prSet presAssocID="{B129C868-87C8-4236-9360-65E3857020A9}" presName="sibTrans" presStyleCnt="0"/>
      <dgm:spPr/>
    </dgm:pt>
    <dgm:pt modelId="{53611541-ADFF-42A0-A2F3-BC3CBBDDDE0F}" type="pres">
      <dgm:prSet presAssocID="{FDFA53C3-D485-4409-991F-BE6299BE6EF4}" presName="node" presStyleLbl="node1" presStyleIdx="1" presStyleCnt="2">
        <dgm:presLayoutVars>
          <dgm:bulletEnabled val="1"/>
        </dgm:presLayoutVars>
      </dgm:prSet>
      <dgm:spPr/>
    </dgm:pt>
  </dgm:ptLst>
  <dgm:cxnLst>
    <dgm:cxn modelId="{421C7604-B943-468B-AAD1-B2617621F13E}" type="presOf" srcId="{FDFA53C3-D485-4409-991F-BE6299BE6EF4}" destId="{53611541-ADFF-42A0-A2F3-BC3CBBDDDE0F}" srcOrd="0" destOrd="0" presId="urn:microsoft.com/office/officeart/2005/8/layout/default"/>
    <dgm:cxn modelId="{8542FF55-DC28-428D-AA12-756F3D0076CC}" type="presOf" srcId="{46DCF46A-49D3-4190-A031-279A79F21D51}" destId="{A3827ED0-BBC8-4B59-AABE-2162AC9CACD9}" srcOrd="0" destOrd="0" presId="urn:microsoft.com/office/officeart/2005/8/layout/default"/>
    <dgm:cxn modelId="{45450F95-4BFB-44E9-B9BE-102D9553E747}" srcId="{46DCF46A-49D3-4190-A031-279A79F21D51}" destId="{FDFA53C3-D485-4409-991F-BE6299BE6EF4}" srcOrd="1" destOrd="0" parTransId="{49A96FD1-17EA-478E-88C6-611BDA963DBF}" sibTransId="{33159264-2264-4A35-A500-64CE8AAB683E}"/>
    <dgm:cxn modelId="{2960E4BD-592D-44E7-A143-33CCD9411F44}" srcId="{46DCF46A-49D3-4190-A031-279A79F21D51}" destId="{DD838C2B-6B8E-4CDC-8065-9BF02FCE5827}" srcOrd="0" destOrd="0" parTransId="{1F0474BD-59AF-4DF4-9F34-D1DE63BF6C11}" sibTransId="{B129C868-87C8-4236-9360-65E3857020A9}"/>
    <dgm:cxn modelId="{2BD4ABD8-A02F-4A72-A06D-6F26FFDA47CC}" type="presOf" srcId="{DD838C2B-6B8E-4CDC-8065-9BF02FCE5827}" destId="{FBEA24B3-8A4F-402D-8A92-2D565D6981A3}" srcOrd="0" destOrd="0" presId="urn:microsoft.com/office/officeart/2005/8/layout/default"/>
    <dgm:cxn modelId="{1D224413-EF94-46DF-A2C5-8D43FFD39153}" type="presParOf" srcId="{A3827ED0-BBC8-4B59-AABE-2162AC9CACD9}" destId="{FBEA24B3-8A4F-402D-8A92-2D565D6981A3}" srcOrd="0" destOrd="0" presId="urn:microsoft.com/office/officeart/2005/8/layout/default"/>
    <dgm:cxn modelId="{3449F645-5CD6-4893-9CE9-BCEC71D3DAA2}" type="presParOf" srcId="{A3827ED0-BBC8-4B59-AABE-2162AC9CACD9}" destId="{A1A85F6B-8501-457D-AED3-B375B68915DD}" srcOrd="1" destOrd="0" presId="urn:microsoft.com/office/officeart/2005/8/layout/default"/>
    <dgm:cxn modelId="{99C07B9F-BAD9-4258-98E0-55540E244A04}" type="presParOf" srcId="{A3827ED0-BBC8-4B59-AABE-2162AC9CACD9}" destId="{53611541-ADFF-42A0-A2F3-BC3CBBDDDE0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18A166-7D7F-4DAA-9BE5-FA385D5522B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478375-17F4-4C82-AD8F-F945F3E33F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Adapt</a:t>
          </a:r>
        </a:p>
      </dgm:t>
    </dgm:pt>
    <dgm:pt modelId="{F54C4FC9-3C6A-453C-A84E-8E1D5A2528C7}" type="parTrans" cxnId="{614E5084-FFD0-4203-8F09-F9388F6C266C}">
      <dgm:prSet/>
      <dgm:spPr/>
      <dgm:t>
        <a:bodyPr/>
        <a:lstStyle/>
        <a:p>
          <a:endParaRPr lang="en-US"/>
        </a:p>
      </dgm:t>
    </dgm:pt>
    <dgm:pt modelId="{39E991A3-809A-4DB7-98CD-9506456EE614}" type="sibTrans" cxnId="{614E5084-FFD0-4203-8F09-F9388F6C266C}">
      <dgm:prSet/>
      <dgm:spPr/>
      <dgm:t>
        <a:bodyPr/>
        <a:lstStyle/>
        <a:p>
          <a:endParaRPr lang="en-US"/>
        </a:p>
      </dgm:t>
    </dgm:pt>
    <dgm:pt modelId="{3DB3A6B5-8CFB-486B-A251-0E067046DA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Adapt service models to reflect post-pandemic ridership, prioritizing high-demand routes for expansion.</a:t>
          </a:r>
        </a:p>
      </dgm:t>
    </dgm:pt>
    <dgm:pt modelId="{A78143F0-8AF6-436F-B4B9-0613EAE02C0A}" type="parTrans" cxnId="{BC28BED0-63D1-4810-9A19-DFA93488EC53}">
      <dgm:prSet/>
      <dgm:spPr/>
      <dgm:t>
        <a:bodyPr/>
        <a:lstStyle/>
        <a:p>
          <a:endParaRPr lang="en-US"/>
        </a:p>
      </dgm:t>
    </dgm:pt>
    <dgm:pt modelId="{8948E4D9-8395-4781-AD90-AC69CF5EFA11}" type="sibTrans" cxnId="{BC28BED0-63D1-4810-9A19-DFA93488EC53}">
      <dgm:prSet/>
      <dgm:spPr/>
      <dgm:t>
        <a:bodyPr/>
        <a:lstStyle/>
        <a:p>
          <a:endParaRPr lang="en-US"/>
        </a:p>
      </dgm:t>
    </dgm:pt>
    <dgm:pt modelId="{5485E997-A590-4719-800D-74DD2DA6EE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Invest in</a:t>
          </a:r>
        </a:p>
      </dgm:t>
    </dgm:pt>
    <dgm:pt modelId="{27F3DD3D-66F2-498F-9456-AB168D49B5B6}" type="parTrans" cxnId="{70B16CFD-D115-4FE1-9149-AED0E7752C89}">
      <dgm:prSet/>
      <dgm:spPr/>
      <dgm:t>
        <a:bodyPr/>
        <a:lstStyle/>
        <a:p>
          <a:endParaRPr lang="en-US"/>
        </a:p>
      </dgm:t>
    </dgm:pt>
    <dgm:pt modelId="{4F7690C9-A247-453E-8A10-524638834D51}" type="sibTrans" cxnId="{70B16CFD-D115-4FE1-9149-AED0E7752C89}">
      <dgm:prSet/>
      <dgm:spPr/>
      <dgm:t>
        <a:bodyPr/>
        <a:lstStyle/>
        <a:p>
          <a:endParaRPr lang="en-US"/>
        </a:p>
      </dgm:t>
    </dgm:pt>
    <dgm:pt modelId="{B1028F1D-0E42-4923-A1A8-2AAF0E52B1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Invest in real-time data systems (e.g., sensors, mobile apps) for live monitoring and service adjustments.</a:t>
          </a:r>
        </a:p>
      </dgm:t>
    </dgm:pt>
    <dgm:pt modelId="{9685D82F-3C9F-4F0F-9A5A-1462B9485AA7}" type="parTrans" cxnId="{B7CBE5C5-9C55-47B8-857E-6ACD7F030782}">
      <dgm:prSet/>
      <dgm:spPr/>
      <dgm:t>
        <a:bodyPr/>
        <a:lstStyle/>
        <a:p>
          <a:endParaRPr lang="en-US"/>
        </a:p>
      </dgm:t>
    </dgm:pt>
    <dgm:pt modelId="{5F592177-E8ED-4951-9BBB-A56C9BB826B5}" type="sibTrans" cxnId="{B7CBE5C5-9C55-47B8-857E-6ACD7F030782}">
      <dgm:prSet/>
      <dgm:spPr/>
      <dgm:t>
        <a:bodyPr/>
        <a:lstStyle/>
        <a:p>
          <a:endParaRPr lang="en-US"/>
        </a:p>
      </dgm:t>
    </dgm:pt>
    <dgm:pt modelId="{1253E5BD-8823-4894-BB26-9A9C0C43F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Gather</a:t>
          </a:r>
        </a:p>
      </dgm:t>
    </dgm:pt>
    <dgm:pt modelId="{ED2EEE7D-89B9-4EA8-A212-10D54A16A4AB}" type="parTrans" cxnId="{7418D63F-2190-42BF-B65F-BF23EB57C52D}">
      <dgm:prSet/>
      <dgm:spPr/>
      <dgm:t>
        <a:bodyPr/>
        <a:lstStyle/>
        <a:p>
          <a:endParaRPr lang="en-US"/>
        </a:p>
      </dgm:t>
    </dgm:pt>
    <dgm:pt modelId="{66FC45F0-1128-4798-9BCE-17716CBBF753}" type="sibTrans" cxnId="{7418D63F-2190-42BF-B65F-BF23EB57C52D}">
      <dgm:prSet/>
      <dgm:spPr/>
      <dgm:t>
        <a:bodyPr/>
        <a:lstStyle/>
        <a:p>
          <a:endParaRPr lang="en-US"/>
        </a:p>
      </dgm:t>
    </dgm:pt>
    <dgm:pt modelId="{3B6827AD-6C47-439C-9C17-B6622554FE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detailed data on commuter behavior to inform targeted recovery strategies.</a:t>
          </a:r>
        </a:p>
      </dgm:t>
    </dgm:pt>
    <dgm:pt modelId="{596A4EA6-5135-49A9-AFD7-C009441EABDE}" type="parTrans" cxnId="{EB96CBA6-745B-4CA6-B2BE-4119A724A6A3}">
      <dgm:prSet/>
      <dgm:spPr/>
      <dgm:t>
        <a:bodyPr/>
        <a:lstStyle/>
        <a:p>
          <a:endParaRPr lang="en-US"/>
        </a:p>
      </dgm:t>
    </dgm:pt>
    <dgm:pt modelId="{8B397FE4-4FC0-4671-93F2-4F526BA4EAA9}" type="sibTrans" cxnId="{EB96CBA6-745B-4CA6-B2BE-4119A724A6A3}">
      <dgm:prSet/>
      <dgm:spPr/>
      <dgm:t>
        <a:bodyPr/>
        <a:lstStyle/>
        <a:p>
          <a:endParaRPr lang="en-US"/>
        </a:p>
      </dgm:t>
    </dgm:pt>
    <dgm:pt modelId="{4F27DD88-6F9B-436A-B535-68A0CD5457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Consider</a:t>
          </a:r>
        </a:p>
      </dgm:t>
    </dgm:pt>
    <dgm:pt modelId="{9159BDD5-A73D-46E8-83C2-709ACE3FCE68}" type="parTrans" cxnId="{9A63372A-89E2-4996-AC71-473760673586}">
      <dgm:prSet/>
      <dgm:spPr/>
      <dgm:t>
        <a:bodyPr/>
        <a:lstStyle/>
        <a:p>
          <a:endParaRPr lang="en-US"/>
        </a:p>
      </dgm:t>
    </dgm:pt>
    <dgm:pt modelId="{3A8DCBFA-4363-4725-822E-F45390404B56}" type="sibTrans" cxnId="{9A63372A-89E2-4996-AC71-473760673586}">
      <dgm:prSet/>
      <dgm:spPr/>
      <dgm:t>
        <a:bodyPr/>
        <a:lstStyle/>
        <a:p>
          <a:endParaRPr lang="en-US"/>
        </a:p>
      </dgm:t>
    </dgm:pt>
    <dgm:pt modelId="{ABEDE765-7D7C-44FF-BDD4-CCB1B9761A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Consider macroeconomic trends, government policies, and climate change in infrastructure planning.</a:t>
          </a:r>
        </a:p>
      </dgm:t>
    </dgm:pt>
    <dgm:pt modelId="{1A6635A0-E830-4BF3-B3E7-C1854618595C}" type="parTrans" cxnId="{D348F543-E01D-46E0-BD62-D9C51A8E7E1B}">
      <dgm:prSet/>
      <dgm:spPr/>
      <dgm:t>
        <a:bodyPr/>
        <a:lstStyle/>
        <a:p>
          <a:endParaRPr lang="en-US"/>
        </a:p>
      </dgm:t>
    </dgm:pt>
    <dgm:pt modelId="{0750A2A3-BBBA-41BC-88A6-4028FF546B5C}" type="sibTrans" cxnId="{D348F543-E01D-46E0-BD62-D9C51A8E7E1B}">
      <dgm:prSet/>
      <dgm:spPr/>
      <dgm:t>
        <a:bodyPr/>
        <a:lstStyle/>
        <a:p>
          <a:endParaRPr lang="en-US"/>
        </a:p>
      </dgm:t>
    </dgm:pt>
    <dgm:pt modelId="{831200F9-966E-4BC8-ADCE-BB52B6C0C8E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Promote</a:t>
          </a:r>
        </a:p>
      </dgm:t>
    </dgm:pt>
    <dgm:pt modelId="{A48B920D-3E98-4F55-9A0D-CA5CF054520E}" type="parTrans" cxnId="{A1B4B1EE-DDEA-499D-B9F1-83B80C81BD42}">
      <dgm:prSet/>
      <dgm:spPr/>
      <dgm:t>
        <a:bodyPr/>
        <a:lstStyle/>
        <a:p>
          <a:endParaRPr lang="en-US"/>
        </a:p>
      </dgm:t>
    </dgm:pt>
    <dgm:pt modelId="{AA8CFEB8-FD4F-404D-B814-FD564344B023}" type="sibTrans" cxnId="{A1B4B1EE-DDEA-499D-B9F1-83B80C81BD42}">
      <dgm:prSet/>
      <dgm:spPr/>
      <dgm:t>
        <a:bodyPr/>
        <a:lstStyle/>
        <a:p>
          <a:endParaRPr lang="en-US"/>
        </a:p>
      </dgm:t>
    </dgm:pt>
    <dgm:pt modelId="{18F83B19-5127-44C9-8395-73D62C8C2D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Promote discounted fares and incentives through public-private partnerships to encourage transit use.</a:t>
          </a:r>
        </a:p>
      </dgm:t>
    </dgm:pt>
    <dgm:pt modelId="{EEA080DF-3F53-4F6D-B169-C1E690FFA6D7}" type="parTrans" cxnId="{F6C214E9-BD5F-41C2-8913-136562ACB615}">
      <dgm:prSet/>
      <dgm:spPr/>
      <dgm:t>
        <a:bodyPr/>
        <a:lstStyle/>
        <a:p>
          <a:endParaRPr lang="en-US"/>
        </a:p>
      </dgm:t>
    </dgm:pt>
    <dgm:pt modelId="{1D0BC60D-BA83-4D28-8F5F-E7A886FE6E33}" type="sibTrans" cxnId="{F6C214E9-BD5F-41C2-8913-136562ACB615}">
      <dgm:prSet/>
      <dgm:spPr/>
      <dgm:t>
        <a:bodyPr/>
        <a:lstStyle/>
        <a:p>
          <a:endParaRPr lang="en-US"/>
        </a:p>
      </dgm:t>
    </dgm:pt>
    <dgm:pt modelId="{19531B21-C035-4002-84EA-74EA9A56DFA3}" type="pres">
      <dgm:prSet presAssocID="{5518A166-7D7F-4DAA-9BE5-FA385D5522B7}" presName="root" presStyleCnt="0">
        <dgm:presLayoutVars>
          <dgm:dir/>
          <dgm:resizeHandles val="exact"/>
        </dgm:presLayoutVars>
      </dgm:prSet>
      <dgm:spPr/>
    </dgm:pt>
    <dgm:pt modelId="{688B718B-7DE0-42BB-B381-2E46899628F1}" type="pres">
      <dgm:prSet presAssocID="{B6478375-17F4-4C82-AD8F-F945F3E33FB8}" presName="compNode" presStyleCnt="0"/>
      <dgm:spPr/>
    </dgm:pt>
    <dgm:pt modelId="{47C37DEE-0F6E-4AB3-8430-AC15588E4B73}" type="pres">
      <dgm:prSet presAssocID="{B6478375-17F4-4C82-AD8F-F945F3E33F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cicletta"/>
        </a:ext>
      </dgm:extLst>
    </dgm:pt>
    <dgm:pt modelId="{7343A9D7-E1BD-4C94-BE0E-14A491F38FAD}" type="pres">
      <dgm:prSet presAssocID="{B6478375-17F4-4C82-AD8F-F945F3E33FB8}" presName="iconSpace" presStyleCnt="0"/>
      <dgm:spPr/>
    </dgm:pt>
    <dgm:pt modelId="{E59EE7BF-6F46-4CF0-94B5-0ED7A649FD1A}" type="pres">
      <dgm:prSet presAssocID="{B6478375-17F4-4C82-AD8F-F945F3E33FB8}" presName="parTx" presStyleLbl="revTx" presStyleIdx="0" presStyleCnt="10">
        <dgm:presLayoutVars>
          <dgm:chMax val="0"/>
          <dgm:chPref val="0"/>
        </dgm:presLayoutVars>
      </dgm:prSet>
      <dgm:spPr/>
    </dgm:pt>
    <dgm:pt modelId="{5EDBD898-942C-4161-B403-791986A0FA63}" type="pres">
      <dgm:prSet presAssocID="{B6478375-17F4-4C82-AD8F-F945F3E33FB8}" presName="txSpace" presStyleCnt="0"/>
      <dgm:spPr/>
    </dgm:pt>
    <dgm:pt modelId="{DF3A6DE9-C03C-4045-B3C5-D62FE5B0F8FA}" type="pres">
      <dgm:prSet presAssocID="{B6478375-17F4-4C82-AD8F-F945F3E33FB8}" presName="desTx" presStyleLbl="revTx" presStyleIdx="1" presStyleCnt="10">
        <dgm:presLayoutVars/>
      </dgm:prSet>
      <dgm:spPr/>
    </dgm:pt>
    <dgm:pt modelId="{8C16C2B5-87DF-4990-A01C-BF668F7EFD7D}" type="pres">
      <dgm:prSet presAssocID="{39E991A3-809A-4DB7-98CD-9506456EE614}" presName="sibTrans" presStyleCnt="0"/>
      <dgm:spPr/>
    </dgm:pt>
    <dgm:pt modelId="{2F629665-E812-40D3-84E9-990B7EE0602D}" type="pres">
      <dgm:prSet presAssocID="{5485E997-A590-4719-800D-74DD2DA6EED5}" presName="compNode" presStyleCnt="0"/>
      <dgm:spPr/>
    </dgm:pt>
    <dgm:pt modelId="{B366EBE7-90FD-4F52-BB29-29C35D9B7D74}" type="pres">
      <dgm:prSet presAssocID="{5485E997-A590-4719-800D-74DD2DA6EE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274C5723-5618-4499-B708-BF39ECED32A4}" type="pres">
      <dgm:prSet presAssocID="{5485E997-A590-4719-800D-74DD2DA6EED5}" presName="iconSpace" presStyleCnt="0"/>
      <dgm:spPr/>
    </dgm:pt>
    <dgm:pt modelId="{B166E187-DABD-42B9-9A2F-CF8E5B586625}" type="pres">
      <dgm:prSet presAssocID="{5485E997-A590-4719-800D-74DD2DA6EED5}" presName="parTx" presStyleLbl="revTx" presStyleIdx="2" presStyleCnt="10">
        <dgm:presLayoutVars>
          <dgm:chMax val="0"/>
          <dgm:chPref val="0"/>
        </dgm:presLayoutVars>
      </dgm:prSet>
      <dgm:spPr/>
    </dgm:pt>
    <dgm:pt modelId="{AEBCF7CC-C399-4F8D-AEF0-D964737DE965}" type="pres">
      <dgm:prSet presAssocID="{5485E997-A590-4719-800D-74DD2DA6EED5}" presName="txSpace" presStyleCnt="0"/>
      <dgm:spPr/>
    </dgm:pt>
    <dgm:pt modelId="{5AA45C9E-1FD3-4C8C-8EAA-24F5D8C4C6E2}" type="pres">
      <dgm:prSet presAssocID="{5485E997-A590-4719-800D-74DD2DA6EED5}" presName="desTx" presStyleLbl="revTx" presStyleIdx="3" presStyleCnt="10">
        <dgm:presLayoutVars/>
      </dgm:prSet>
      <dgm:spPr/>
    </dgm:pt>
    <dgm:pt modelId="{FCACD4FD-39FD-49F5-B734-3960C84C0C6E}" type="pres">
      <dgm:prSet presAssocID="{4F7690C9-A247-453E-8A10-524638834D51}" presName="sibTrans" presStyleCnt="0"/>
      <dgm:spPr/>
    </dgm:pt>
    <dgm:pt modelId="{EE3FD5EC-0FFF-4500-91DC-3BF9B4E301EE}" type="pres">
      <dgm:prSet presAssocID="{1253E5BD-8823-4894-BB26-9A9C0C43F0F6}" presName="compNode" presStyleCnt="0"/>
      <dgm:spPr/>
    </dgm:pt>
    <dgm:pt modelId="{6533AB2A-BF80-446A-BE6F-44B9BC752332}" type="pres">
      <dgm:prSet presAssocID="{1253E5BD-8823-4894-BB26-9A9C0C43F0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bus"/>
        </a:ext>
      </dgm:extLst>
    </dgm:pt>
    <dgm:pt modelId="{16526C37-8CE7-46D1-84C7-94D89172FB6D}" type="pres">
      <dgm:prSet presAssocID="{1253E5BD-8823-4894-BB26-9A9C0C43F0F6}" presName="iconSpace" presStyleCnt="0"/>
      <dgm:spPr/>
    </dgm:pt>
    <dgm:pt modelId="{C59EE378-51E9-4F51-8722-03C0966F3E46}" type="pres">
      <dgm:prSet presAssocID="{1253E5BD-8823-4894-BB26-9A9C0C43F0F6}" presName="parTx" presStyleLbl="revTx" presStyleIdx="4" presStyleCnt="10">
        <dgm:presLayoutVars>
          <dgm:chMax val="0"/>
          <dgm:chPref val="0"/>
        </dgm:presLayoutVars>
      </dgm:prSet>
      <dgm:spPr/>
    </dgm:pt>
    <dgm:pt modelId="{D1893C5B-C82E-453F-8F8F-40D6A2B3E8E9}" type="pres">
      <dgm:prSet presAssocID="{1253E5BD-8823-4894-BB26-9A9C0C43F0F6}" presName="txSpace" presStyleCnt="0"/>
      <dgm:spPr/>
    </dgm:pt>
    <dgm:pt modelId="{8AF7461C-A4E6-4DF3-9642-205CFF1E5362}" type="pres">
      <dgm:prSet presAssocID="{1253E5BD-8823-4894-BB26-9A9C0C43F0F6}" presName="desTx" presStyleLbl="revTx" presStyleIdx="5" presStyleCnt="10">
        <dgm:presLayoutVars/>
      </dgm:prSet>
      <dgm:spPr/>
    </dgm:pt>
    <dgm:pt modelId="{15908996-660C-4414-9CD0-6333E6FEC2CA}" type="pres">
      <dgm:prSet presAssocID="{66FC45F0-1128-4798-9BCE-17716CBBF753}" presName="sibTrans" presStyleCnt="0"/>
      <dgm:spPr/>
    </dgm:pt>
    <dgm:pt modelId="{482223A5-26AF-4D40-9462-268B5E27DCF2}" type="pres">
      <dgm:prSet presAssocID="{4F27DD88-6F9B-436A-B535-68A0CD545777}" presName="compNode" presStyleCnt="0"/>
      <dgm:spPr/>
    </dgm:pt>
    <dgm:pt modelId="{E8DEE7B6-98D2-4DE0-9551-F9E2A7FC0B95}" type="pres">
      <dgm:prSet presAssocID="{4F27DD88-6F9B-436A-B535-68A0CD5457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a"/>
        </a:ext>
      </dgm:extLst>
    </dgm:pt>
    <dgm:pt modelId="{39268700-0EA6-4217-98CD-B3A4C4B04856}" type="pres">
      <dgm:prSet presAssocID="{4F27DD88-6F9B-436A-B535-68A0CD545777}" presName="iconSpace" presStyleCnt="0"/>
      <dgm:spPr/>
    </dgm:pt>
    <dgm:pt modelId="{DE1D5DE7-710E-4079-B572-F3A866AA1E8B}" type="pres">
      <dgm:prSet presAssocID="{4F27DD88-6F9B-436A-B535-68A0CD545777}" presName="parTx" presStyleLbl="revTx" presStyleIdx="6" presStyleCnt="10">
        <dgm:presLayoutVars>
          <dgm:chMax val="0"/>
          <dgm:chPref val="0"/>
        </dgm:presLayoutVars>
      </dgm:prSet>
      <dgm:spPr/>
    </dgm:pt>
    <dgm:pt modelId="{30F66FFE-1486-42A0-8199-E5951CE7A96E}" type="pres">
      <dgm:prSet presAssocID="{4F27DD88-6F9B-436A-B535-68A0CD545777}" presName="txSpace" presStyleCnt="0"/>
      <dgm:spPr/>
    </dgm:pt>
    <dgm:pt modelId="{2FAE793E-F9C6-4737-9B92-034A400A54EB}" type="pres">
      <dgm:prSet presAssocID="{4F27DD88-6F9B-436A-B535-68A0CD545777}" presName="desTx" presStyleLbl="revTx" presStyleIdx="7" presStyleCnt="10">
        <dgm:presLayoutVars/>
      </dgm:prSet>
      <dgm:spPr/>
    </dgm:pt>
    <dgm:pt modelId="{1B940285-7C03-4EB1-B4D8-103E86CF2D4C}" type="pres">
      <dgm:prSet presAssocID="{3A8DCBFA-4363-4725-822E-F45390404B56}" presName="sibTrans" presStyleCnt="0"/>
      <dgm:spPr/>
    </dgm:pt>
    <dgm:pt modelId="{0608447E-61D6-4274-898B-1BCD26FE9960}" type="pres">
      <dgm:prSet presAssocID="{831200F9-966E-4BC8-ADCE-BB52B6C0C8E3}" presName="compNode" presStyleCnt="0"/>
      <dgm:spPr/>
    </dgm:pt>
    <dgm:pt modelId="{96F89C16-505C-4BAA-B5A8-99ED50484090}" type="pres">
      <dgm:prSet presAssocID="{831200F9-966E-4BC8-ADCE-BB52B6C0C8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m"/>
        </a:ext>
      </dgm:extLst>
    </dgm:pt>
    <dgm:pt modelId="{F231353F-DBD1-48EE-B752-0C89D0B7CB3F}" type="pres">
      <dgm:prSet presAssocID="{831200F9-966E-4BC8-ADCE-BB52B6C0C8E3}" presName="iconSpace" presStyleCnt="0"/>
      <dgm:spPr/>
    </dgm:pt>
    <dgm:pt modelId="{40464F1F-88A4-42EE-B4FE-1C44E1FF5C76}" type="pres">
      <dgm:prSet presAssocID="{831200F9-966E-4BC8-ADCE-BB52B6C0C8E3}" presName="parTx" presStyleLbl="revTx" presStyleIdx="8" presStyleCnt="10">
        <dgm:presLayoutVars>
          <dgm:chMax val="0"/>
          <dgm:chPref val="0"/>
        </dgm:presLayoutVars>
      </dgm:prSet>
      <dgm:spPr/>
    </dgm:pt>
    <dgm:pt modelId="{A4FCD36C-1313-4E37-9A47-48341BFF8CB7}" type="pres">
      <dgm:prSet presAssocID="{831200F9-966E-4BC8-ADCE-BB52B6C0C8E3}" presName="txSpace" presStyleCnt="0"/>
      <dgm:spPr/>
    </dgm:pt>
    <dgm:pt modelId="{E2866AF1-56CA-46A7-8B1B-66AAEE378ECE}" type="pres">
      <dgm:prSet presAssocID="{831200F9-966E-4BC8-ADCE-BB52B6C0C8E3}" presName="desTx" presStyleLbl="revTx" presStyleIdx="9" presStyleCnt="10">
        <dgm:presLayoutVars/>
      </dgm:prSet>
      <dgm:spPr/>
    </dgm:pt>
  </dgm:ptLst>
  <dgm:cxnLst>
    <dgm:cxn modelId="{D82EF800-1202-49CA-B5A0-212FF19CF05C}" type="presOf" srcId="{3B6827AD-6C47-439C-9C17-B6622554FE0C}" destId="{8AF7461C-A4E6-4DF3-9642-205CFF1E5362}" srcOrd="0" destOrd="0" presId="urn:microsoft.com/office/officeart/2018/5/layout/CenteredIconLabelDescriptionList"/>
    <dgm:cxn modelId="{9A63372A-89E2-4996-AC71-473760673586}" srcId="{5518A166-7D7F-4DAA-9BE5-FA385D5522B7}" destId="{4F27DD88-6F9B-436A-B535-68A0CD545777}" srcOrd="3" destOrd="0" parTransId="{9159BDD5-A73D-46E8-83C2-709ACE3FCE68}" sibTransId="{3A8DCBFA-4363-4725-822E-F45390404B56}"/>
    <dgm:cxn modelId="{51B29B3F-9197-4710-ACC7-0831FCDB9E46}" type="presOf" srcId="{831200F9-966E-4BC8-ADCE-BB52B6C0C8E3}" destId="{40464F1F-88A4-42EE-B4FE-1C44E1FF5C76}" srcOrd="0" destOrd="0" presId="urn:microsoft.com/office/officeart/2018/5/layout/CenteredIconLabelDescriptionList"/>
    <dgm:cxn modelId="{7418D63F-2190-42BF-B65F-BF23EB57C52D}" srcId="{5518A166-7D7F-4DAA-9BE5-FA385D5522B7}" destId="{1253E5BD-8823-4894-BB26-9A9C0C43F0F6}" srcOrd="2" destOrd="0" parTransId="{ED2EEE7D-89B9-4EA8-A212-10D54A16A4AB}" sibTransId="{66FC45F0-1128-4798-9BCE-17716CBBF753}"/>
    <dgm:cxn modelId="{D348F543-E01D-46E0-BD62-D9C51A8E7E1B}" srcId="{4F27DD88-6F9B-436A-B535-68A0CD545777}" destId="{ABEDE765-7D7C-44FF-BDD4-CCB1B9761A3F}" srcOrd="0" destOrd="0" parTransId="{1A6635A0-E830-4BF3-B3E7-C1854618595C}" sibTransId="{0750A2A3-BBBA-41BC-88A6-4028FF546B5C}"/>
    <dgm:cxn modelId="{F0EE7C68-4FCE-4110-91DC-8504A71A68A9}" type="presOf" srcId="{B1028F1D-0E42-4923-A1A8-2AAF0E52B108}" destId="{5AA45C9E-1FD3-4C8C-8EAA-24F5D8C4C6E2}" srcOrd="0" destOrd="0" presId="urn:microsoft.com/office/officeart/2018/5/layout/CenteredIconLabelDescriptionList"/>
    <dgm:cxn modelId="{C3A7BA56-53D1-4E3C-BEC6-5197C48B26CD}" type="presOf" srcId="{1253E5BD-8823-4894-BB26-9A9C0C43F0F6}" destId="{C59EE378-51E9-4F51-8722-03C0966F3E46}" srcOrd="0" destOrd="0" presId="urn:microsoft.com/office/officeart/2018/5/layout/CenteredIconLabelDescriptionList"/>
    <dgm:cxn modelId="{614E5084-FFD0-4203-8F09-F9388F6C266C}" srcId="{5518A166-7D7F-4DAA-9BE5-FA385D5522B7}" destId="{B6478375-17F4-4C82-AD8F-F945F3E33FB8}" srcOrd="0" destOrd="0" parTransId="{F54C4FC9-3C6A-453C-A84E-8E1D5A2528C7}" sibTransId="{39E991A3-809A-4DB7-98CD-9506456EE614}"/>
    <dgm:cxn modelId="{24324292-C617-45E4-A0E0-3222AF9BAD4E}" type="presOf" srcId="{5485E997-A590-4719-800D-74DD2DA6EED5}" destId="{B166E187-DABD-42B9-9A2F-CF8E5B586625}" srcOrd="0" destOrd="0" presId="urn:microsoft.com/office/officeart/2018/5/layout/CenteredIconLabelDescriptionList"/>
    <dgm:cxn modelId="{EB96CBA6-745B-4CA6-B2BE-4119A724A6A3}" srcId="{1253E5BD-8823-4894-BB26-9A9C0C43F0F6}" destId="{3B6827AD-6C47-439C-9C17-B6622554FE0C}" srcOrd="0" destOrd="0" parTransId="{596A4EA6-5135-49A9-AFD7-C009441EABDE}" sibTransId="{8B397FE4-4FC0-4671-93F2-4F526BA4EAA9}"/>
    <dgm:cxn modelId="{B7CBE5C5-9C55-47B8-857E-6ACD7F030782}" srcId="{5485E997-A590-4719-800D-74DD2DA6EED5}" destId="{B1028F1D-0E42-4923-A1A8-2AAF0E52B108}" srcOrd="0" destOrd="0" parTransId="{9685D82F-3C9F-4F0F-9A5A-1462B9485AA7}" sibTransId="{5F592177-E8ED-4951-9BBB-A56C9BB826B5}"/>
    <dgm:cxn modelId="{CCFB24C8-8C13-480C-9856-C9CFD2CDC35A}" type="presOf" srcId="{3DB3A6B5-8CFB-486B-A251-0E067046DA0A}" destId="{DF3A6DE9-C03C-4045-B3C5-D62FE5B0F8FA}" srcOrd="0" destOrd="0" presId="urn:microsoft.com/office/officeart/2018/5/layout/CenteredIconLabelDescriptionList"/>
    <dgm:cxn modelId="{BC28BED0-63D1-4810-9A19-DFA93488EC53}" srcId="{B6478375-17F4-4C82-AD8F-F945F3E33FB8}" destId="{3DB3A6B5-8CFB-486B-A251-0E067046DA0A}" srcOrd="0" destOrd="0" parTransId="{A78143F0-8AF6-436F-B4B9-0613EAE02C0A}" sibTransId="{8948E4D9-8395-4781-AD90-AC69CF5EFA11}"/>
    <dgm:cxn modelId="{E9730BDC-4F3D-4879-BE10-6DCAEB70FA4C}" type="presOf" srcId="{5518A166-7D7F-4DAA-9BE5-FA385D5522B7}" destId="{19531B21-C035-4002-84EA-74EA9A56DFA3}" srcOrd="0" destOrd="0" presId="urn:microsoft.com/office/officeart/2018/5/layout/CenteredIconLabelDescriptionList"/>
    <dgm:cxn modelId="{1492B0DE-DA7C-4E27-A841-0EA49A5D72ED}" type="presOf" srcId="{4F27DD88-6F9B-436A-B535-68A0CD545777}" destId="{DE1D5DE7-710E-4079-B572-F3A866AA1E8B}" srcOrd="0" destOrd="0" presId="urn:microsoft.com/office/officeart/2018/5/layout/CenteredIconLabelDescriptionList"/>
    <dgm:cxn modelId="{88122BE1-1D19-458E-8CE4-71BAE45FCDDE}" type="presOf" srcId="{ABEDE765-7D7C-44FF-BDD4-CCB1B9761A3F}" destId="{2FAE793E-F9C6-4737-9B92-034A400A54EB}" srcOrd="0" destOrd="0" presId="urn:microsoft.com/office/officeart/2018/5/layout/CenteredIconLabelDescriptionList"/>
    <dgm:cxn modelId="{58A83BE3-CB3F-4866-961A-803EB3D728A5}" type="presOf" srcId="{18F83B19-5127-44C9-8395-73D62C8C2D4F}" destId="{E2866AF1-56CA-46A7-8B1B-66AAEE378ECE}" srcOrd="0" destOrd="0" presId="urn:microsoft.com/office/officeart/2018/5/layout/CenteredIconLabelDescriptionList"/>
    <dgm:cxn modelId="{F6C214E9-BD5F-41C2-8913-136562ACB615}" srcId="{831200F9-966E-4BC8-ADCE-BB52B6C0C8E3}" destId="{18F83B19-5127-44C9-8395-73D62C8C2D4F}" srcOrd="0" destOrd="0" parTransId="{EEA080DF-3F53-4F6D-B169-C1E690FFA6D7}" sibTransId="{1D0BC60D-BA83-4D28-8F5F-E7A886FE6E33}"/>
    <dgm:cxn modelId="{A1B4B1EE-DDEA-499D-B9F1-83B80C81BD42}" srcId="{5518A166-7D7F-4DAA-9BE5-FA385D5522B7}" destId="{831200F9-966E-4BC8-ADCE-BB52B6C0C8E3}" srcOrd="4" destOrd="0" parTransId="{A48B920D-3E98-4F55-9A0D-CA5CF054520E}" sibTransId="{AA8CFEB8-FD4F-404D-B814-FD564344B023}"/>
    <dgm:cxn modelId="{35E1BEF0-7176-4176-9258-707541622B65}" type="presOf" srcId="{B6478375-17F4-4C82-AD8F-F945F3E33FB8}" destId="{E59EE7BF-6F46-4CF0-94B5-0ED7A649FD1A}" srcOrd="0" destOrd="0" presId="urn:microsoft.com/office/officeart/2018/5/layout/CenteredIconLabelDescriptionList"/>
    <dgm:cxn modelId="{70B16CFD-D115-4FE1-9149-AED0E7752C89}" srcId="{5518A166-7D7F-4DAA-9BE5-FA385D5522B7}" destId="{5485E997-A590-4719-800D-74DD2DA6EED5}" srcOrd="1" destOrd="0" parTransId="{27F3DD3D-66F2-498F-9456-AB168D49B5B6}" sibTransId="{4F7690C9-A247-453E-8A10-524638834D51}"/>
    <dgm:cxn modelId="{86AEAB8C-8C68-4F19-98A1-4DC509E0ED62}" type="presParOf" srcId="{19531B21-C035-4002-84EA-74EA9A56DFA3}" destId="{688B718B-7DE0-42BB-B381-2E46899628F1}" srcOrd="0" destOrd="0" presId="urn:microsoft.com/office/officeart/2018/5/layout/CenteredIconLabelDescriptionList"/>
    <dgm:cxn modelId="{AD19A1F6-1C9F-494B-9E56-EC5B3E2D3240}" type="presParOf" srcId="{688B718B-7DE0-42BB-B381-2E46899628F1}" destId="{47C37DEE-0F6E-4AB3-8430-AC15588E4B73}" srcOrd="0" destOrd="0" presId="urn:microsoft.com/office/officeart/2018/5/layout/CenteredIconLabelDescriptionList"/>
    <dgm:cxn modelId="{01FDE305-09D3-4BD9-A205-790F14E25906}" type="presParOf" srcId="{688B718B-7DE0-42BB-B381-2E46899628F1}" destId="{7343A9D7-E1BD-4C94-BE0E-14A491F38FAD}" srcOrd="1" destOrd="0" presId="urn:microsoft.com/office/officeart/2018/5/layout/CenteredIconLabelDescriptionList"/>
    <dgm:cxn modelId="{728782D6-1279-4E72-BA02-5B1CB9483E22}" type="presParOf" srcId="{688B718B-7DE0-42BB-B381-2E46899628F1}" destId="{E59EE7BF-6F46-4CF0-94B5-0ED7A649FD1A}" srcOrd="2" destOrd="0" presId="urn:microsoft.com/office/officeart/2018/5/layout/CenteredIconLabelDescriptionList"/>
    <dgm:cxn modelId="{4F6B4657-CE5B-4B25-80E6-42DE7132E05F}" type="presParOf" srcId="{688B718B-7DE0-42BB-B381-2E46899628F1}" destId="{5EDBD898-942C-4161-B403-791986A0FA63}" srcOrd="3" destOrd="0" presId="urn:microsoft.com/office/officeart/2018/5/layout/CenteredIconLabelDescriptionList"/>
    <dgm:cxn modelId="{4503F029-3CB1-4227-A314-B4862845A2F2}" type="presParOf" srcId="{688B718B-7DE0-42BB-B381-2E46899628F1}" destId="{DF3A6DE9-C03C-4045-B3C5-D62FE5B0F8FA}" srcOrd="4" destOrd="0" presId="urn:microsoft.com/office/officeart/2018/5/layout/CenteredIconLabelDescriptionList"/>
    <dgm:cxn modelId="{6001CE17-B7F5-48F1-8797-57A2C5F8269F}" type="presParOf" srcId="{19531B21-C035-4002-84EA-74EA9A56DFA3}" destId="{8C16C2B5-87DF-4990-A01C-BF668F7EFD7D}" srcOrd="1" destOrd="0" presId="urn:microsoft.com/office/officeart/2018/5/layout/CenteredIconLabelDescriptionList"/>
    <dgm:cxn modelId="{86F189AF-F702-4151-8FA9-6D8D29181F32}" type="presParOf" srcId="{19531B21-C035-4002-84EA-74EA9A56DFA3}" destId="{2F629665-E812-40D3-84E9-990B7EE0602D}" srcOrd="2" destOrd="0" presId="urn:microsoft.com/office/officeart/2018/5/layout/CenteredIconLabelDescriptionList"/>
    <dgm:cxn modelId="{E9C76AB6-1D0E-4DA6-BB56-73CFECA26C5E}" type="presParOf" srcId="{2F629665-E812-40D3-84E9-990B7EE0602D}" destId="{B366EBE7-90FD-4F52-BB29-29C35D9B7D74}" srcOrd="0" destOrd="0" presId="urn:microsoft.com/office/officeart/2018/5/layout/CenteredIconLabelDescriptionList"/>
    <dgm:cxn modelId="{4B2285EF-DB7E-41C4-9575-279FFD13D9F0}" type="presParOf" srcId="{2F629665-E812-40D3-84E9-990B7EE0602D}" destId="{274C5723-5618-4499-B708-BF39ECED32A4}" srcOrd="1" destOrd="0" presId="urn:microsoft.com/office/officeart/2018/5/layout/CenteredIconLabelDescriptionList"/>
    <dgm:cxn modelId="{A3F21C05-214C-42AB-81CC-FE88EBE5A7CB}" type="presParOf" srcId="{2F629665-E812-40D3-84E9-990B7EE0602D}" destId="{B166E187-DABD-42B9-9A2F-CF8E5B586625}" srcOrd="2" destOrd="0" presId="urn:microsoft.com/office/officeart/2018/5/layout/CenteredIconLabelDescriptionList"/>
    <dgm:cxn modelId="{347DCE80-9AB9-4D95-909D-E3928A08ED7B}" type="presParOf" srcId="{2F629665-E812-40D3-84E9-990B7EE0602D}" destId="{AEBCF7CC-C399-4F8D-AEF0-D964737DE965}" srcOrd="3" destOrd="0" presId="urn:microsoft.com/office/officeart/2018/5/layout/CenteredIconLabelDescriptionList"/>
    <dgm:cxn modelId="{1654E378-E951-4F67-A966-1C4687C68FF0}" type="presParOf" srcId="{2F629665-E812-40D3-84E9-990B7EE0602D}" destId="{5AA45C9E-1FD3-4C8C-8EAA-24F5D8C4C6E2}" srcOrd="4" destOrd="0" presId="urn:microsoft.com/office/officeart/2018/5/layout/CenteredIconLabelDescriptionList"/>
    <dgm:cxn modelId="{C50BE17B-6EB5-42FF-92E1-F17E2704E5DC}" type="presParOf" srcId="{19531B21-C035-4002-84EA-74EA9A56DFA3}" destId="{FCACD4FD-39FD-49F5-B734-3960C84C0C6E}" srcOrd="3" destOrd="0" presId="urn:microsoft.com/office/officeart/2018/5/layout/CenteredIconLabelDescriptionList"/>
    <dgm:cxn modelId="{F3AB26AE-4189-470A-BE2E-C74717477AF0}" type="presParOf" srcId="{19531B21-C035-4002-84EA-74EA9A56DFA3}" destId="{EE3FD5EC-0FFF-4500-91DC-3BF9B4E301EE}" srcOrd="4" destOrd="0" presId="urn:microsoft.com/office/officeart/2018/5/layout/CenteredIconLabelDescriptionList"/>
    <dgm:cxn modelId="{2C38C383-679F-4576-B800-09CBFD928D42}" type="presParOf" srcId="{EE3FD5EC-0FFF-4500-91DC-3BF9B4E301EE}" destId="{6533AB2A-BF80-446A-BE6F-44B9BC752332}" srcOrd="0" destOrd="0" presId="urn:microsoft.com/office/officeart/2018/5/layout/CenteredIconLabelDescriptionList"/>
    <dgm:cxn modelId="{80F950EC-9EBD-4D5F-9ECD-BD52EDB14CBB}" type="presParOf" srcId="{EE3FD5EC-0FFF-4500-91DC-3BF9B4E301EE}" destId="{16526C37-8CE7-46D1-84C7-94D89172FB6D}" srcOrd="1" destOrd="0" presId="urn:microsoft.com/office/officeart/2018/5/layout/CenteredIconLabelDescriptionList"/>
    <dgm:cxn modelId="{4FD6B288-3EC9-4D51-B3FE-7DB6F0192313}" type="presParOf" srcId="{EE3FD5EC-0FFF-4500-91DC-3BF9B4E301EE}" destId="{C59EE378-51E9-4F51-8722-03C0966F3E46}" srcOrd="2" destOrd="0" presId="urn:microsoft.com/office/officeart/2018/5/layout/CenteredIconLabelDescriptionList"/>
    <dgm:cxn modelId="{D137B3B9-2AE6-43CA-92CB-38D4365924EE}" type="presParOf" srcId="{EE3FD5EC-0FFF-4500-91DC-3BF9B4E301EE}" destId="{D1893C5B-C82E-453F-8F8F-40D6A2B3E8E9}" srcOrd="3" destOrd="0" presId="urn:microsoft.com/office/officeart/2018/5/layout/CenteredIconLabelDescriptionList"/>
    <dgm:cxn modelId="{9A483708-E85F-4138-875B-2A3099F0FF95}" type="presParOf" srcId="{EE3FD5EC-0FFF-4500-91DC-3BF9B4E301EE}" destId="{8AF7461C-A4E6-4DF3-9642-205CFF1E5362}" srcOrd="4" destOrd="0" presId="urn:microsoft.com/office/officeart/2018/5/layout/CenteredIconLabelDescriptionList"/>
    <dgm:cxn modelId="{1FBC99AE-4C6B-440F-A101-DC5AE01E89A0}" type="presParOf" srcId="{19531B21-C035-4002-84EA-74EA9A56DFA3}" destId="{15908996-660C-4414-9CD0-6333E6FEC2CA}" srcOrd="5" destOrd="0" presId="urn:microsoft.com/office/officeart/2018/5/layout/CenteredIconLabelDescriptionList"/>
    <dgm:cxn modelId="{78421E1B-4717-4496-97F6-4A42BC910C19}" type="presParOf" srcId="{19531B21-C035-4002-84EA-74EA9A56DFA3}" destId="{482223A5-26AF-4D40-9462-268B5E27DCF2}" srcOrd="6" destOrd="0" presId="urn:microsoft.com/office/officeart/2018/5/layout/CenteredIconLabelDescriptionList"/>
    <dgm:cxn modelId="{C96C3A90-B0DD-44B8-AF24-0A871904B785}" type="presParOf" srcId="{482223A5-26AF-4D40-9462-268B5E27DCF2}" destId="{E8DEE7B6-98D2-4DE0-9551-F9E2A7FC0B95}" srcOrd="0" destOrd="0" presId="urn:microsoft.com/office/officeart/2018/5/layout/CenteredIconLabelDescriptionList"/>
    <dgm:cxn modelId="{7C9B65C2-A730-47CC-94F8-E2059BA6CDB9}" type="presParOf" srcId="{482223A5-26AF-4D40-9462-268B5E27DCF2}" destId="{39268700-0EA6-4217-98CD-B3A4C4B04856}" srcOrd="1" destOrd="0" presId="urn:microsoft.com/office/officeart/2018/5/layout/CenteredIconLabelDescriptionList"/>
    <dgm:cxn modelId="{471C3949-C567-4957-A186-E7F8675CC5C6}" type="presParOf" srcId="{482223A5-26AF-4D40-9462-268B5E27DCF2}" destId="{DE1D5DE7-710E-4079-B572-F3A866AA1E8B}" srcOrd="2" destOrd="0" presId="urn:microsoft.com/office/officeart/2018/5/layout/CenteredIconLabelDescriptionList"/>
    <dgm:cxn modelId="{6F8FF252-B7DD-4CC7-911F-08A2DD4FF777}" type="presParOf" srcId="{482223A5-26AF-4D40-9462-268B5E27DCF2}" destId="{30F66FFE-1486-42A0-8199-E5951CE7A96E}" srcOrd="3" destOrd="0" presId="urn:microsoft.com/office/officeart/2018/5/layout/CenteredIconLabelDescriptionList"/>
    <dgm:cxn modelId="{1A292D47-F0C3-45BC-AFB2-2EAF16444D96}" type="presParOf" srcId="{482223A5-26AF-4D40-9462-268B5E27DCF2}" destId="{2FAE793E-F9C6-4737-9B92-034A400A54EB}" srcOrd="4" destOrd="0" presId="urn:microsoft.com/office/officeart/2018/5/layout/CenteredIconLabelDescriptionList"/>
    <dgm:cxn modelId="{9AF80120-B0A6-42C9-80B4-724082D95573}" type="presParOf" srcId="{19531B21-C035-4002-84EA-74EA9A56DFA3}" destId="{1B940285-7C03-4EB1-B4D8-103E86CF2D4C}" srcOrd="7" destOrd="0" presId="urn:microsoft.com/office/officeart/2018/5/layout/CenteredIconLabelDescriptionList"/>
    <dgm:cxn modelId="{C15B03A8-589A-4BAA-93B7-AAB9BDE33D98}" type="presParOf" srcId="{19531B21-C035-4002-84EA-74EA9A56DFA3}" destId="{0608447E-61D6-4274-898B-1BCD26FE9960}" srcOrd="8" destOrd="0" presId="urn:microsoft.com/office/officeart/2018/5/layout/CenteredIconLabelDescriptionList"/>
    <dgm:cxn modelId="{6CF34838-7C1E-4E80-B357-20BAF2EF20DA}" type="presParOf" srcId="{0608447E-61D6-4274-898B-1BCD26FE9960}" destId="{96F89C16-505C-4BAA-B5A8-99ED50484090}" srcOrd="0" destOrd="0" presId="urn:microsoft.com/office/officeart/2018/5/layout/CenteredIconLabelDescriptionList"/>
    <dgm:cxn modelId="{8BA47888-CBFB-4D0C-8CD6-D80B6535041C}" type="presParOf" srcId="{0608447E-61D6-4274-898B-1BCD26FE9960}" destId="{F231353F-DBD1-48EE-B752-0C89D0B7CB3F}" srcOrd="1" destOrd="0" presId="urn:microsoft.com/office/officeart/2018/5/layout/CenteredIconLabelDescriptionList"/>
    <dgm:cxn modelId="{14014C89-0156-4174-A5A3-0790517D5BBC}" type="presParOf" srcId="{0608447E-61D6-4274-898B-1BCD26FE9960}" destId="{40464F1F-88A4-42EE-B4FE-1C44E1FF5C76}" srcOrd="2" destOrd="0" presId="urn:microsoft.com/office/officeart/2018/5/layout/CenteredIconLabelDescriptionList"/>
    <dgm:cxn modelId="{B91970B9-970A-4DDA-A81F-2E366DA1C5DD}" type="presParOf" srcId="{0608447E-61D6-4274-898B-1BCD26FE9960}" destId="{A4FCD36C-1313-4E37-9A47-48341BFF8CB7}" srcOrd="3" destOrd="0" presId="urn:microsoft.com/office/officeart/2018/5/layout/CenteredIconLabelDescriptionList"/>
    <dgm:cxn modelId="{AE0F69E6-8887-4DB0-8E66-831B16F51741}" type="presParOf" srcId="{0608447E-61D6-4274-898B-1BCD26FE9960}" destId="{E2866AF1-56CA-46A7-8B1B-66AAEE378E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497B4-F42B-4D75-8516-2746440695D8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 Display" panose="02110004020202020204"/>
            </a:rPr>
            <a:t> </a:t>
          </a:r>
          <a:r>
            <a:rPr lang="en-US" sz="2500" kern="1200"/>
            <a:t>ETS </a:t>
          </a:r>
          <a:r>
            <a:rPr lang="en-US" sz="2500" kern="1200">
              <a:latin typeface="Aptos Display" panose="02110004020202020204"/>
            </a:rPr>
            <a:t>Model </a:t>
          </a:r>
        </a:p>
      </dsp:txBody>
      <dsp:txXfrm>
        <a:off x="23773" y="23773"/>
        <a:ext cx="7797822" cy="764123"/>
      </dsp:txXfrm>
    </dsp:sp>
    <dsp:sp modelId="{F7255158-DA9B-4632-AAAA-9016235C1637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 Display" panose="02110004020202020204"/>
            </a:rPr>
            <a:t> Annual </a:t>
          </a:r>
          <a:r>
            <a:rPr lang="en-US" sz="2500" kern="1200"/>
            <a:t>passenger volume stabilizing at ~155 million</a:t>
          </a:r>
        </a:p>
      </dsp:txBody>
      <dsp:txXfrm>
        <a:off x="755937" y="983018"/>
        <a:ext cx="7434967" cy="764123"/>
      </dsp:txXfrm>
    </dsp:sp>
    <dsp:sp modelId="{01F3B155-2259-4FB2-B110-8933C6AF0FAA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High-demand facilities (Goethals, Bayonne)</a:t>
          </a:r>
          <a:endParaRPr lang="en-US" sz="2500" kern="1200" dirty="0">
            <a:latin typeface="Aptos Display" panose="02110004020202020204"/>
          </a:endParaRPr>
        </a:p>
      </dsp:txBody>
      <dsp:txXfrm>
        <a:off x="1477174" y="1942263"/>
        <a:ext cx="7445895" cy="764123"/>
      </dsp:txXfrm>
    </dsp:sp>
    <dsp:sp modelId="{A418EAAD-E263-45C1-BDB8-9D505FD2FEF6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 Display" panose="02110004020202020204"/>
            </a:rPr>
            <a:t>Low-demand</a:t>
          </a:r>
          <a:r>
            <a:rPr lang="en-US" sz="2500" kern="1200" dirty="0"/>
            <a:t> facilities (Outerbridge, GWB PIP)</a:t>
          </a:r>
          <a:endParaRPr lang="it-IT" sz="2500" kern="1200" dirty="0"/>
        </a:p>
      </dsp:txBody>
      <dsp:txXfrm>
        <a:off x="2209338" y="2901508"/>
        <a:ext cx="7434967" cy="764123"/>
      </dsp:txXfrm>
    </dsp:sp>
    <dsp:sp modelId="{520FEE7B-8C96-4C8D-AC30-425913F93161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09D44E59-FE30-4CA1-B966-FA2A110FE83F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100" kern="1200"/>
        </a:p>
      </dsp:txBody>
      <dsp:txXfrm>
        <a:off x="9065548" y="1580910"/>
        <a:ext cx="290172" cy="397007"/>
      </dsp:txXfrm>
    </dsp:sp>
    <dsp:sp modelId="{881302F1-3A9D-4578-B832-6C97C0319B40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CCCFA-2589-464E-9601-D2B93D0BC89E}">
      <dsp:nvSpPr>
        <dsp:cNvPr id="0" name=""/>
        <dsp:cNvSpPr/>
      </dsp:nvSpPr>
      <dsp:spPr>
        <a:xfrm>
          <a:off x="4898808" y="2050682"/>
          <a:ext cx="1096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9601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18649" y="2090769"/>
        <a:ext cx="56330" cy="11266"/>
      </dsp:txXfrm>
    </dsp:sp>
    <dsp:sp modelId="{1B2E61BD-1736-4DBA-A3F8-4F791323F75E}">
      <dsp:nvSpPr>
        <dsp:cNvPr id="0" name=""/>
        <dsp:cNvSpPr/>
      </dsp:nvSpPr>
      <dsp:spPr>
        <a:xfrm>
          <a:off x="2294" y="626908"/>
          <a:ext cx="4898313" cy="29389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21" tIns="251945" rIns="240021" bIns="2519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>
              <a:latin typeface="Calibri"/>
              <a:ea typeface="Calibri"/>
              <a:cs typeface="Calibri"/>
            </a:rPr>
            <a:t>Time-based variables</a:t>
          </a:r>
          <a:r>
            <a:rPr lang="en-US" sz="2900" b="0" i="0" kern="1200" baseline="0">
              <a:latin typeface="Calibri"/>
              <a:ea typeface="Calibri"/>
              <a:cs typeface="Calibri"/>
            </a:rPr>
            <a:t> </a:t>
          </a:r>
          <a:br>
            <a:rPr lang="en-US" sz="2900" b="0" i="0" kern="1200" baseline="0">
              <a:latin typeface="Calibri"/>
              <a:ea typeface="Calibri"/>
              <a:cs typeface="Calibri"/>
            </a:rPr>
          </a:br>
          <a:r>
            <a:rPr lang="en-US" sz="2900" b="0" i="0" kern="1200" baseline="0">
              <a:latin typeface="Calibri"/>
              <a:ea typeface="Calibri"/>
              <a:cs typeface="Calibri"/>
            </a:rPr>
            <a:t>Weekly,  monthly, and yearly passenger </a:t>
          </a:r>
          <a:r>
            <a:rPr lang="en-US" sz="2900" b="0" i="0" kern="1200" baseline="0">
              <a:latin typeface="Aptos Display"/>
              <a:ea typeface="Calibri"/>
              <a:cs typeface="Calibri"/>
            </a:rPr>
            <a:t>volumes were the most important predictors of bus terminal ridership </a:t>
          </a:r>
          <a:endParaRPr lang="en-US" sz="2900" b="1" i="0" kern="1200" baseline="0">
            <a:latin typeface="Aptos Display"/>
            <a:ea typeface="Calibri"/>
            <a:cs typeface="Calibri"/>
          </a:endParaRPr>
        </a:p>
      </dsp:txBody>
      <dsp:txXfrm>
        <a:off x="2294" y="626908"/>
        <a:ext cx="4898313" cy="2938988"/>
      </dsp:txXfrm>
    </dsp:sp>
    <dsp:sp modelId="{4E536DAD-B798-4FDA-A674-51222A60F65F}">
      <dsp:nvSpPr>
        <dsp:cNvPr id="0" name=""/>
        <dsp:cNvSpPr/>
      </dsp:nvSpPr>
      <dsp:spPr>
        <a:xfrm>
          <a:off x="6027220" y="626908"/>
          <a:ext cx="4898313" cy="29389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21" tIns="251945" rIns="240021" bIns="2519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baseline="0"/>
            <a:t>Weather variables</a:t>
          </a:r>
          <a:r>
            <a:rPr lang="en-US" sz="2900" b="0" i="0" kern="1200" baseline="0"/>
            <a:t> </a:t>
          </a:r>
          <a:br>
            <a:rPr lang="en-US" sz="2900" b="0" i="0" kern="1200" baseline="0">
              <a:latin typeface="Aptos Display" panose="02110004020202020204"/>
            </a:rPr>
          </a:br>
          <a:r>
            <a:rPr lang="en-US" sz="2900" b="0" i="0" kern="1200" baseline="0">
              <a:latin typeface="Aptos Display" panose="02110004020202020204"/>
            </a:rPr>
            <a:t>Slightly</a:t>
          </a:r>
          <a:r>
            <a:rPr lang="en-US" sz="2900" b="0" i="0" kern="1200" baseline="0"/>
            <a:t> improved short-term accuracy but had minimal impact on long-term forecasts</a:t>
          </a:r>
          <a:endParaRPr lang="en-US" sz="2900" kern="1200"/>
        </a:p>
      </dsp:txBody>
      <dsp:txXfrm>
        <a:off x="6027220" y="626908"/>
        <a:ext cx="4898313" cy="2938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1C222-B354-4EF6-B2AB-3F0B68A960D6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3B19D-ABE9-4F67-8227-CB8990459599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 err="1"/>
            <a:t>Prophet</a:t>
          </a:r>
          <a:r>
            <a:rPr lang="en-US" sz="3000" b="1" i="0" kern="1200" baseline="0" dirty="0"/>
            <a:t> forecasts</a:t>
          </a:r>
          <a:r>
            <a:rPr lang="en-US" sz="3000" b="0" i="0" kern="1200" baseline="0" dirty="0"/>
            <a:t> reveal NJ Transit and</a:t>
          </a:r>
          <a:r>
            <a:rPr lang="en-US" sz="3000" b="0" i="0" kern="1200" baseline="0" dirty="0">
              <a:latin typeface="Aptos Display" panose="02110004020202020204"/>
            </a:rPr>
            <a:t> Coach</a:t>
          </a:r>
          <a:r>
            <a:rPr lang="en-US" sz="3000" b="0" i="0" kern="1200" baseline="0" dirty="0"/>
            <a:t> </a:t>
          </a:r>
          <a:r>
            <a:rPr lang="en-US" sz="3000" b="0" i="0" kern="1200" baseline="0" dirty="0">
              <a:latin typeface="Aptos Display" panose="02110004020202020204"/>
            </a:rPr>
            <a:t>USA </a:t>
          </a:r>
          <a:r>
            <a:rPr lang="en-US" sz="3000" b="0" i="0" kern="1200" baseline="0" dirty="0"/>
            <a:t>as top </a:t>
          </a:r>
          <a:r>
            <a:rPr lang="en-US" sz="3000" b="0" i="0" kern="1200" baseline="0" dirty="0">
              <a:latin typeface="Aptos Display" panose="02110004020202020204"/>
            </a:rPr>
            <a:t>carriers requiring</a:t>
          </a:r>
          <a:r>
            <a:rPr lang="en-US" sz="3000" b="0" i="0" kern="1200" baseline="0" dirty="0"/>
            <a:t> prioritized and expanded staging support during peak periods.</a:t>
          </a:r>
          <a:endParaRPr lang="en-US" sz="3000" kern="1200" dirty="0"/>
        </a:p>
      </dsp:txBody>
      <dsp:txXfrm>
        <a:off x="608661" y="692298"/>
        <a:ext cx="4508047" cy="2799040"/>
      </dsp:txXfrm>
    </dsp:sp>
    <dsp:sp modelId="{7DB0C7AA-4FC9-44EA-A507-10DE9EF5287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323D0-3F15-432A-A7F7-FC92E738FAE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 dirty="0"/>
            <a:t>Smaller and flat-growth carriers</a:t>
          </a:r>
          <a:r>
            <a:rPr lang="en-US" sz="3000" b="0" i="0" kern="1200" baseline="0" dirty="0"/>
            <a:t> like </a:t>
          </a:r>
          <a:r>
            <a:rPr lang="en-US" sz="3000" b="0" i="0" kern="1200" baseline="0" dirty="0">
              <a:latin typeface="Aptos Display" panose="02110004020202020204"/>
            </a:rPr>
            <a:t>C&amp;J Bus Lines</a:t>
          </a:r>
          <a:r>
            <a:rPr lang="en-US" sz="3000" b="0" i="0" kern="1200" baseline="0" dirty="0"/>
            <a:t> </a:t>
          </a:r>
          <a:r>
            <a:rPr lang="en-US" sz="3000" b="0" i="0" kern="1200" baseline="0" dirty="0">
              <a:latin typeface="Aptos Display" panose="02110004020202020204"/>
            </a:rPr>
            <a:t>and Martz</a:t>
          </a:r>
          <a:r>
            <a:rPr lang="en-US" sz="3000" b="0" i="0" kern="1200" baseline="0" dirty="0"/>
            <a:t> need minimal or flexible staging</a:t>
          </a:r>
          <a:r>
            <a:rPr lang="en-US" sz="3000" kern="1200" dirty="0">
              <a:latin typeface="Aptos Display" panose="02110004020202020204"/>
            </a:rPr>
            <a:t>.</a:t>
          </a:r>
          <a:endParaRPr lang="en-US" sz="3000" kern="1200" dirty="0"/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5BE7-21D7-455C-BAEF-83F6B0779A42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Week 14</a:t>
          </a:r>
          <a:r>
            <a:rPr lang="en-US" sz="2400" b="0" i="0" kern="1200" baseline="0" dirty="0"/>
            <a:t> (early April), </a:t>
          </a:r>
          <a:r>
            <a:rPr lang="en-US" sz="2400" b="1" i="0" kern="1200" baseline="0" dirty="0"/>
            <a:t>December</a:t>
          </a:r>
          <a:r>
            <a:rPr lang="en-US" sz="2400" b="0" i="0" kern="1200" baseline="0" dirty="0"/>
            <a:t>, and the year </a:t>
          </a:r>
          <a:r>
            <a:rPr lang="en-US" sz="2400" b="1" i="0" kern="1200" baseline="0" dirty="0"/>
            <a:t>2030</a:t>
          </a:r>
          <a:r>
            <a:rPr lang="en-US" sz="2400" b="0" i="0" kern="1200" baseline="0" dirty="0"/>
            <a:t> as the busiest periods for traffic volumes.</a:t>
          </a:r>
          <a:endParaRPr lang="en-US" sz="2400" kern="1200" dirty="0"/>
        </a:p>
      </dsp:txBody>
      <dsp:txXfrm>
        <a:off x="48627" y="48627"/>
        <a:ext cx="7572674" cy="1562978"/>
      </dsp:txXfrm>
    </dsp:sp>
    <dsp:sp modelId="{F13C4791-FB67-406C-BEDC-3092C26D5AC2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Power BI visualizations</a:t>
          </a:r>
          <a:r>
            <a:rPr lang="en-US" sz="2400" b="0" i="0" kern="1200" baseline="0" dirty="0"/>
            <a:t> allow dynamic filtering by week, month, year, and facility, enabling targeted resource planning to manage peak congestion across major and minor terminals.</a:t>
          </a:r>
          <a:endParaRPr lang="en-US" sz="2400" kern="1200" dirty="0"/>
        </a:p>
      </dsp:txBody>
      <dsp:txXfrm>
        <a:off x="1687801" y="2077799"/>
        <a:ext cx="6473075" cy="1562978"/>
      </dsp:txXfrm>
    </dsp:sp>
    <dsp:sp modelId="{6C4D2F29-A8C6-4CEE-AA4C-5F3EC87535FD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A24B3-8A4F-402D-8A92-2D565D6981A3}">
      <dsp:nvSpPr>
        <dsp:cNvPr id="0" name=""/>
        <dsp:cNvSpPr/>
      </dsp:nvSpPr>
      <dsp:spPr>
        <a:xfrm>
          <a:off x="1333" y="2839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Post-COVID trends</a:t>
          </a:r>
          <a:r>
            <a:rPr lang="en-US" sz="2600" b="0" i="0" kern="1200" baseline="0"/>
            <a:t> show a significant decline in bus ridership compared to 2019, with passenger volumes projected to stabilize around </a:t>
          </a:r>
          <a:r>
            <a:rPr lang="en-US" sz="2600" b="0" i="0" kern="1200" baseline="0">
              <a:latin typeface="Aptos Display" panose="02110004020202020204"/>
            </a:rPr>
            <a:t>145–165</a:t>
          </a:r>
          <a:r>
            <a:rPr lang="en-US" sz="2600" b="0" i="0" kern="1200" baseline="0"/>
            <a:t> million annually by 2025–2030, still below pre-pandemic levels.</a:t>
          </a:r>
          <a:endParaRPr lang="en-US" sz="2600" kern="1200"/>
        </a:p>
      </dsp:txBody>
      <dsp:txXfrm>
        <a:off x="1333" y="283965"/>
        <a:ext cx="5202457" cy="3121474"/>
      </dsp:txXfrm>
    </dsp:sp>
    <dsp:sp modelId="{53611541-ADFF-42A0-A2F3-BC3CBBDDDE0F}">
      <dsp:nvSpPr>
        <dsp:cNvPr id="0" name=""/>
        <dsp:cNvSpPr/>
      </dsp:nvSpPr>
      <dsp:spPr>
        <a:xfrm>
          <a:off x="5724037" y="283965"/>
          <a:ext cx="5202457" cy="3121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Vehicle traffic</a:t>
          </a:r>
          <a:r>
            <a:rPr lang="en-US" sz="2600" b="0" i="0" kern="1200" baseline="0"/>
            <a:t> is rising, with total vehicle count projected to reach 108 million annually by 2030, highlighting increased congestion despite stagnant public transit usage, requiring smarter traffic management and infrastructure planning.</a:t>
          </a:r>
          <a:endParaRPr lang="en-US" sz="2600" kern="1200"/>
        </a:p>
      </dsp:txBody>
      <dsp:txXfrm>
        <a:off x="5724037" y="283965"/>
        <a:ext cx="5202457" cy="3121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37DEE-0F6E-4AB3-8430-AC15588E4B73}">
      <dsp:nvSpPr>
        <dsp:cNvPr id="0" name=""/>
        <dsp:cNvSpPr/>
      </dsp:nvSpPr>
      <dsp:spPr>
        <a:xfrm>
          <a:off x="622927" y="1583406"/>
          <a:ext cx="668882" cy="668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EE7BF-6F46-4CF0-94B5-0ED7A649FD1A}">
      <dsp:nvSpPr>
        <dsp:cNvPr id="0" name=""/>
        <dsp:cNvSpPr/>
      </dsp:nvSpPr>
      <dsp:spPr>
        <a:xfrm>
          <a:off x="1822" y="2363703"/>
          <a:ext cx="1911093" cy="2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Adapt</a:t>
          </a:r>
        </a:p>
      </dsp:txBody>
      <dsp:txXfrm>
        <a:off x="1822" y="2363703"/>
        <a:ext cx="1911093" cy="286664"/>
      </dsp:txXfrm>
    </dsp:sp>
    <dsp:sp modelId="{DF3A6DE9-C03C-4045-B3C5-D62FE5B0F8FA}">
      <dsp:nvSpPr>
        <dsp:cNvPr id="0" name=""/>
        <dsp:cNvSpPr/>
      </dsp:nvSpPr>
      <dsp:spPr>
        <a:xfrm>
          <a:off x="1822" y="2702187"/>
          <a:ext cx="1911093" cy="147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Adapt service models to reflect post-pandemic ridership, prioritizing high-demand routes for expansion.</a:t>
          </a:r>
        </a:p>
      </dsp:txBody>
      <dsp:txXfrm>
        <a:off x="1822" y="2702187"/>
        <a:ext cx="1911093" cy="1472246"/>
      </dsp:txXfrm>
    </dsp:sp>
    <dsp:sp modelId="{B366EBE7-90FD-4F52-BB29-29C35D9B7D74}">
      <dsp:nvSpPr>
        <dsp:cNvPr id="0" name=""/>
        <dsp:cNvSpPr/>
      </dsp:nvSpPr>
      <dsp:spPr>
        <a:xfrm>
          <a:off x="2868462" y="1583406"/>
          <a:ext cx="668882" cy="668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6E187-DABD-42B9-9A2F-CF8E5B586625}">
      <dsp:nvSpPr>
        <dsp:cNvPr id="0" name=""/>
        <dsp:cNvSpPr/>
      </dsp:nvSpPr>
      <dsp:spPr>
        <a:xfrm>
          <a:off x="2247357" y="2363703"/>
          <a:ext cx="1911093" cy="2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Invest in</a:t>
          </a:r>
        </a:p>
      </dsp:txBody>
      <dsp:txXfrm>
        <a:off x="2247357" y="2363703"/>
        <a:ext cx="1911093" cy="286664"/>
      </dsp:txXfrm>
    </dsp:sp>
    <dsp:sp modelId="{5AA45C9E-1FD3-4C8C-8EAA-24F5D8C4C6E2}">
      <dsp:nvSpPr>
        <dsp:cNvPr id="0" name=""/>
        <dsp:cNvSpPr/>
      </dsp:nvSpPr>
      <dsp:spPr>
        <a:xfrm>
          <a:off x="2247357" y="2702187"/>
          <a:ext cx="1911093" cy="147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Invest in real-time data systems (e.g., sensors, mobile apps) for live monitoring and service adjustments.</a:t>
          </a:r>
        </a:p>
      </dsp:txBody>
      <dsp:txXfrm>
        <a:off x="2247357" y="2702187"/>
        <a:ext cx="1911093" cy="1472246"/>
      </dsp:txXfrm>
    </dsp:sp>
    <dsp:sp modelId="{6533AB2A-BF80-446A-BE6F-44B9BC752332}">
      <dsp:nvSpPr>
        <dsp:cNvPr id="0" name=""/>
        <dsp:cNvSpPr/>
      </dsp:nvSpPr>
      <dsp:spPr>
        <a:xfrm>
          <a:off x="5113998" y="1583406"/>
          <a:ext cx="668882" cy="668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EE378-51E9-4F51-8722-03C0966F3E46}">
      <dsp:nvSpPr>
        <dsp:cNvPr id="0" name=""/>
        <dsp:cNvSpPr/>
      </dsp:nvSpPr>
      <dsp:spPr>
        <a:xfrm>
          <a:off x="4492892" y="2363703"/>
          <a:ext cx="1911093" cy="2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Gather</a:t>
          </a:r>
        </a:p>
      </dsp:txBody>
      <dsp:txXfrm>
        <a:off x="4492892" y="2363703"/>
        <a:ext cx="1911093" cy="286664"/>
      </dsp:txXfrm>
    </dsp:sp>
    <dsp:sp modelId="{8AF7461C-A4E6-4DF3-9642-205CFF1E5362}">
      <dsp:nvSpPr>
        <dsp:cNvPr id="0" name=""/>
        <dsp:cNvSpPr/>
      </dsp:nvSpPr>
      <dsp:spPr>
        <a:xfrm>
          <a:off x="4492892" y="2702187"/>
          <a:ext cx="1911093" cy="147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Gather detailed data on commuter behavior to inform targeted recovery strategies.</a:t>
          </a:r>
        </a:p>
      </dsp:txBody>
      <dsp:txXfrm>
        <a:off x="4492892" y="2702187"/>
        <a:ext cx="1911093" cy="1472246"/>
      </dsp:txXfrm>
    </dsp:sp>
    <dsp:sp modelId="{E8DEE7B6-98D2-4DE0-9551-F9E2A7FC0B95}">
      <dsp:nvSpPr>
        <dsp:cNvPr id="0" name=""/>
        <dsp:cNvSpPr/>
      </dsp:nvSpPr>
      <dsp:spPr>
        <a:xfrm>
          <a:off x="7359533" y="1583406"/>
          <a:ext cx="668882" cy="668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D5DE7-710E-4079-B572-F3A866AA1E8B}">
      <dsp:nvSpPr>
        <dsp:cNvPr id="0" name=""/>
        <dsp:cNvSpPr/>
      </dsp:nvSpPr>
      <dsp:spPr>
        <a:xfrm>
          <a:off x="6738427" y="2363703"/>
          <a:ext cx="1911093" cy="2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Consider</a:t>
          </a:r>
        </a:p>
      </dsp:txBody>
      <dsp:txXfrm>
        <a:off x="6738427" y="2363703"/>
        <a:ext cx="1911093" cy="286664"/>
      </dsp:txXfrm>
    </dsp:sp>
    <dsp:sp modelId="{2FAE793E-F9C6-4737-9B92-034A400A54EB}">
      <dsp:nvSpPr>
        <dsp:cNvPr id="0" name=""/>
        <dsp:cNvSpPr/>
      </dsp:nvSpPr>
      <dsp:spPr>
        <a:xfrm>
          <a:off x="6738427" y="2702187"/>
          <a:ext cx="1911093" cy="147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Consider macroeconomic trends, government policies, and climate change in infrastructure planning.</a:t>
          </a:r>
        </a:p>
      </dsp:txBody>
      <dsp:txXfrm>
        <a:off x="6738427" y="2702187"/>
        <a:ext cx="1911093" cy="1472246"/>
      </dsp:txXfrm>
    </dsp:sp>
    <dsp:sp modelId="{96F89C16-505C-4BAA-B5A8-99ED50484090}">
      <dsp:nvSpPr>
        <dsp:cNvPr id="0" name=""/>
        <dsp:cNvSpPr/>
      </dsp:nvSpPr>
      <dsp:spPr>
        <a:xfrm>
          <a:off x="9605068" y="1583406"/>
          <a:ext cx="668882" cy="6688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64F1F-88A4-42EE-B4FE-1C44E1FF5C76}">
      <dsp:nvSpPr>
        <dsp:cNvPr id="0" name=""/>
        <dsp:cNvSpPr/>
      </dsp:nvSpPr>
      <dsp:spPr>
        <a:xfrm>
          <a:off x="8983962" y="2363703"/>
          <a:ext cx="1911093" cy="286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Promote</a:t>
          </a:r>
        </a:p>
      </dsp:txBody>
      <dsp:txXfrm>
        <a:off x="8983962" y="2363703"/>
        <a:ext cx="1911093" cy="286664"/>
      </dsp:txXfrm>
    </dsp:sp>
    <dsp:sp modelId="{E2866AF1-56CA-46A7-8B1B-66AAEE378ECE}">
      <dsp:nvSpPr>
        <dsp:cNvPr id="0" name=""/>
        <dsp:cNvSpPr/>
      </dsp:nvSpPr>
      <dsp:spPr>
        <a:xfrm>
          <a:off x="8983962" y="2702187"/>
          <a:ext cx="1911093" cy="1472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Promote discounted fares and incentives through public-private partnerships to encourage transit use.</a:t>
          </a:r>
        </a:p>
      </dsp:txBody>
      <dsp:txXfrm>
        <a:off x="8983962" y="2702187"/>
        <a:ext cx="1911093" cy="1472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6069-5A0E-5974-E3EC-B48AD1CBE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75ECC-3A5E-162D-CA03-2EBB08187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E546-2E0C-11C5-F6EC-908EF73D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D1A41-5AD1-B246-41AB-4F8E1C0A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A754-8B95-4357-0871-7F3CA4F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A2ED-A074-D1C0-A4CB-42CD726B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48BCC-931E-704E-FF18-972DDEB0C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FD48-15B3-9008-CB6F-EFC43D51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4160-148F-53EF-7873-0FF8E44C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4894-9C0F-EABC-B9F0-B8396879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16632-40A6-6EB5-B4FA-3DA20EAAE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22A9A-6E83-67D5-1537-A660FB55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28ADD-B259-BF3A-B70B-B13ED481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09B1-3975-D60A-6D6F-A6031C9F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2A43-5A55-579B-EBEB-5BF6FB94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6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5939-7A6B-521D-17FA-E79F053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FA158-3397-C520-8BB7-1749AF248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98E3-DC58-3EFA-BC62-D4C748B5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F4D4-FAB5-C650-1E2B-44E5A957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7A6F-A491-B860-D665-958A21D3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9EDA-3547-7BB2-5AD1-00C75C18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A0C7-D195-A6B8-CF1F-1D6B3818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1D82-BCA8-8941-63C8-DAB13EF4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9875F-0681-B2B1-66A8-15A429CE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E536-A019-C16D-89BF-057D84C3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3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A33A-1157-D430-28C0-3E8457CA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5F99-27E5-78CB-C3E1-5123F8AB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8D0DD-95DE-7635-6479-2ACAC747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23FD-118C-6900-0A6B-A30E151E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337BE-EC5C-1324-7BE7-4B404FA7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18E44-9FB8-596F-0B1C-B8D4AA7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5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E098-5D91-5736-D738-6BEE9C22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6FBAA-7D25-9636-06D9-3C96BED02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9BFB-D9DD-E067-27BC-DE4703F51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6706-BFF7-F14E-5E53-D5FB8B527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2F7D-D4DD-021D-EAA9-2B35FF4DD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40313-3825-60CE-4759-E3016360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422EA-05C4-AFEE-4893-17E64F62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1FAB-DF09-A049-8F86-5F5C312D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B85D-6D09-1CF7-2929-1970966D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3427D-A1EC-9827-399B-E61EBDA1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57576-1F02-2556-F0F8-32DE3B74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8BEDA-F2A0-FE90-3383-F4583794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C3503-8206-F281-59AE-A26CA4B2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169D9-D858-20A9-48AA-F014EC0B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34A0-248D-AF17-9F98-2E62979D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44E9-6463-C34D-AB64-E9F378B3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20FD-DB79-CE4C-E53B-11D5F352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80F4-C8B4-D491-FAC1-684B0012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5CBE-12FF-CC13-CAD8-172EDB3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5BED-0BBF-5F7B-C579-97ED693A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1C79-4D56-A86D-8AEC-5C5699CE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5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433-A39C-9D5B-5969-273416DC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DD68E-0A74-2376-9B51-714D11260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592E1-CC14-EA29-051D-4333524E2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6A4A2-DDE3-FDFB-5B36-90D776F2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C078-929E-13A9-C668-73681C10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F6BC0-FA78-A84B-C977-BA904340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F5B2-4A3C-EBEA-483F-5B1FA4E9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0A4F-6386-45E5-67F4-D5D295A9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493E-720A-5C79-FC3B-6FEFA471F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661AB-CE0B-4F48-B6E8-258F964A2D7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4818-587D-78C4-00CF-F146A6CCE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9EEC-0D74-BE0A-BE4C-EB2B7961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A0785-003B-498D-93F5-0199D49BE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97511-CFC8-0D3B-064D-F785301D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260" y="1711000"/>
            <a:ext cx="7712428" cy="22021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800" b="1" kern="1200" spc="-50">
                <a:effectLst/>
                <a:latin typeface="Calibri"/>
                <a:ea typeface="Calibri"/>
                <a:cs typeface="Calibri"/>
              </a:rPr>
              <a:t>Project Progress Report 4</a:t>
            </a:r>
            <a:br>
              <a:rPr lang="en-US" sz="4800" b="1" kern="1200" spc="-50">
                <a:effectLst/>
                <a:latin typeface="Calibri"/>
                <a:ea typeface="Calibri"/>
                <a:cs typeface="Calibri"/>
              </a:rPr>
            </a:br>
            <a:br>
              <a:rPr lang="en-US" sz="2400" b="1" kern="1200" spc="-50">
                <a:latin typeface="Calibri"/>
              </a:rPr>
            </a:br>
            <a:br>
              <a:rPr lang="en-US" sz="2400" b="1">
                <a:latin typeface="+mj-ea"/>
              </a:rPr>
            </a:br>
            <a:r>
              <a:rPr lang="en-US" sz="3200" b="1" i="0" kern="1200">
                <a:effectLst/>
                <a:latin typeface="Calibri"/>
                <a:ea typeface="Calibri"/>
                <a:cs typeface="Calibri"/>
              </a:rPr>
              <a:t>Database Management for Business </a:t>
            </a:r>
            <a:r>
              <a:rPr lang="en-US" sz="3200" b="1">
                <a:latin typeface="Calibri"/>
                <a:ea typeface="Calibri"/>
                <a:cs typeface="Calibri"/>
              </a:rPr>
              <a:t>Analytics BANL</a:t>
            </a:r>
            <a:r>
              <a:rPr lang="en-US" sz="3200" b="1" i="0" kern="1200">
                <a:effectLst/>
                <a:latin typeface="Calibri"/>
                <a:ea typeface="Calibri"/>
                <a:cs typeface="Calibri"/>
              </a:rPr>
              <a:t> 6430-03</a:t>
            </a:r>
            <a:br>
              <a:rPr lang="en-US" sz="3200" b="1" kern="1200" spc="-50">
                <a:effectLst/>
                <a:latin typeface="Algerian" panose="04020705040A02060702" pitchFamily="82" charset="0"/>
              </a:rPr>
            </a:br>
            <a:endParaRPr lang="en-US" sz="2400" b="1" kern="120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1C8DD-3196-4F00-A080-B9E2641F6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260" y="4287876"/>
            <a:ext cx="7372618" cy="1962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R="0" algn="l">
              <a:spcBef>
                <a:spcPts val="1800"/>
              </a:spcBef>
              <a:spcAft>
                <a:spcPts val="400"/>
              </a:spcAft>
            </a:pPr>
            <a:r>
              <a:rPr lang="en-US" sz="2800" b="1">
                <a:effectLst/>
                <a:latin typeface="Calibri"/>
                <a:ea typeface="Calibri"/>
                <a:cs typeface="Calibri"/>
              </a:rPr>
              <a:t>Team members:</a:t>
            </a:r>
            <a:endParaRPr lang="it-IT" sz="2800">
              <a:latin typeface="Calibri"/>
              <a:ea typeface="Calibri"/>
              <a:cs typeface="Calibri"/>
            </a:endParaRPr>
          </a:p>
          <a:p>
            <a:pPr algn="l">
              <a:spcAft>
                <a:spcPts val="800"/>
              </a:spcAft>
            </a:pPr>
            <a:r>
              <a:rPr lang="en-US">
                <a:effectLst/>
                <a:latin typeface="Calibri"/>
                <a:ea typeface="Calibri"/>
                <a:cs typeface="Calibri"/>
              </a:rPr>
              <a:t>Giacomo </a:t>
            </a:r>
            <a:r>
              <a:rPr lang="en-US">
                <a:latin typeface="Calibri"/>
                <a:ea typeface="Calibri"/>
                <a:cs typeface="Calibri"/>
              </a:rPr>
              <a:t>Bizzotto, Rishitha</a:t>
            </a:r>
            <a:r>
              <a:rPr lang="en-US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</a:rPr>
              <a:t>Thatipally, Irfan</a:t>
            </a:r>
            <a:r>
              <a:rPr lang="en-US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</a:rPr>
              <a:t>Shaik, </a:t>
            </a:r>
            <a:r>
              <a:rPr lang="en-US" err="1">
                <a:latin typeface="Calibri"/>
                <a:ea typeface="Calibri"/>
                <a:cs typeface="Calibri"/>
              </a:rPr>
              <a:t>Errolla</a:t>
            </a:r>
            <a:r>
              <a:rPr lang="en-US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</a:rPr>
              <a:t>Vivek, Shraddha</a:t>
            </a:r>
            <a:r>
              <a:rPr lang="en-US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</a:rPr>
              <a:t>Shakya, Sampath</a:t>
            </a:r>
            <a:r>
              <a:rPr lang="en-US">
                <a:effectLst/>
                <a:latin typeface="Calibri"/>
                <a:ea typeface="Calibri"/>
                <a:cs typeface="Calibri"/>
              </a:rPr>
              <a:t> Sai Raghav </a:t>
            </a:r>
            <a:r>
              <a:rPr lang="en-US" err="1">
                <a:effectLst/>
                <a:latin typeface="Calibri"/>
                <a:ea typeface="Calibri"/>
                <a:cs typeface="Calibri"/>
              </a:rPr>
              <a:t>Allaboyina</a:t>
            </a:r>
            <a:endParaRPr lang="en-US">
              <a:effectLst/>
              <a:latin typeface="Calibri"/>
              <a:ea typeface="Calibri"/>
              <a:cs typeface="Calibri"/>
            </a:endParaRPr>
          </a:p>
          <a:p>
            <a:pPr marR="0" algn="l">
              <a:spcAft>
                <a:spcPts val="800"/>
              </a:spcAft>
            </a:pPr>
            <a:endParaRPr lang="en-US" sz="100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000"/>
          </a:p>
        </p:txBody>
      </p:sp>
      <p:pic>
        <p:nvPicPr>
          <p:cNvPr id="4" name="Immagine 3" descr="Immagine che contiene nero, oscurità&#10;&#10;Il contenuto generato dall&amp;#39;IA potrebbe non essere corretto.">
            <a:extLst>
              <a:ext uri="{FF2B5EF4-FFF2-40B4-BE49-F238E27FC236}">
                <a16:creationId xmlns:a16="http://schemas.microsoft.com/office/drawing/2014/main" id="{E62F25B8-177F-DD9C-E167-129A62E27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919" y="2996513"/>
            <a:ext cx="3840892" cy="2883244"/>
          </a:xfrm>
          <a:prstGeom prst="rect">
            <a:avLst/>
          </a:prstGeom>
        </p:spPr>
      </p:pic>
      <p:pic>
        <p:nvPicPr>
          <p:cNvPr id="5" name="Immagine 4" descr="Immagine che contiene testo, Carattere, logo, simbolo&#10;&#10;Il contenuto generato dall&amp;#39;IA potrebbe non essere corretto.">
            <a:extLst>
              <a:ext uri="{FF2B5EF4-FFF2-40B4-BE49-F238E27FC236}">
                <a16:creationId xmlns:a16="http://schemas.microsoft.com/office/drawing/2014/main" id="{69DA4BCD-3DFD-7C6F-9B57-37363A68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824" y="787743"/>
            <a:ext cx="2749378" cy="22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0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9A53FE-6EDD-8946-9A3E-025B8646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1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429B4-8F26-2729-FF84-B2961BE3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29" y="296792"/>
            <a:ext cx="7782561" cy="1576446"/>
          </a:xfrm>
        </p:spPr>
        <p:txBody>
          <a:bodyPr anchor="ctr">
            <a:normAutofit/>
          </a:bodyPr>
          <a:lstStyle/>
          <a:p>
            <a:r>
              <a:rPr lang="en-US" sz="3400" b="1" kern="100" dirty="0">
                <a:solidFill>
                  <a:srgbClr val="FFFFFF"/>
                </a:solidFill>
                <a:latin typeface="Calibri"/>
                <a:cs typeface="Times New Roman"/>
              </a:rPr>
              <a:t>Question 5: How does our current usage compare to 2019 which is the last year before covid?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4A9D840-5E1C-7625-77EF-B94C16A5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2869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70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D0CF8-F02F-A567-2398-36184BDC7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96" y="745524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 kern="100">
                <a:solidFill>
                  <a:schemeClr val="tx2"/>
                </a:solidFill>
                <a:latin typeface="Calibri"/>
                <a:cs typeface="Times New Roman"/>
              </a:rPr>
              <a:t>Recommendations to the company.</a:t>
            </a:r>
            <a:endParaRPr lang="en-US" sz="4000" kern="100">
              <a:solidFill>
                <a:schemeClr val="tx2"/>
              </a:solidFill>
              <a:latin typeface="Algerian" panose="04020705040A02060702" pitchFamily="82" charset="0"/>
              <a:cs typeface="Times New Roman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Rectangle 1">
            <a:extLst>
              <a:ext uri="{FF2B5EF4-FFF2-40B4-BE49-F238E27FC236}">
                <a16:creationId xmlns:a16="http://schemas.microsoft.com/office/drawing/2014/main" id="{5EC5BA02-C71A-9841-0DB4-66521417C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549321"/>
              </p:ext>
            </p:extLst>
          </p:nvPr>
        </p:nvGraphicFramePr>
        <p:xfrm>
          <a:off x="675169" y="746057"/>
          <a:ext cx="10896879" cy="5757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27A4-8D95-8947-507C-49C35C0D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29" y="304691"/>
            <a:ext cx="6505355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Question 1: Passengers Prediction per Staging Facilities</a:t>
            </a:r>
          </a:p>
        </p:txBody>
      </p:sp>
      <p:graphicFrame>
        <p:nvGraphicFramePr>
          <p:cNvPr id="32" name="Rectangle 2">
            <a:extLst>
              <a:ext uri="{FF2B5EF4-FFF2-40B4-BE49-F238E27FC236}">
                <a16:creationId xmlns:a16="http://schemas.microsoft.com/office/drawing/2014/main" id="{AAEF6372-0D5B-0E2F-0311-2FC79699C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8968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26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8634-9D56-1B24-18E8-7F4FD1A6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 Passengers per Facility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D6435D-89A9-DE65-DDA0-AFE7EA26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"/>
            <a:ext cx="12192000" cy="68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3472F-C3DF-50B6-65A7-BEC7717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0" y="183213"/>
            <a:ext cx="8012024" cy="1209033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Question 2: the most important factors in predicting the number of passengers </a:t>
            </a: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3D22A5A3-7328-5C3B-73F1-D8974F16DD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4409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0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AD5C0-69E5-435D-B552-7ED03DF7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2" y="304691"/>
            <a:ext cx="7686112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Question 3: Project the prediction results by the individual carrier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14D2A2-CC6D-DFE3-3E27-6175FBB21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5302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98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17BDD-8F27-8A5C-B45B-0A0960E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"/>
            <a:ext cx="12192000" cy="6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8BB2F-AAFC-7696-1C10-2B9985D7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12" y="304691"/>
            <a:ext cx="7884894" cy="1576446"/>
          </a:xfrm>
        </p:spPr>
        <p:txBody>
          <a:bodyPr anchor="ctr">
            <a:normAutofit/>
          </a:bodyPr>
          <a:lstStyle/>
          <a:p>
            <a:r>
              <a:rPr lang="en-US" sz="3400" b="1" kern="100" dirty="0">
                <a:solidFill>
                  <a:srgbClr val="FFFFFF"/>
                </a:solidFill>
                <a:latin typeface="Calibri"/>
                <a:cs typeface="Times New Roman"/>
              </a:rPr>
              <a:t>Question 4: What would be the busiest time for the bus terminal staging facilities between 2025 and 2030? 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9615029-6361-BD8E-B8A7-F921F569C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8379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E2884C-28BD-627B-8BE8-40909B9F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13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81357E-C943-FFE7-D8B2-31953449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7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414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Aptos</vt:lpstr>
      <vt:lpstr>Aptos Display</vt:lpstr>
      <vt:lpstr>Arial</vt:lpstr>
      <vt:lpstr>Calibri</vt:lpstr>
      <vt:lpstr>Office Theme</vt:lpstr>
      <vt:lpstr>Project Progress Report 4   Database Management for Business Analytics BANL 6430-03 </vt:lpstr>
      <vt:lpstr>Question 1: Passengers Prediction per Staging Facilities</vt:lpstr>
      <vt:lpstr>Bus Passengers per Facility</vt:lpstr>
      <vt:lpstr>Question 2: the most important factors in predicting the number of passengers </vt:lpstr>
      <vt:lpstr>Question 3: Project the prediction results by the individual carrier</vt:lpstr>
      <vt:lpstr>PowerPoint Presentation</vt:lpstr>
      <vt:lpstr>Question 4: What would be the busiest time for the bus terminal staging facilities between 2025 and 2030? </vt:lpstr>
      <vt:lpstr>PowerPoint Presentation</vt:lpstr>
      <vt:lpstr>PowerPoint Presentation</vt:lpstr>
      <vt:lpstr>PowerPoint Presentation</vt:lpstr>
      <vt:lpstr>Question 5: How does our current usage compare to 2019 which is the last year before covid?</vt:lpstr>
      <vt:lpstr>Recommendations to the company.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 Patha</dc:creator>
  <cp:lastModifiedBy>Bizzotto, Giacomo</cp:lastModifiedBy>
  <cp:revision>95</cp:revision>
  <dcterms:created xsi:type="dcterms:W3CDTF">2025-04-19T19:20:43Z</dcterms:created>
  <dcterms:modified xsi:type="dcterms:W3CDTF">2025-05-05T11:53:15Z</dcterms:modified>
</cp:coreProperties>
</file>