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406" r:id="rId3"/>
    <p:sldId id="407" r:id="rId4"/>
    <p:sldId id="408" r:id="rId5"/>
    <p:sldId id="409" r:id="rId6"/>
    <p:sldId id="410" r:id="rId7"/>
    <p:sldId id="411" r:id="rId8"/>
    <p:sldId id="413" r:id="rId9"/>
    <p:sldId id="412" r:id="rId10"/>
    <p:sldId id="418" r:id="rId11"/>
    <p:sldId id="419" r:id="rId12"/>
    <p:sldId id="420" r:id="rId13"/>
    <p:sldId id="421" r:id="rId14"/>
    <p:sldId id="422" r:id="rId15"/>
    <p:sldId id="414" r:id="rId16"/>
    <p:sldId id="423" r:id="rId17"/>
    <p:sldId id="415" r:id="rId18"/>
    <p:sldId id="416" r:id="rId19"/>
    <p:sldId id="417" r:id="rId20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94694"/>
  </p:normalViewPr>
  <p:slideViewPr>
    <p:cSldViewPr>
      <p:cViewPr varScale="1">
        <p:scale>
          <a:sx n="117" d="100"/>
          <a:sy n="117" d="100"/>
        </p:scale>
        <p:origin x="22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22/09/2023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Logic &amp; Domain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41400: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C28E-013E-654B-9034-CE9971D0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Towerworld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1404-555B-6646-8749-B0BD189F00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block(a)	block(b)	block(c)	block(d)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1EAAC-A3B9-1243-99B4-934CD8ED4D6A}"/>
              </a:ext>
            </a:extLst>
          </p:cNvPr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0ACEC-81D8-B34F-B7F2-43E2678C91DB}"/>
              </a:ext>
            </a:extLst>
          </p:cNvPr>
          <p:cNvSpPr/>
          <p:nvPr/>
        </p:nvSpPr>
        <p:spPr>
          <a:xfrm>
            <a:off x="17526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F3817-872D-8F47-A1DF-D84481CA67E1}"/>
              </a:ext>
            </a:extLst>
          </p:cNvPr>
          <p:cNvSpPr/>
          <p:nvPr/>
        </p:nvSpPr>
        <p:spPr>
          <a:xfrm>
            <a:off x="28194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7EAEE-201C-B44A-81B7-C7CBB58C1C6B}"/>
              </a:ext>
            </a:extLst>
          </p:cNvPr>
          <p:cNvSpPr/>
          <p:nvPr/>
        </p:nvSpPr>
        <p:spPr>
          <a:xfrm>
            <a:off x="6172200" y="5800344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F21C24-398B-FC48-88DA-CC3F169A9A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94236" y="4238141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EC1020-2A46-7449-A403-7DE3E8C5713B}"/>
              </a:ext>
            </a:extLst>
          </p:cNvPr>
          <p:cNvSpPr/>
          <p:nvPr/>
        </p:nvSpPr>
        <p:spPr>
          <a:xfrm>
            <a:off x="6841836" y="4803545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3377C3-8DAF-B642-B88B-2F4D5F377A00}"/>
              </a:ext>
            </a:extLst>
          </p:cNvPr>
          <p:cNvCxnSpPr>
            <a:cxnSpLocks/>
          </p:cNvCxnSpPr>
          <p:nvPr/>
        </p:nvCxnSpPr>
        <p:spPr>
          <a:xfrm>
            <a:off x="6824518" y="4803545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D4F1A9-DAE0-D943-BFA9-86CCB04CF8AA}"/>
              </a:ext>
            </a:extLst>
          </p:cNvPr>
          <p:cNvCxnSpPr>
            <a:cxnSpLocks/>
          </p:cNvCxnSpPr>
          <p:nvPr/>
        </p:nvCxnSpPr>
        <p:spPr>
          <a:xfrm flipV="1">
            <a:off x="7162800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F36A7B-83F4-ED47-804E-3345D0A9762B}"/>
              </a:ext>
            </a:extLst>
          </p:cNvPr>
          <p:cNvCxnSpPr>
            <a:cxnSpLocks/>
          </p:cNvCxnSpPr>
          <p:nvPr/>
        </p:nvCxnSpPr>
        <p:spPr>
          <a:xfrm flipV="1">
            <a:off x="6824518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C28E-013E-654B-9034-CE9971D0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Towerworld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1404-555B-6646-8749-B0BD189F00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block(a)	block(b)	block(c)	block(d)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table(table)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1EAAC-A3B9-1243-99B4-934CD8ED4D6A}"/>
              </a:ext>
            </a:extLst>
          </p:cNvPr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0ACEC-81D8-B34F-B7F2-43E2678C91DB}"/>
              </a:ext>
            </a:extLst>
          </p:cNvPr>
          <p:cNvSpPr/>
          <p:nvPr/>
        </p:nvSpPr>
        <p:spPr>
          <a:xfrm>
            <a:off x="17526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F3817-872D-8F47-A1DF-D84481CA67E1}"/>
              </a:ext>
            </a:extLst>
          </p:cNvPr>
          <p:cNvSpPr/>
          <p:nvPr/>
        </p:nvSpPr>
        <p:spPr>
          <a:xfrm>
            <a:off x="28194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7EAEE-201C-B44A-81B7-C7CBB58C1C6B}"/>
              </a:ext>
            </a:extLst>
          </p:cNvPr>
          <p:cNvSpPr/>
          <p:nvPr/>
        </p:nvSpPr>
        <p:spPr>
          <a:xfrm>
            <a:off x="6172200" y="5800344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F21C24-398B-FC48-88DA-CC3F169A9A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94236" y="4238141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EC1020-2A46-7449-A403-7DE3E8C5713B}"/>
              </a:ext>
            </a:extLst>
          </p:cNvPr>
          <p:cNvSpPr/>
          <p:nvPr/>
        </p:nvSpPr>
        <p:spPr>
          <a:xfrm>
            <a:off x="6841836" y="4803545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3377C3-8DAF-B642-B88B-2F4D5F377A00}"/>
              </a:ext>
            </a:extLst>
          </p:cNvPr>
          <p:cNvCxnSpPr>
            <a:cxnSpLocks/>
          </p:cNvCxnSpPr>
          <p:nvPr/>
        </p:nvCxnSpPr>
        <p:spPr>
          <a:xfrm>
            <a:off x="6824518" y="4803545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D4F1A9-DAE0-D943-BFA9-86CCB04CF8AA}"/>
              </a:ext>
            </a:extLst>
          </p:cNvPr>
          <p:cNvCxnSpPr>
            <a:cxnSpLocks/>
          </p:cNvCxnSpPr>
          <p:nvPr/>
        </p:nvCxnSpPr>
        <p:spPr>
          <a:xfrm flipV="1">
            <a:off x="7162800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F36A7B-83F4-ED47-804E-3345D0A9762B}"/>
              </a:ext>
            </a:extLst>
          </p:cNvPr>
          <p:cNvCxnSpPr>
            <a:cxnSpLocks/>
          </p:cNvCxnSpPr>
          <p:nvPr/>
        </p:nvCxnSpPr>
        <p:spPr>
          <a:xfrm flipV="1">
            <a:off x="6824518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8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C28E-013E-654B-9034-CE9971D0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Towerworld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1404-555B-6646-8749-B0BD189F00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block(a)	block(b)	block(c)	block(d)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table(table)			holding(d)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1EAAC-A3B9-1243-99B4-934CD8ED4D6A}"/>
              </a:ext>
            </a:extLst>
          </p:cNvPr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0ACEC-81D8-B34F-B7F2-43E2678C91DB}"/>
              </a:ext>
            </a:extLst>
          </p:cNvPr>
          <p:cNvSpPr/>
          <p:nvPr/>
        </p:nvSpPr>
        <p:spPr>
          <a:xfrm>
            <a:off x="17526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F3817-872D-8F47-A1DF-D84481CA67E1}"/>
              </a:ext>
            </a:extLst>
          </p:cNvPr>
          <p:cNvSpPr/>
          <p:nvPr/>
        </p:nvSpPr>
        <p:spPr>
          <a:xfrm>
            <a:off x="28194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7EAEE-201C-B44A-81B7-C7CBB58C1C6B}"/>
              </a:ext>
            </a:extLst>
          </p:cNvPr>
          <p:cNvSpPr/>
          <p:nvPr/>
        </p:nvSpPr>
        <p:spPr>
          <a:xfrm>
            <a:off x="6172200" y="5800344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F21C24-398B-FC48-88DA-CC3F169A9A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94236" y="4238141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EC1020-2A46-7449-A403-7DE3E8C5713B}"/>
              </a:ext>
            </a:extLst>
          </p:cNvPr>
          <p:cNvSpPr/>
          <p:nvPr/>
        </p:nvSpPr>
        <p:spPr>
          <a:xfrm>
            <a:off x="6841836" y="4803545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3377C3-8DAF-B642-B88B-2F4D5F377A00}"/>
              </a:ext>
            </a:extLst>
          </p:cNvPr>
          <p:cNvCxnSpPr>
            <a:cxnSpLocks/>
          </p:cNvCxnSpPr>
          <p:nvPr/>
        </p:nvCxnSpPr>
        <p:spPr>
          <a:xfrm>
            <a:off x="6824518" y="4803545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D4F1A9-DAE0-D943-BFA9-86CCB04CF8AA}"/>
              </a:ext>
            </a:extLst>
          </p:cNvPr>
          <p:cNvCxnSpPr>
            <a:cxnSpLocks/>
          </p:cNvCxnSpPr>
          <p:nvPr/>
        </p:nvCxnSpPr>
        <p:spPr>
          <a:xfrm flipV="1">
            <a:off x="7162800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F36A7B-83F4-ED47-804E-3345D0A9762B}"/>
              </a:ext>
            </a:extLst>
          </p:cNvPr>
          <p:cNvCxnSpPr>
            <a:cxnSpLocks/>
          </p:cNvCxnSpPr>
          <p:nvPr/>
        </p:nvCxnSpPr>
        <p:spPr>
          <a:xfrm flipV="1">
            <a:off x="6824518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9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C28E-013E-654B-9034-CE9971D0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Towerworld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1404-555B-6646-8749-B0BD189F00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block(a)	block(b)	block(c)	block(d)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table(table)			holding(d)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on(a, table)	on(b, table)	on(c, table)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1EAAC-A3B9-1243-99B4-934CD8ED4D6A}"/>
              </a:ext>
            </a:extLst>
          </p:cNvPr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0ACEC-81D8-B34F-B7F2-43E2678C91DB}"/>
              </a:ext>
            </a:extLst>
          </p:cNvPr>
          <p:cNvSpPr/>
          <p:nvPr/>
        </p:nvSpPr>
        <p:spPr>
          <a:xfrm>
            <a:off x="17526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F3817-872D-8F47-A1DF-D84481CA67E1}"/>
              </a:ext>
            </a:extLst>
          </p:cNvPr>
          <p:cNvSpPr/>
          <p:nvPr/>
        </p:nvSpPr>
        <p:spPr>
          <a:xfrm>
            <a:off x="28194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7EAEE-201C-B44A-81B7-C7CBB58C1C6B}"/>
              </a:ext>
            </a:extLst>
          </p:cNvPr>
          <p:cNvSpPr/>
          <p:nvPr/>
        </p:nvSpPr>
        <p:spPr>
          <a:xfrm>
            <a:off x="6172200" y="5800344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F21C24-398B-FC48-88DA-CC3F169A9A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94236" y="4238141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EC1020-2A46-7449-A403-7DE3E8C5713B}"/>
              </a:ext>
            </a:extLst>
          </p:cNvPr>
          <p:cNvSpPr/>
          <p:nvPr/>
        </p:nvSpPr>
        <p:spPr>
          <a:xfrm>
            <a:off x="6841836" y="4803545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3377C3-8DAF-B642-B88B-2F4D5F377A00}"/>
              </a:ext>
            </a:extLst>
          </p:cNvPr>
          <p:cNvCxnSpPr>
            <a:cxnSpLocks/>
          </p:cNvCxnSpPr>
          <p:nvPr/>
        </p:nvCxnSpPr>
        <p:spPr>
          <a:xfrm>
            <a:off x="6824518" y="4803545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D4F1A9-DAE0-D943-BFA9-86CCB04CF8AA}"/>
              </a:ext>
            </a:extLst>
          </p:cNvPr>
          <p:cNvCxnSpPr>
            <a:cxnSpLocks/>
          </p:cNvCxnSpPr>
          <p:nvPr/>
        </p:nvCxnSpPr>
        <p:spPr>
          <a:xfrm flipV="1">
            <a:off x="7162800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F36A7B-83F4-ED47-804E-3345D0A9762B}"/>
              </a:ext>
            </a:extLst>
          </p:cNvPr>
          <p:cNvCxnSpPr>
            <a:cxnSpLocks/>
          </p:cNvCxnSpPr>
          <p:nvPr/>
        </p:nvCxnSpPr>
        <p:spPr>
          <a:xfrm flipV="1">
            <a:off x="6824518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60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C28E-013E-654B-9034-CE9971D0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Towerworld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1404-555B-6646-8749-B0BD189F00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block(a)	block(b)	block(c)	block(d)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table(table)			holding(d)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on(a, table)	on(b, table)	on(c, table)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free(a)	free(b)	free(c)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1EAAC-A3B9-1243-99B4-934CD8ED4D6A}"/>
              </a:ext>
            </a:extLst>
          </p:cNvPr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0ACEC-81D8-B34F-B7F2-43E2678C91DB}"/>
              </a:ext>
            </a:extLst>
          </p:cNvPr>
          <p:cNvSpPr/>
          <p:nvPr/>
        </p:nvSpPr>
        <p:spPr>
          <a:xfrm>
            <a:off x="17526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F3817-872D-8F47-A1DF-D84481CA67E1}"/>
              </a:ext>
            </a:extLst>
          </p:cNvPr>
          <p:cNvSpPr/>
          <p:nvPr/>
        </p:nvSpPr>
        <p:spPr>
          <a:xfrm>
            <a:off x="28194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7EAEE-201C-B44A-81B7-C7CBB58C1C6B}"/>
              </a:ext>
            </a:extLst>
          </p:cNvPr>
          <p:cNvSpPr/>
          <p:nvPr/>
        </p:nvSpPr>
        <p:spPr>
          <a:xfrm>
            <a:off x="6172200" y="5800344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F21C24-398B-FC48-88DA-CC3F169A9A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94236" y="4238141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EC1020-2A46-7449-A403-7DE3E8C5713B}"/>
              </a:ext>
            </a:extLst>
          </p:cNvPr>
          <p:cNvSpPr/>
          <p:nvPr/>
        </p:nvSpPr>
        <p:spPr>
          <a:xfrm>
            <a:off x="6841836" y="4803545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3377C3-8DAF-B642-B88B-2F4D5F377A00}"/>
              </a:ext>
            </a:extLst>
          </p:cNvPr>
          <p:cNvCxnSpPr>
            <a:cxnSpLocks/>
          </p:cNvCxnSpPr>
          <p:nvPr/>
        </p:nvCxnSpPr>
        <p:spPr>
          <a:xfrm>
            <a:off x="6824518" y="4803545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D4F1A9-DAE0-D943-BFA9-86CCB04CF8AA}"/>
              </a:ext>
            </a:extLst>
          </p:cNvPr>
          <p:cNvCxnSpPr>
            <a:cxnSpLocks/>
          </p:cNvCxnSpPr>
          <p:nvPr/>
        </p:nvCxnSpPr>
        <p:spPr>
          <a:xfrm flipV="1">
            <a:off x="7162800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F36A7B-83F4-ED47-804E-3345D0A9762B}"/>
              </a:ext>
            </a:extLst>
          </p:cNvPr>
          <p:cNvCxnSpPr>
            <a:cxnSpLocks/>
          </p:cNvCxnSpPr>
          <p:nvPr/>
        </p:nvCxnSpPr>
        <p:spPr>
          <a:xfrm flipV="1">
            <a:off x="6824518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4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A3EB-49AD-1343-8506-D6401FF8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Cops &amp; Robbers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C062-C8D9-D54B-B204-EE5F9FD180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Remember: 2D grid world with cops and robbers.</a:t>
            </a:r>
          </a:p>
          <a:p>
            <a:pPr lvl="1"/>
            <a:r>
              <a:rPr lang="en-US" sz="1800" dirty="0"/>
              <a:t>Gold on some squares</a:t>
            </a:r>
          </a:p>
          <a:p>
            <a:pPr lvl="1"/>
            <a:r>
              <a:rPr lang="en-US" sz="1800" dirty="0"/>
              <a:t>Cops and Robbers can co-habit squares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100" dirty="0"/>
              <a:t>How to model this?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A73465-2216-7E44-83A9-EF38FDCD42EF}"/>
              </a:ext>
            </a:extLst>
          </p:cNvPr>
          <p:cNvGrpSpPr/>
          <p:nvPr/>
        </p:nvGrpSpPr>
        <p:grpSpPr>
          <a:xfrm>
            <a:off x="1752600" y="2785610"/>
            <a:ext cx="4353911" cy="2502932"/>
            <a:chOff x="4206765" y="1422893"/>
            <a:chExt cx="4353911" cy="25029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5BF766-736E-F541-B1F7-DE0B94A8D372}"/>
                </a:ext>
              </a:extLst>
            </p:cNvPr>
            <p:cNvSpPr/>
            <p:nvPr/>
          </p:nvSpPr>
          <p:spPr>
            <a:xfrm>
              <a:off x="476118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FF1690-1E87-3F4B-B256-5887B2CDC48A}"/>
                </a:ext>
              </a:extLst>
            </p:cNvPr>
            <p:cNvSpPr/>
            <p:nvPr/>
          </p:nvSpPr>
          <p:spPr>
            <a:xfrm>
              <a:off x="5307724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25C800-50D2-3C4E-883F-AF12E464D749}"/>
                </a:ext>
              </a:extLst>
            </p:cNvPr>
            <p:cNvSpPr/>
            <p:nvPr/>
          </p:nvSpPr>
          <p:spPr>
            <a:xfrm>
              <a:off x="5854262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F2DBDFF-770B-A146-9344-F77F65072FAB}"/>
                </a:ext>
              </a:extLst>
            </p:cNvPr>
            <p:cNvSpPr/>
            <p:nvPr/>
          </p:nvSpPr>
          <p:spPr>
            <a:xfrm>
              <a:off x="6400800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05A4BA-AD5C-B342-85D7-1EA51E499867}"/>
                </a:ext>
              </a:extLst>
            </p:cNvPr>
            <p:cNvSpPr/>
            <p:nvPr/>
          </p:nvSpPr>
          <p:spPr>
            <a:xfrm>
              <a:off x="6947338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325AA3-1B27-8D46-B3F3-3DE528CF807B}"/>
                </a:ext>
              </a:extLst>
            </p:cNvPr>
            <p:cNvSpPr/>
            <p:nvPr/>
          </p:nvSpPr>
          <p:spPr>
            <a:xfrm>
              <a:off x="749387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B9C4FB-8F73-E14D-BEA0-3A8F9B2A22FE}"/>
                </a:ext>
              </a:extLst>
            </p:cNvPr>
            <p:cNvSpPr/>
            <p:nvPr/>
          </p:nvSpPr>
          <p:spPr>
            <a:xfrm>
              <a:off x="802727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7A43A73-5F5F-0241-A01B-051A604049BE}"/>
                </a:ext>
              </a:extLst>
            </p:cNvPr>
            <p:cNvSpPr txBox="1"/>
            <p:nvPr/>
          </p:nvSpPr>
          <p:spPr>
            <a:xfrm>
              <a:off x="476118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418266-F1DA-784F-97C4-4EA623736AD9}"/>
                </a:ext>
              </a:extLst>
            </p:cNvPr>
            <p:cNvSpPr txBox="1"/>
            <p:nvPr/>
          </p:nvSpPr>
          <p:spPr>
            <a:xfrm>
              <a:off x="530509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2AF6EDC-60E7-B542-B463-FAA2E3CC5A0B}"/>
                </a:ext>
              </a:extLst>
            </p:cNvPr>
            <p:cNvSpPr txBox="1"/>
            <p:nvPr/>
          </p:nvSpPr>
          <p:spPr>
            <a:xfrm>
              <a:off x="585032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9EF6A7-9D4E-DC4D-B17C-9ADC216C55F0}"/>
                </a:ext>
              </a:extLst>
            </p:cNvPr>
            <p:cNvSpPr txBox="1"/>
            <p:nvPr/>
          </p:nvSpPr>
          <p:spPr>
            <a:xfrm>
              <a:off x="639423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62E397E-7C87-5A43-B4D8-DFAE1CD8FB90}"/>
                </a:ext>
              </a:extLst>
            </p:cNvPr>
            <p:cNvSpPr txBox="1"/>
            <p:nvPr/>
          </p:nvSpPr>
          <p:spPr>
            <a:xfrm>
              <a:off x="693814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ED8B67-B295-984A-B42F-8AE1FC30E5A9}"/>
                </a:ext>
              </a:extLst>
            </p:cNvPr>
            <p:cNvSpPr txBox="1"/>
            <p:nvPr/>
          </p:nvSpPr>
          <p:spPr>
            <a:xfrm>
              <a:off x="748336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AEA71E-FB3C-994D-AC96-07FE15318259}"/>
                </a:ext>
              </a:extLst>
            </p:cNvPr>
            <p:cNvSpPr txBox="1"/>
            <p:nvPr/>
          </p:nvSpPr>
          <p:spPr>
            <a:xfrm>
              <a:off x="802727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170EF54-2C53-6145-B86A-C7748799B94E}"/>
                </a:ext>
              </a:extLst>
            </p:cNvPr>
            <p:cNvSpPr/>
            <p:nvPr/>
          </p:nvSpPr>
          <p:spPr>
            <a:xfrm>
              <a:off x="476118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EFAC05-A5FA-6446-A23C-300D77A8581F}"/>
                </a:ext>
              </a:extLst>
            </p:cNvPr>
            <p:cNvSpPr/>
            <p:nvPr/>
          </p:nvSpPr>
          <p:spPr>
            <a:xfrm>
              <a:off x="5307724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7685B82-4165-1940-A4F6-99ECE18AA902}"/>
                </a:ext>
              </a:extLst>
            </p:cNvPr>
            <p:cNvSpPr/>
            <p:nvPr/>
          </p:nvSpPr>
          <p:spPr>
            <a:xfrm>
              <a:off x="5854262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D412A38-E09E-C946-99F2-D3C531D7029E}"/>
                </a:ext>
              </a:extLst>
            </p:cNvPr>
            <p:cNvSpPr/>
            <p:nvPr/>
          </p:nvSpPr>
          <p:spPr>
            <a:xfrm>
              <a:off x="6400800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63606D8-4FE0-5840-90D2-0EE336749F09}"/>
                </a:ext>
              </a:extLst>
            </p:cNvPr>
            <p:cNvSpPr/>
            <p:nvPr/>
          </p:nvSpPr>
          <p:spPr>
            <a:xfrm>
              <a:off x="6947338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FE40C87-418A-6D4B-A265-507A8B58488F}"/>
                </a:ext>
              </a:extLst>
            </p:cNvPr>
            <p:cNvSpPr/>
            <p:nvPr/>
          </p:nvSpPr>
          <p:spPr>
            <a:xfrm>
              <a:off x="749387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DF359F5-5474-7C4D-AC6F-B490D404F4DC}"/>
                </a:ext>
              </a:extLst>
            </p:cNvPr>
            <p:cNvSpPr/>
            <p:nvPr/>
          </p:nvSpPr>
          <p:spPr>
            <a:xfrm>
              <a:off x="802727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23074A-4436-4C46-95B4-CD6E48F77E3C}"/>
                </a:ext>
              </a:extLst>
            </p:cNvPr>
            <p:cNvSpPr/>
            <p:nvPr/>
          </p:nvSpPr>
          <p:spPr>
            <a:xfrm>
              <a:off x="476118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02460D5-B870-D345-B6DF-21424E0C6A92}"/>
                </a:ext>
              </a:extLst>
            </p:cNvPr>
            <p:cNvSpPr/>
            <p:nvPr/>
          </p:nvSpPr>
          <p:spPr>
            <a:xfrm>
              <a:off x="5307724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B76BB9C-773D-F840-87B8-8536092DE758}"/>
                </a:ext>
              </a:extLst>
            </p:cNvPr>
            <p:cNvSpPr/>
            <p:nvPr/>
          </p:nvSpPr>
          <p:spPr>
            <a:xfrm>
              <a:off x="5854262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39DF8BE-948A-3A48-9D4D-3BF22AE1D3E7}"/>
                </a:ext>
              </a:extLst>
            </p:cNvPr>
            <p:cNvSpPr/>
            <p:nvPr/>
          </p:nvSpPr>
          <p:spPr>
            <a:xfrm>
              <a:off x="6400800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8B9C9B-B6C3-1B45-A57F-CCD386A74428}"/>
                </a:ext>
              </a:extLst>
            </p:cNvPr>
            <p:cNvSpPr/>
            <p:nvPr/>
          </p:nvSpPr>
          <p:spPr>
            <a:xfrm>
              <a:off x="6947338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26B7FB5-309F-FC42-B156-A1447004FE7F}"/>
                </a:ext>
              </a:extLst>
            </p:cNvPr>
            <p:cNvSpPr/>
            <p:nvPr/>
          </p:nvSpPr>
          <p:spPr>
            <a:xfrm>
              <a:off x="749387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8BB7775-CBA6-3E43-9BA0-0F51F5BD4A52}"/>
                </a:ext>
              </a:extLst>
            </p:cNvPr>
            <p:cNvSpPr/>
            <p:nvPr/>
          </p:nvSpPr>
          <p:spPr>
            <a:xfrm>
              <a:off x="802727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D3B272-3D78-B540-AAF5-5525582C32FA}"/>
                </a:ext>
              </a:extLst>
            </p:cNvPr>
            <p:cNvSpPr/>
            <p:nvPr/>
          </p:nvSpPr>
          <p:spPr>
            <a:xfrm>
              <a:off x="476118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57BC8E3-1585-7340-BE34-386BCB84286E}"/>
                </a:ext>
              </a:extLst>
            </p:cNvPr>
            <p:cNvSpPr/>
            <p:nvPr/>
          </p:nvSpPr>
          <p:spPr>
            <a:xfrm>
              <a:off x="5307724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C0EBA2A-43B6-5945-AC34-DA36CABC8F4E}"/>
                </a:ext>
              </a:extLst>
            </p:cNvPr>
            <p:cNvSpPr/>
            <p:nvPr/>
          </p:nvSpPr>
          <p:spPr>
            <a:xfrm>
              <a:off x="5854262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6FC24C4-59C3-0640-A0FE-159D72DD7DCC}"/>
                </a:ext>
              </a:extLst>
            </p:cNvPr>
            <p:cNvSpPr/>
            <p:nvPr/>
          </p:nvSpPr>
          <p:spPr>
            <a:xfrm>
              <a:off x="6400800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75322E4-D5FC-484C-A64D-AEFF78A18859}"/>
                </a:ext>
              </a:extLst>
            </p:cNvPr>
            <p:cNvSpPr/>
            <p:nvPr/>
          </p:nvSpPr>
          <p:spPr>
            <a:xfrm>
              <a:off x="6947338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C68BF6-B494-4E45-852B-C5BF37A47872}"/>
                </a:ext>
              </a:extLst>
            </p:cNvPr>
            <p:cNvSpPr/>
            <p:nvPr/>
          </p:nvSpPr>
          <p:spPr>
            <a:xfrm>
              <a:off x="749387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B476D59-9545-FF43-BDD9-691825FC4674}"/>
                </a:ext>
              </a:extLst>
            </p:cNvPr>
            <p:cNvSpPr/>
            <p:nvPr/>
          </p:nvSpPr>
          <p:spPr>
            <a:xfrm>
              <a:off x="802727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73F11DF-795D-ED47-8AD1-AE4CF8E56EC6}"/>
                </a:ext>
              </a:extLst>
            </p:cNvPr>
            <p:cNvSpPr txBox="1"/>
            <p:nvPr/>
          </p:nvSpPr>
          <p:spPr>
            <a:xfrm>
              <a:off x="4210707" y="18742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C070ED-E897-9243-8C6F-C2DCAA8BA953}"/>
                </a:ext>
              </a:extLst>
            </p:cNvPr>
            <p:cNvSpPr txBox="1"/>
            <p:nvPr/>
          </p:nvSpPr>
          <p:spPr>
            <a:xfrm>
              <a:off x="4206765" y="24076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DA0DE01-38AB-EC40-A8B3-1E37C901F6F5}"/>
                </a:ext>
              </a:extLst>
            </p:cNvPr>
            <p:cNvSpPr txBox="1"/>
            <p:nvPr/>
          </p:nvSpPr>
          <p:spPr>
            <a:xfrm>
              <a:off x="4206765" y="29791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E71BB5A-1FCA-224E-85AF-AEF216AFE20D}"/>
                </a:ext>
              </a:extLst>
            </p:cNvPr>
            <p:cNvSpPr txBox="1"/>
            <p:nvPr/>
          </p:nvSpPr>
          <p:spPr>
            <a:xfrm>
              <a:off x="4214648" y="3498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B3103F-54DF-304D-883F-D51C09918BA7}"/>
                </a:ext>
              </a:extLst>
            </p:cNvPr>
            <p:cNvSpPr txBox="1"/>
            <p:nvPr/>
          </p:nvSpPr>
          <p:spPr>
            <a:xfrm>
              <a:off x="4753304" y="181431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2A58DCC-07B9-5F46-9757-20554E61BCFD}"/>
                </a:ext>
              </a:extLst>
            </p:cNvPr>
            <p:cNvSpPr txBox="1"/>
            <p:nvPr/>
          </p:nvSpPr>
          <p:spPr>
            <a:xfrm>
              <a:off x="7717058" y="235224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4B545BA-69DF-7249-8276-D6F3382A4B90}"/>
                </a:ext>
              </a:extLst>
            </p:cNvPr>
            <p:cNvSpPr txBox="1"/>
            <p:nvPr/>
          </p:nvSpPr>
          <p:spPr>
            <a:xfrm>
              <a:off x="5876434" y="257503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720314D-8B09-E54F-AF92-E5F1C25F6573}"/>
                </a:ext>
              </a:extLst>
            </p:cNvPr>
            <p:cNvSpPr txBox="1"/>
            <p:nvPr/>
          </p:nvSpPr>
          <p:spPr>
            <a:xfrm>
              <a:off x="7170520" y="2903087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8ECA809-153D-3442-BB5C-67B7409F71A7}"/>
                </a:ext>
              </a:extLst>
            </p:cNvPr>
            <p:cNvSpPr txBox="1"/>
            <p:nvPr/>
          </p:nvSpPr>
          <p:spPr>
            <a:xfrm>
              <a:off x="6921062" y="309929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$25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F5C4D2E-0750-6C4C-86CB-37BC2283A65D}"/>
                </a:ext>
              </a:extLst>
            </p:cNvPr>
            <p:cNvSpPr txBox="1"/>
            <p:nvPr/>
          </p:nvSpPr>
          <p:spPr>
            <a:xfrm>
              <a:off x="7457420" y="258202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7423BB7-0616-D544-9751-5073FC0AD151}"/>
                </a:ext>
              </a:extLst>
            </p:cNvPr>
            <p:cNvSpPr txBox="1"/>
            <p:nvPr/>
          </p:nvSpPr>
          <p:spPr>
            <a:xfrm>
              <a:off x="5263055" y="341799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57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A3EB-49AD-1343-8506-D6401FF8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Cops &amp; Robbers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C062-C8D9-D54B-B204-EE5F9FD180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Remember: 2D grid world with cops and robbers.</a:t>
            </a:r>
          </a:p>
          <a:p>
            <a:pPr lvl="1"/>
            <a:r>
              <a:rPr lang="en-US" sz="1800" dirty="0"/>
              <a:t>Gold on some squares</a:t>
            </a:r>
          </a:p>
          <a:p>
            <a:pPr lvl="1"/>
            <a:r>
              <a:rPr lang="en-US" sz="1800" dirty="0"/>
              <a:t>Cops and Robbers can co-habit squares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100" dirty="0"/>
              <a:t>How to model this?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A73465-2216-7E44-83A9-EF38FDCD42EF}"/>
              </a:ext>
            </a:extLst>
          </p:cNvPr>
          <p:cNvGrpSpPr/>
          <p:nvPr/>
        </p:nvGrpSpPr>
        <p:grpSpPr>
          <a:xfrm>
            <a:off x="1752600" y="2785610"/>
            <a:ext cx="4353911" cy="2502932"/>
            <a:chOff x="4206765" y="1422893"/>
            <a:chExt cx="4353911" cy="25029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5BF766-736E-F541-B1F7-DE0B94A8D372}"/>
                </a:ext>
              </a:extLst>
            </p:cNvPr>
            <p:cNvSpPr/>
            <p:nvPr/>
          </p:nvSpPr>
          <p:spPr>
            <a:xfrm>
              <a:off x="476118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FF1690-1E87-3F4B-B256-5887B2CDC48A}"/>
                </a:ext>
              </a:extLst>
            </p:cNvPr>
            <p:cNvSpPr/>
            <p:nvPr/>
          </p:nvSpPr>
          <p:spPr>
            <a:xfrm>
              <a:off x="5307724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25C800-50D2-3C4E-883F-AF12E464D749}"/>
                </a:ext>
              </a:extLst>
            </p:cNvPr>
            <p:cNvSpPr/>
            <p:nvPr/>
          </p:nvSpPr>
          <p:spPr>
            <a:xfrm>
              <a:off x="5854262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F2DBDFF-770B-A146-9344-F77F65072FAB}"/>
                </a:ext>
              </a:extLst>
            </p:cNvPr>
            <p:cNvSpPr/>
            <p:nvPr/>
          </p:nvSpPr>
          <p:spPr>
            <a:xfrm>
              <a:off x="6400800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05A4BA-AD5C-B342-85D7-1EA51E499867}"/>
                </a:ext>
              </a:extLst>
            </p:cNvPr>
            <p:cNvSpPr/>
            <p:nvPr/>
          </p:nvSpPr>
          <p:spPr>
            <a:xfrm>
              <a:off x="6947338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C325AA3-1B27-8D46-B3F3-3DE528CF807B}"/>
                </a:ext>
              </a:extLst>
            </p:cNvPr>
            <p:cNvSpPr/>
            <p:nvPr/>
          </p:nvSpPr>
          <p:spPr>
            <a:xfrm>
              <a:off x="749387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B9C4FB-8F73-E14D-BEA0-3A8F9B2A22FE}"/>
                </a:ext>
              </a:extLst>
            </p:cNvPr>
            <p:cNvSpPr/>
            <p:nvPr/>
          </p:nvSpPr>
          <p:spPr>
            <a:xfrm>
              <a:off x="802727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7A43A73-5F5F-0241-A01B-051A604049BE}"/>
                </a:ext>
              </a:extLst>
            </p:cNvPr>
            <p:cNvSpPr txBox="1"/>
            <p:nvPr/>
          </p:nvSpPr>
          <p:spPr>
            <a:xfrm>
              <a:off x="476118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418266-F1DA-784F-97C4-4EA623736AD9}"/>
                </a:ext>
              </a:extLst>
            </p:cNvPr>
            <p:cNvSpPr txBox="1"/>
            <p:nvPr/>
          </p:nvSpPr>
          <p:spPr>
            <a:xfrm>
              <a:off x="530509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2AF6EDC-60E7-B542-B463-FAA2E3CC5A0B}"/>
                </a:ext>
              </a:extLst>
            </p:cNvPr>
            <p:cNvSpPr txBox="1"/>
            <p:nvPr/>
          </p:nvSpPr>
          <p:spPr>
            <a:xfrm>
              <a:off x="585032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9EF6A7-9D4E-DC4D-B17C-9ADC216C55F0}"/>
                </a:ext>
              </a:extLst>
            </p:cNvPr>
            <p:cNvSpPr txBox="1"/>
            <p:nvPr/>
          </p:nvSpPr>
          <p:spPr>
            <a:xfrm>
              <a:off x="639423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62E397E-7C87-5A43-B4D8-DFAE1CD8FB90}"/>
                </a:ext>
              </a:extLst>
            </p:cNvPr>
            <p:cNvSpPr txBox="1"/>
            <p:nvPr/>
          </p:nvSpPr>
          <p:spPr>
            <a:xfrm>
              <a:off x="693814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ED8B67-B295-984A-B42F-8AE1FC30E5A9}"/>
                </a:ext>
              </a:extLst>
            </p:cNvPr>
            <p:cNvSpPr txBox="1"/>
            <p:nvPr/>
          </p:nvSpPr>
          <p:spPr>
            <a:xfrm>
              <a:off x="748336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AEA71E-FB3C-994D-AC96-07FE15318259}"/>
                </a:ext>
              </a:extLst>
            </p:cNvPr>
            <p:cNvSpPr txBox="1"/>
            <p:nvPr/>
          </p:nvSpPr>
          <p:spPr>
            <a:xfrm>
              <a:off x="802727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170EF54-2C53-6145-B86A-C7748799B94E}"/>
                </a:ext>
              </a:extLst>
            </p:cNvPr>
            <p:cNvSpPr/>
            <p:nvPr/>
          </p:nvSpPr>
          <p:spPr>
            <a:xfrm>
              <a:off x="476118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EFAC05-A5FA-6446-A23C-300D77A8581F}"/>
                </a:ext>
              </a:extLst>
            </p:cNvPr>
            <p:cNvSpPr/>
            <p:nvPr/>
          </p:nvSpPr>
          <p:spPr>
            <a:xfrm>
              <a:off x="5307724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7685B82-4165-1940-A4F6-99ECE18AA902}"/>
                </a:ext>
              </a:extLst>
            </p:cNvPr>
            <p:cNvSpPr/>
            <p:nvPr/>
          </p:nvSpPr>
          <p:spPr>
            <a:xfrm>
              <a:off x="5854262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D412A38-E09E-C946-99F2-D3C531D7029E}"/>
                </a:ext>
              </a:extLst>
            </p:cNvPr>
            <p:cNvSpPr/>
            <p:nvPr/>
          </p:nvSpPr>
          <p:spPr>
            <a:xfrm>
              <a:off x="6400800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63606D8-4FE0-5840-90D2-0EE336749F09}"/>
                </a:ext>
              </a:extLst>
            </p:cNvPr>
            <p:cNvSpPr/>
            <p:nvPr/>
          </p:nvSpPr>
          <p:spPr>
            <a:xfrm>
              <a:off x="6947338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FE40C87-418A-6D4B-A265-507A8B58488F}"/>
                </a:ext>
              </a:extLst>
            </p:cNvPr>
            <p:cNvSpPr/>
            <p:nvPr/>
          </p:nvSpPr>
          <p:spPr>
            <a:xfrm>
              <a:off x="749387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DF359F5-5474-7C4D-AC6F-B490D404F4DC}"/>
                </a:ext>
              </a:extLst>
            </p:cNvPr>
            <p:cNvSpPr/>
            <p:nvPr/>
          </p:nvSpPr>
          <p:spPr>
            <a:xfrm>
              <a:off x="802727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23074A-4436-4C46-95B4-CD6E48F77E3C}"/>
                </a:ext>
              </a:extLst>
            </p:cNvPr>
            <p:cNvSpPr/>
            <p:nvPr/>
          </p:nvSpPr>
          <p:spPr>
            <a:xfrm>
              <a:off x="476118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02460D5-B870-D345-B6DF-21424E0C6A92}"/>
                </a:ext>
              </a:extLst>
            </p:cNvPr>
            <p:cNvSpPr/>
            <p:nvPr/>
          </p:nvSpPr>
          <p:spPr>
            <a:xfrm>
              <a:off x="5307724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B76BB9C-773D-F840-87B8-8536092DE758}"/>
                </a:ext>
              </a:extLst>
            </p:cNvPr>
            <p:cNvSpPr/>
            <p:nvPr/>
          </p:nvSpPr>
          <p:spPr>
            <a:xfrm>
              <a:off x="5854262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39DF8BE-948A-3A48-9D4D-3BF22AE1D3E7}"/>
                </a:ext>
              </a:extLst>
            </p:cNvPr>
            <p:cNvSpPr/>
            <p:nvPr/>
          </p:nvSpPr>
          <p:spPr>
            <a:xfrm>
              <a:off x="6400800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8B9C9B-B6C3-1B45-A57F-CCD386A74428}"/>
                </a:ext>
              </a:extLst>
            </p:cNvPr>
            <p:cNvSpPr/>
            <p:nvPr/>
          </p:nvSpPr>
          <p:spPr>
            <a:xfrm>
              <a:off x="6947338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26B7FB5-309F-FC42-B156-A1447004FE7F}"/>
                </a:ext>
              </a:extLst>
            </p:cNvPr>
            <p:cNvSpPr/>
            <p:nvPr/>
          </p:nvSpPr>
          <p:spPr>
            <a:xfrm>
              <a:off x="749387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8BB7775-CBA6-3E43-9BA0-0F51F5BD4A52}"/>
                </a:ext>
              </a:extLst>
            </p:cNvPr>
            <p:cNvSpPr/>
            <p:nvPr/>
          </p:nvSpPr>
          <p:spPr>
            <a:xfrm>
              <a:off x="802727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D3B272-3D78-B540-AAF5-5525582C32FA}"/>
                </a:ext>
              </a:extLst>
            </p:cNvPr>
            <p:cNvSpPr/>
            <p:nvPr/>
          </p:nvSpPr>
          <p:spPr>
            <a:xfrm>
              <a:off x="476118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57BC8E3-1585-7340-BE34-386BCB84286E}"/>
                </a:ext>
              </a:extLst>
            </p:cNvPr>
            <p:cNvSpPr/>
            <p:nvPr/>
          </p:nvSpPr>
          <p:spPr>
            <a:xfrm>
              <a:off x="5307724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C0EBA2A-43B6-5945-AC34-DA36CABC8F4E}"/>
                </a:ext>
              </a:extLst>
            </p:cNvPr>
            <p:cNvSpPr/>
            <p:nvPr/>
          </p:nvSpPr>
          <p:spPr>
            <a:xfrm>
              <a:off x="5854262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6FC24C4-59C3-0640-A0FE-159D72DD7DCC}"/>
                </a:ext>
              </a:extLst>
            </p:cNvPr>
            <p:cNvSpPr/>
            <p:nvPr/>
          </p:nvSpPr>
          <p:spPr>
            <a:xfrm>
              <a:off x="6400800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75322E4-D5FC-484C-A64D-AEFF78A18859}"/>
                </a:ext>
              </a:extLst>
            </p:cNvPr>
            <p:cNvSpPr/>
            <p:nvPr/>
          </p:nvSpPr>
          <p:spPr>
            <a:xfrm>
              <a:off x="6947338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C68BF6-B494-4E45-852B-C5BF37A47872}"/>
                </a:ext>
              </a:extLst>
            </p:cNvPr>
            <p:cNvSpPr/>
            <p:nvPr/>
          </p:nvSpPr>
          <p:spPr>
            <a:xfrm>
              <a:off x="749387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B476D59-9545-FF43-BDD9-691825FC4674}"/>
                </a:ext>
              </a:extLst>
            </p:cNvPr>
            <p:cNvSpPr/>
            <p:nvPr/>
          </p:nvSpPr>
          <p:spPr>
            <a:xfrm>
              <a:off x="802727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73F11DF-795D-ED47-8AD1-AE4CF8E56EC6}"/>
                </a:ext>
              </a:extLst>
            </p:cNvPr>
            <p:cNvSpPr txBox="1"/>
            <p:nvPr/>
          </p:nvSpPr>
          <p:spPr>
            <a:xfrm>
              <a:off x="4210707" y="18742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C070ED-E897-9243-8C6F-C2DCAA8BA953}"/>
                </a:ext>
              </a:extLst>
            </p:cNvPr>
            <p:cNvSpPr txBox="1"/>
            <p:nvPr/>
          </p:nvSpPr>
          <p:spPr>
            <a:xfrm>
              <a:off x="4206765" y="24076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DA0DE01-38AB-EC40-A8B3-1E37C901F6F5}"/>
                </a:ext>
              </a:extLst>
            </p:cNvPr>
            <p:cNvSpPr txBox="1"/>
            <p:nvPr/>
          </p:nvSpPr>
          <p:spPr>
            <a:xfrm>
              <a:off x="4206765" y="29791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E71BB5A-1FCA-224E-85AF-AEF216AFE20D}"/>
                </a:ext>
              </a:extLst>
            </p:cNvPr>
            <p:cNvSpPr txBox="1"/>
            <p:nvPr/>
          </p:nvSpPr>
          <p:spPr>
            <a:xfrm>
              <a:off x="4214648" y="3498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B3103F-54DF-304D-883F-D51C09918BA7}"/>
                </a:ext>
              </a:extLst>
            </p:cNvPr>
            <p:cNvSpPr txBox="1"/>
            <p:nvPr/>
          </p:nvSpPr>
          <p:spPr>
            <a:xfrm>
              <a:off x="4753304" y="181431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2A58DCC-07B9-5F46-9757-20554E61BCFD}"/>
                </a:ext>
              </a:extLst>
            </p:cNvPr>
            <p:cNvSpPr txBox="1"/>
            <p:nvPr/>
          </p:nvSpPr>
          <p:spPr>
            <a:xfrm>
              <a:off x="7717058" y="235224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4B545BA-69DF-7249-8276-D6F3382A4B90}"/>
                </a:ext>
              </a:extLst>
            </p:cNvPr>
            <p:cNvSpPr txBox="1"/>
            <p:nvPr/>
          </p:nvSpPr>
          <p:spPr>
            <a:xfrm>
              <a:off x="5876434" y="257503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720314D-8B09-E54F-AF92-E5F1C25F6573}"/>
                </a:ext>
              </a:extLst>
            </p:cNvPr>
            <p:cNvSpPr txBox="1"/>
            <p:nvPr/>
          </p:nvSpPr>
          <p:spPr>
            <a:xfrm>
              <a:off x="7170520" y="2903087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8ECA809-153D-3442-BB5C-67B7409F71A7}"/>
                </a:ext>
              </a:extLst>
            </p:cNvPr>
            <p:cNvSpPr txBox="1"/>
            <p:nvPr/>
          </p:nvSpPr>
          <p:spPr>
            <a:xfrm>
              <a:off x="6921062" y="309929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$25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F5C4D2E-0750-6C4C-86CB-37BC2283A65D}"/>
                </a:ext>
              </a:extLst>
            </p:cNvPr>
            <p:cNvSpPr txBox="1"/>
            <p:nvPr/>
          </p:nvSpPr>
          <p:spPr>
            <a:xfrm>
              <a:off x="7457420" y="258202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7423BB7-0616-D544-9751-5073FC0AD151}"/>
                </a:ext>
              </a:extLst>
            </p:cNvPr>
            <p:cNvSpPr txBox="1"/>
            <p:nvPr/>
          </p:nvSpPr>
          <p:spPr>
            <a:xfrm>
              <a:off x="5263055" y="341799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$50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79C36E-CA85-9049-B260-ACAD2257B497}"/>
              </a:ext>
            </a:extLst>
          </p:cNvPr>
          <p:cNvSpPr txBox="1"/>
          <p:nvPr/>
        </p:nvSpPr>
        <p:spPr>
          <a:xfrm>
            <a:off x="2802529" y="6055145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PARTIAL MODELS FOR EACH AGENT</a:t>
            </a:r>
          </a:p>
        </p:txBody>
      </p:sp>
    </p:spTree>
    <p:extLst>
      <p:ext uri="{BB962C8B-B14F-4D97-AF65-F5344CB8AC3E}">
        <p14:creationId xmlns:p14="http://schemas.microsoft.com/office/powerpoint/2010/main" val="267017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A3EB-49AD-1343-8506-D6401FF8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Cops &amp; Robbers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C062-C8D9-D54B-B204-EE5F9FD180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to model?</a:t>
            </a:r>
          </a:p>
          <a:p>
            <a:pPr lvl="1"/>
            <a:r>
              <a:rPr lang="en-US" sz="1800" dirty="0"/>
              <a:t>at(X, Y): location of cop/robber</a:t>
            </a:r>
          </a:p>
          <a:p>
            <a:pPr lvl="1"/>
            <a:r>
              <a:rPr lang="en-US" sz="1800" dirty="0"/>
              <a:t>gold(X): there is X amount of gold on the square</a:t>
            </a:r>
          </a:p>
          <a:p>
            <a:pPr lvl="1"/>
            <a:r>
              <a:rPr lang="en-US" sz="1800" dirty="0"/>
              <a:t>cop(X): Cop X is on the same square</a:t>
            </a:r>
          </a:p>
          <a:p>
            <a:pPr lvl="1"/>
            <a:r>
              <a:rPr lang="en-US" sz="1800" dirty="0"/>
              <a:t>robber(X): Robber X is on the</a:t>
            </a:r>
            <a:br>
              <a:rPr lang="en-US" sz="1800" dirty="0"/>
            </a:br>
            <a:r>
              <a:rPr lang="en-US" sz="1800" dirty="0"/>
              <a:t>same square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66EBE0-A39F-4B4F-883C-AF137B92C7E7}"/>
              </a:ext>
            </a:extLst>
          </p:cNvPr>
          <p:cNvGrpSpPr/>
          <p:nvPr/>
        </p:nvGrpSpPr>
        <p:grpSpPr>
          <a:xfrm>
            <a:off x="2014044" y="1295400"/>
            <a:ext cx="4353911" cy="2502932"/>
            <a:chOff x="4206765" y="1422893"/>
            <a:chExt cx="4353911" cy="25029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307740-E071-754C-AA69-7DEF8D047084}"/>
                </a:ext>
              </a:extLst>
            </p:cNvPr>
            <p:cNvSpPr/>
            <p:nvPr/>
          </p:nvSpPr>
          <p:spPr>
            <a:xfrm>
              <a:off x="476118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7AAAC2B-A6F1-1B47-9E31-A3D3874D449D}"/>
                </a:ext>
              </a:extLst>
            </p:cNvPr>
            <p:cNvSpPr/>
            <p:nvPr/>
          </p:nvSpPr>
          <p:spPr>
            <a:xfrm>
              <a:off x="5307724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B583B69-6DFA-7F40-8D77-2661D854B387}"/>
                </a:ext>
              </a:extLst>
            </p:cNvPr>
            <p:cNvSpPr/>
            <p:nvPr/>
          </p:nvSpPr>
          <p:spPr>
            <a:xfrm>
              <a:off x="5854262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315BC8D-89BD-0C4A-B856-8DCB498299D4}"/>
                </a:ext>
              </a:extLst>
            </p:cNvPr>
            <p:cNvSpPr/>
            <p:nvPr/>
          </p:nvSpPr>
          <p:spPr>
            <a:xfrm>
              <a:off x="6400800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EFF8BDE-72C7-3945-938E-0C3D61739E1D}"/>
                </a:ext>
              </a:extLst>
            </p:cNvPr>
            <p:cNvSpPr/>
            <p:nvPr/>
          </p:nvSpPr>
          <p:spPr>
            <a:xfrm>
              <a:off x="6947338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56E827-F339-FC4E-908E-0C1B0429BC9A}"/>
                </a:ext>
              </a:extLst>
            </p:cNvPr>
            <p:cNvSpPr/>
            <p:nvPr/>
          </p:nvSpPr>
          <p:spPr>
            <a:xfrm>
              <a:off x="749387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D5DE88B-C761-B144-A99C-18F0F51EC5C5}"/>
                </a:ext>
              </a:extLst>
            </p:cNvPr>
            <p:cNvSpPr/>
            <p:nvPr/>
          </p:nvSpPr>
          <p:spPr>
            <a:xfrm>
              <a:off x="802727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B5A74C-2EE0-8C4C-9BAE-43AC4C0F329C}"/>
                </a:ext>
              </a:extLst>
            </p:cNvPr>
            <p:cNvSpPr txBox="1"/>
            <p:nvPr/>
          </p:nvSpPr>
          <p:spPr>
            <a:xfrm>
              <a:off x="476118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5267C9-9A0B-5B49-ACBA-D73CFB5333CE}"/>
                </a:ext>
              </a:extLst>
            </p:cNvPr>
            <p:cNvSpPr txBox="1"/>
            <p:nvPr/>
          </p:nvSpPr>
          <p:spPr>
            <a:xfrm>
              <a:off x="530509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D1F4A69-B341-5941-9CAF-07A30E764D98}"/>
                </a:ext>
              </a:extLst>
            </p:cNvPr>
            <p:cNvSpPr txBox="1"/>
            <p:nvPr/>
          </p:nvSpPr>
          <p:spPr>
            <a:xfrm>
              <a:off x="585032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C9633E-9522-0D45-82E2-9FE97D4130BE}"/>
                </a:ext>
              </a:extLst>
            </p:cNvPr>
            <p:cNvSpPr txBox="1"/>
            <p:nvPr/>
          </p:nvSpPr>
          <p:spPr>
            <a:xfrm>
              <a:off x="639423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02AA9DC-FF56-204E-9924-EC877B7BF5AC}"/>
                </a:ext>
              </a:extLst>
            </p:cNvPr>
            <p:cNvSpPr txBox="1"/>
            <p:nvPr/>
          </p:nvSpPr>
          <p:spPr>
            <a:xfrm>
              <a:off x="693814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35499F2-7631-8F46-ABF8-19D5E6C16211}"/>
                </a:ext>
              </a:extLst>
            </p:cNvPr>
            <p:cNvSpPr txBox="1"/>
            <p:nvPr/>
          </p:nvSpPr>
          <p:spPr>
            <a:xfrm>
              <a:off x="748336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8F8368-ABCD-3844-BA47-9A84EB551119}"/>
                </a:ext>
              </a:extLst>
            </p:cNvPr>
            <p:cNvSpPr txBox="1"/>
            <p:nvPr/>
          </p:nvSpPr>
          <p:spPr>
            <a:xfrm>
              <a:off x="802727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66B94F6-E13A-9B42-85FD-7F43BA14CA8A}"/>
                </a:ext>
              </a:extLst>
            </p:cNvPr>
            <p:cNvSpPr/>
            <p:nvPr/>
          </p:nvSpPr>
          <p:spPr>
            <a:xfrm>
              <a:off x="476118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39D5718-1E30-144D-91BF-DD7347760104}"/>
                </a:ext>
              </a:extLst>
            </p:cNvPr>
            <p:cNvSpPr/>
            <p:nvPr/>
          </p:nvSpPr>
          <p:spPr>
            <a:xfrm>
              <a:off x="5307724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0E48268-19A2-E745-82D9-116B135F9B86}"/>
                </a:ext>
              </a:extLst>
            </p:cNvPr>
            <p:cNvSpPr/>
            <p:nvPr/>
          </p:nvSpPr>
          <p:spPr>
            <a:xfrm>
              <a:off x="5854262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712FEAE-F160-1241-9C8D-40A2F38D0687}"/>
                </a:ext>
              </a:extLst>
            </p:cNvPr>
            <p:cNvSpPr/>
            <p:nvPr/>
          </p:nvSpPr>
          <p:spPr>
            <a:xfrm>
              <a:off x="6400800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E98F6E2-2EE5-FE48-A5A7-52CDF92A7B03}"/>
                </a:ext>
              </a:extLst>
            </p:cNvPr>
            <p:cNvSpPr/>
            <p:nvPr/>
          </p:nvSpPr>
          <p:spPr>
            <a:xfrm>
              <a:off x="6947338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D68F34-A940-814B-8B5A-D453C828DD1D}"/>
                </a:ext>
              </a:extLst>
            </p:cNvPr>
            <p:cNvSpPr/>
            <p:nvPr/>
          </p:nvSpPr>
          <p:spPr>
            <a:xfrm>
              <a:off x="749387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320A82-DC23-104E-AE4C-B584E8E3CDC0}"/>
                </a:ext>
              </a:extLst>
            </p:cNvPr>
            <p:cNvSpPr/>
            <p:nvPr/>
          </p:nvSpPr>
          <p:spPr>
            <a:xfrm>
              <a:off x="802727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381ED3C-D000-404A-AA3C-39B7EFFF283E}"/>
                </a:ext>
              </a:extLst>
            </p:cNvPr>
            <p:cNvSpPr/>
            <p:nvPr/>
          </p:nvSpPr>
          <p:spPr>
            <a:xfrm>
              <a:off x="476118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B75D440-42BD-AE47-8A53-B31FFE1F4A2E}"/>
                </a:ext>
              </a:extLst>
            </p:cNvPr>
            <p:cNvSpPr/>
            <p:nvPr/>
          </p:nvSpPr>
          <p:spPr>
            <a:xfrm>
              <a:off x="5307724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E6F1D4-4BCF-7D46-9C43-A12B2493DD32}"/>
                </a:ext>
              </a:extLst>
            </p:cNvPr>
            <p:cNvSpPr/>
            <p:nvPr/>
          </p:nvSpPr>
          <p:spPr>
            <a:xfrm>
              <a:off x="5854262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E112A3C-2E51-0C44-B6A3-92118782F27C}"/>
                </a:ext>
              </a:extLst>
            </p:cNvPr>
            <p:cNvSpPr/>
            <p:nvPr/>
          </p:nvSpPr>
          <p:spPr>
            <a:xfrm>
              <a:off x="6400800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9433D08-FE48-F143-AE74-ADF33A3775EF}"/>
                </a:ext>
              </a:extLst>
            </p:cNvPr>
            <p:cNvSpPr/>
            <p:nvPr/>
          </p:nvSpPr>
          <p:spPr>
            <a:xfrm>
              <a:off x="6947338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07C9CD4-762C-664F-A5F7-98532843A634}"/>
                </a:ext>
              </a:extLst>
            </p:cNvPr>
            <p:cNvSpPr/>
            <p:nvPr/>
          </p:nvSpPr>
          <p:spPr>
            <a:xfrm>
              <a:off x="749387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2DB59ED-D340-DF42-AE7C-EA79D2E06C5E}"/>
                </a:ext>
              </a:extLst>
            </p:cNvPr>
            <p:cNvSpPr/>
            <p:nvPr/>
          </p:nvSpPr>
          <p:spPr>
            <a:xfrm>
              <a:off x="802727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91C329-A48E-0748-AEB4-0C14EC468D52}"/>
                </a:ext>
              </a:extLst>
            </p:cNvPr>
            <p:cNvSpPr/>
            <p:nvPr/>
          </p:nvSpPr>
          <p:spPr>
            <a:xfrm>
              <a:off x="476118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4BE9478-F38E-084D-9701-29789999A533}"/>
                </a:ext>
              </a:extLst>
            </p:cNvPr>
            <p:cNvSpPr/>
            <p:nvPr/>
          </p:nvSpPr>
          <p:spPr>
            <a:xfrm>
              <a:off x="5307724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D23D3D-B373-EA4F-9ACA-03D2D3FA56A0}"/>
                </a:ext>
              </a:extLst>
            </p:cNvPr>
            <p:cNvSpPr/>
            <p:nvPr/>
          </p:nvSpPr>
          <p:spPr>
            <a:xfrm>
              <a:off x="5854262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B78856-C776-BE46-B4D4-216EDA00A07A}"/>
                </a:ext>
              </a:extLst>
            </p:cNvPr>
            <p:cNvSpPr/>
            <p:nvPr/>
          </p:nvSpPr>
          <p:spPr>
            <a:xfrm>
              <a:off x="6400800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A8BD064-F223-3947-984F-9C8398DF1FBC}"/>
                </a:ext>
              </a:extLst>
            </p:cNvPr>
            <p:cNvSpPr/>
            <p:nvPr/>
          </p:nvSpPr>
          <p:spPr>
            <a:xfrm>
              <a:off x="6947338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A125A7D-0947-9C41-BECC-C9618449757B}"/>
                </a:ext>
              </a:extLst>
            </p:cNvPr>
            <p:cNvSpPr/>
            <p:nvPr/>
          </p:nvSpPr>
          <p:spPr>
            <a:xfrm>
              <a:off x="749387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C436FCD-F910-C543-A219-88188FD3B1CB}"/>
                </a:ext>
              </a:extLst>
            </p:cNvPr>
            <p:cNvSpPr/>
            <p:nvPr/>
          </p:nvSpPr>
          <p:spPr>
            <a:xfrm>
              <a:off x="802727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2006D69-6918-A949-B15B-28866235FFBA}"/>
                </a:ext>
              </a:extLst>
            </p:cNvPr>
            <p:cNvSpPr txBox="1"/>
            <p:nvPr/>
          </p:nvSpPr>
          <p:spPr>
            <a:xfrm>
              <a:off x="4210707" y="18742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750F1BA-88B0-E645-ADF5-10B44EA9855C}"/>
                </a:ext>
              </a:extLst>
            </p:cNvPr>
            <p:cNvSpPr txBox="1"/>
            <p:nvPr/>
          </p:nvSpPr>
          <p:spPr>
            <a:xfrm>
              <a:off x="4206765" y="24076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37E54BE-B9BE-F349-A2E3-44DC6F1FE58C}"/>
                </a:ext>
              </a:extLst>
            </p:cNvPr>
            <p:cNvSpPr txBox="1"/>
            <p:nvPr/>
          </p:nvSpPr>
          <p:spPr>
            <a:xfrm>
              <a:off x="4206765" y="29791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52329A7-BAC5-0344-A431-EEC6E9CACD97}"/>
                </a:ext>
              </a:extLst>
            </p:cNvPr>
            <p:cNvSpPr txBox="1"/>
            <p:nvPr/>
          </p:nvSpPr>
          <p:spPr>
            <a:xfrm>
              <a:off x="4214648" y="3498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2B23890-FEDB-104F-885B-CAE10F5B68A9}"/>
                </a:ext>
              </a:extLst>
            </p:cNvPr>
            <p:cNvSpPr txBox="1"/>
            <p:nvPr/>
          </p:nvSpPr>
          <p:spPr>
            <a:xfrm>
              <a:off x="4753304" y="181431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BD05248-9F70-2C43-A519-25705283B914}"/>
                </a:ext>
              </a:extLst>
            </p:cNvPr>
            <p:cNvSpPr txBox="1"/>
            <p:nvPr/>
          </p:nvSpPr>
          <p:spPr>
            <a:xfrm>
              <a:off x="7717058" y="235224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C3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528F90-B584-8940-95A0-98B93DDA5B00}"/>
                </a:ext>
              </a:extLst>
            </p:cNvPr>
            <p:cNvSpPr txBox="1"/>
            <p:nvPr/>
          </p:nvSpPr>
          <p:spPr>
            <a:xfrm>
              <a:off x="5876434" y="257503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8BB6ED-15C0-D041-81E0-7FB1C6657743}"/>
                </a:ext>
              </a:extLst>
            </p:cNvPr>
            <p:cNvSpPr txBox="1"/>
            <p:nvPr/>
          </p:nvSpPr>
          <p:spPr>
            <a:xfrm>
              <a:off x="7170520" y="2903087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129AAF-7115-3447-BDB8-16FAB74D8B75}"/>
                </a:ext>
              </a:extLst>
            </p:cNvPr>
            <p:cNvSpPr txBox="1"/>
            <p:nvPr/>
          </p:nvSpPr>
          <p:spPr>
            <a:xfrm>
              <a:off x="6921062" y="309929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$25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CE33652-9904-6946-A1FD-2EFA7F1B7D1C}"/>
                </a:ext>
              </a:extLst>
            </p:cNvPr>
            <p:cNvSpPr txBox="1"/>
            <p:nvPr/>
          </p:nvSpPr>
          <p:spPr>
            <a:xfrm>
              <a:off x="7457420" y="258202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7102536-932B-8F4A-8D9B-0C223C24B6D7}"/>
                </a:ext>
              </a:extLst>
            </p:cNvPr>
            <p:cNvSpPr txBox="1"/>
            <p:nvPr/>
          </p:nvSpPr>
          <p:spPr>
            <a:xfrm>
              <a:off x="5263055" y="341799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13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A3EB-49AD-1343-8506-D6401FF8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Cops &amp; Robbers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C062-C8D9-D54B-B204-EE5F9FD180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Beliefs of cop 1 @ 1,1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at(1, 1) </a:t>
            </a:r>
          </a:p>
          <a:p>
            <a:pPr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Beliefs of cop 2 @ 3,2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at(3, 2) 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E85FFD5B-721E-D345-8037-F3612B210F0E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r>
              <a:rPr lang="en-US" sz="2000" dirty="0"/>
              <a:t>Beliefs of robber 1 @ 5,3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at(5, 3)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gold(25)</a:t>
            </a:r>
          </a:p>
          <a:p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2A3EB4-280E-AA45-B48C-1287A62A210C}"/>
              </a:ext>
            </a:extLst>
          </p:cNvPr>
          <p:cNvGrpSpPr/>
          <p:nvPr/>
        </p:nvGrpSpPr>
        <p:grpSpPr>
          <a:xfrm>
            <a:off x="2014044" y="1295400"/>
            <a:ext cx="4353911" cy="2502932"/>
            <a:chOff x="4206765" y="1422893"/>
            <a:chExt cx="4353911" cy="250293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3992CDF-BF21-0248-BED1-1BF138AF3911}"/>
                </a:ext>
              </a:extLst>
            </p:cNvPr>
            <p:cNvSpPr/>
            <p:nvPr/>
          </p:nvSpPr>
          <p:spPr>
            <a:xfrm>
              <a:off x="476118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25A0A2-57C5-6F4F-851F-94CA718DAA88}"/>
                </a:ext>
              </a:extLst>
            </p:cNvPr>
            <p:cNvSpPr/>
            <p:nvPr/>
          </p:nvSpPr>
          <p:spPr>
            <a:xfrm>
              <a:off x="5307724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8BABC2-F5B9-EB48-B999-667712D13DAE}"/>
                </a:ext>
              </a:extLst>
            </p:cNvPr>
            <p:cNvSpPr/>
            <p:nvPr/>
          </p:nvSpPr>
          <p:spPr>
            <a:xfrm>
              <a:off x="5854262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CF1F78-A619-4246-8D3C-CECB9047A114}"/>
                </a:ext>
              </a:extLst>
            </p:cNvPr>
            <p:cNvSpPr/>
            <p:nvPr/>
          </p:nvSpPr>
          <p:spPr>
            <a:xfrm>
              <a:off x="6400800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8C7E9F-E8E4-6E4E-8E5F-F996404B6332}"/>
                </a:ext>
              </a:extLst>
            </p:cNvPr>
            <p:cNvSpPr/>
            <p:nvPr/>
          </p:nvSpPr>
          <p:spPr>
            <a:xfrm>
              <a:off x="6947338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98EE9-25BA-E945-8E56-AE26BC6E69EA}"/>
                </a:ext>
              </a:extLst>
            </p:cNvPr>
            <p:cNvSpPr/>
            <p:nvPr/>
          </p:nvSpPr>
          <p:spPr>
            <a:xfrm>
              <a:off x="749387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962CE8-ECA6-E648-91AE-A672965C554B}"/>
                </a:ext>
              </a:extLst>
            </p:cNvPr>
            <p:cNvSpPr/>
            <p:nvPr/>
          </p:nvSpPr>
          <p:spPr>
            <a:xfrm>
              <a:off x="802727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7D4C251-302A-534A-8832-6B4A6C5C42A9}"/>
                </a:ext>
              </a:extLst>
            </p:cNvPr>
            <p:cNvSpPr txBox="1"/>
            <p:nvPr/>
          </p:nvSpPr>
          <p:spPr>
            <a:xfrm>
              <a:off x="476118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740119-278D-AA47-87B1-42BA4779560E}"/>
                </a:ext>
              </a:extLst>
            </p:cNvPr>
            <p:cNvSpPr txBox="1"/>
            <p:nvPr/>
          </p:nvSpPr>
          <p:spPr>
            <a:xfrm>
              <a:off x="530509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9E71659-78F6-4445-B29E-18F08A859A7B}"/>
                </a:ext>
              </a:extLst>
            </p:cNvPr>
            <p:cNvSpPr txBox="1"/>
            <p:nvPr/>
          </p:nvSpPr>
          <p:spPr>
            <a:xfrm>
              <a:off x="585032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50DA7C-4E62-8441-8957-286EDA56750E}"/>
                </a:ext>
              </a:extLst>
            </p:cNvPr>
            <p:cNvSpPr txBox="1"/>
            <p:nvPr/>
          </p:nvSpPr>
          <p:spPr>
            <a:xfrm>
              <a:off x="639423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AE1094-8983-0F48-A0E4-E691A0497EC4}"/>
                </a:ext>
              </a:extLst>
            </p:cNvPr>
            <p:cNvSpPr txBox="1"/>
            <p:nvPr/>
          </p:nvSpPr>
          <p:spPr>
            <a:xfrm>
              <a:off x="693814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DC7F58-D8B5-604D-B1B9-6A038EAAA860}"/>
                </a:ext>
              </a:extLst>
            </p:cNvPr>
            <p:cNvSpPr txBox="1"/>
            <p:nvPr/>
          </p:nvSpPr>
          <p:spPr>
            <a:xfrm>
              <a:off x="748336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5DE56A-81AA-9447-96E5-103CECB61397}"/>
                </a:ext>
              </a:extLst>
            </p:cNvPr>
            <p:cNvSpPr txBox="1"/>
            <p:nvPr/>
          </p:nvSpPr>
          <p:spPr>
            <a:xfrm>
              <a:off x="802727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551693-4D5F-3A4D-8D1B-6CD16A309F00}"/>
                </a:ext>
              </a:extLst>
            </p:cNvPr>
            <p:cNvSpPr/>
            <p:nvPr/>
          </p:nvSpPr>
          <p:spPr>
            <a:xfrm>
              <a:off x="476118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73DEA7-0FBB-D348-B125-D9D06BBF2ED8}"/>
                </a:ext>
              </a:extLst>
            </p:cNvPr>
            <p:cNvSpPr/>
            <p:nvPr/>
          </p:nvSpPr>
          <p:spPr>
            <a:xfrm>
              <a:off x="5307724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7BE7F93-818B-BA4E-94E2-B1BB486040FC}"/>
                </a:ext>
              </a:extLst>
            </p:cNvPr>
            <p:cNvSpPr/>
            <p:nvPr/>
          </p:nvSpPr>
          <p:spPr>
            <a:xfrm>
              <a:off x="5854262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578B025-F662-8A4D-A412-40DBF5A6C92B}"/>
                </a:ext>
              </a:extLst>
            </p:cNvPr>
            <p:cNvSpPr/>
            <p:nvPr/>
          </p:nvSpPr>
          <p:spPr>
            <a:xfrm>
              <a:off x="6400800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E9E5D7C-54C7-2B49-B6C5-B28D05925F7E}"/>
                </a:ext>
              </a:extLst>
            </p:cNvPr>
            <p:cNvSpPr/>
            <p:nvPr/>
          </p:nvSpPr>
          <p:spPr>
            <a:xfrm>
              <a:off x="6947338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88EFFF1-1C0A-0741-9CCB-723DEB45AAE5}"/>
                </a:ext>
              </a:extLst>
            </p:cNvPr>
            <p:cNvSpPr/>
            <p:nvPr/>
          </p:nvSpPr>
          <p:spPr>
            <a:xfrm>
              <a:off x="749387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D2D4EA5-205A-B546-82C1-29F619ABDA05}"/>
                </a:ext>
              </a:extLst>
            </p:cNvPr>
            <p:cNvSpPr/>
            <p:nvPr/>
          </p:nvSpPr>
          <p:spPr>
            <a:xfrm>
              <a:off x="802727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5B82C0F-EAD9-5C44-85C2-7803B01D91A0}"/>
                </a:ext>
              </a:extLst>
            </p:cNvPr>
            <p:cNvSpPr/>
            <p:nvPr/>
          </p:nvSpPr>
          <p:spPr>
            <a:xfrm>
              <a:off x="476118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5BE6DAC-CF59-E94C-ABBB-784EE28BB521}"/>
                </a:ext>
              </a:extLst>
            </p:cNvPr>
            <p:cNvSpPr/>
            <p:nvPr/>
          </p:nvSpPr>
          <p:spPr>
            <a:xfrm>
              <a:off x="5307724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AAD9FF2-726B-1D4F-A274-5849825D144C}"/>
                </a:ext>
              </a:extLst>
            </p:cNvPr>
            <p:cNvSpPr/>
            <p:nvPr/>
          </p:nvSpPr>
          <p:spPr>
            <a:xfrm>
              <a:off x="5854262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BBBA36-65FF-7444-8F11-ED164A89E101}"/>
                </a:ext>
              </a:extLst>
            </p:cNvPr>
            <p:cNvSpPr/>
            <p:nvPr/>
          </p:nvSpPr>
          <p:spPr>
            <a:xfrm>
              <a:off x="6400800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242674E-5A9F-E947-B80F-EBADEC7E2F89}"/>
                </a:ext>
              </a:extLst>
            </p:cNvPr>
            <p:cNvSpPr/>
            <p:nvPr/>
          </p:nvSpPr>
          <p:spPr>
            <a:xfrm>
              <a:off x="6947338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F309FBC-ACCF-4E49-B1C4-FF9C30F997C3}"/>
                </a:ext>
              </a:extLst>
            </p:cNvPr>
            <p:cNvSpPr/>
            <p:nvPr/>
          </p:nvSpPr>
          <p:spPr>
            <a:xfrm>
              <a:off x="749387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9BAC52A-3BAB-3347-9881-E8481AF3292B}"/>
                </a:ext>
              </a:extLst>
            </p:cNvPr>
            <p:cNvSpPr/>
            <p:nvPr/>
          </p:nvSpPr>
          <p:spPr>
            <a:xfrm>
              <a:off x="802727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E13BF53-D232-0B4E-8938-3320656BC92F}"/>
                </a:ext>
              </a:extLst>
            </p:cNvPr>
            <p:cNvSpPr/>
            <p:nvPr/>
          </p:nvSpPr>
          <p:spPr>
            <a:xfrm>
              <a:off x="476118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36EFD1-564C-C64E-854A-03ABF1996DA5}"/>
                </a:ext>
              </a:extLst>
            </p:cNvPr>
            <p:cNvSpPr/>
            <p:nvPr/>
          </p:nvSpPr>
          <p:spPr>
            <a:xfrm>
              <a:off x="5307724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4410A4-F52E-664B-B264-854E90DD5CAA}"/>
                </a:ext>
              </a:extLst>
            </p:cNvPr>
            <p:cNvSpPr/>
            <p:nvPr/>
          </p:nvSpPr>
          <p:spPr>
            <a:xfrm>
              <a:off x="5854262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BF0FA3C-2123-0346-B254-0DB040ABDA13}"/>
                </a:ext>
              </a:extLst>
            </p:cNvPr>
            <p:cNvSpPr/>
            <p:nvPr/>
          </p:nvSpPr>
          <p:spPr>
            <a:xfrm>
              <a:off x="6400800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C98B831-99DC-4347-8A51-B5E3ED9B4843}"/>
                </a:ext>
              </a:extLst>
            </p:cNvPr>
            <p:cNvSpPr/>
            <p:nvPr/>
          </p:nvSpPr>
          <p:spPr>
            <a:xfrm>
              <a:off x="6947338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59D9650-1892-4B49-A646-0F70EFD49B05}"/>
                </a:ext>
              </a:extLst>
            </p:cNvPr>
            <p:cNvSpPr/>
            <p:nvPr/>
          </p:nvSpPr>
          <p:spPr>
            <a:xfrm>
              <a:off x="749387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AF6182A-03C4-7A4B-A4A4-A3FEBC89E8C6}"/>
                </a:ext>
              </a:extLst>
            </p:cNvPr>
            <p:cNvSpPr/>
            <p:nvPr/>
          </p:nvSpPr>
          <p:spPr>
            <a:xfrm>
              <a:off x="802727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2031677-5C85-0347-954C-CCC0346B3261}"/>
                </a:ext>
              </a:extLst>
            </p:cNvPr>
            <p:cNvSpPr txBox="1"/>
            <p:nvPr/>
          </p:nvSpPr>
          <p:spPr>
            <a:xfrm>
              <a:off x="4210707" y="18742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AD362DF-69BD-6445-BB3A-CE951E83C46B}"/>
                </a:ext>
              </a:extLst>
            </p:cNvPr>
            <p:cNvSpPr txBox="1"/>
            <p:nvPr/>
          </p:nvSpPr>
          <p:spPr>
            <a:xfrm>
              <a:off x="4206765" y="24076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0288D73-7AEF-8E48-BABA-19BDE0CE531B}"/>
                </a:ext>
              </a:extLst>
            </p:cNvPr>
            <p:cNvSpPr txBox="1"/>
            <p:nvPr/>
          </p:nvSpPr>
          <p:spPr>
            <a:xfrm>
              <a:off x="4206765" y="29791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8A9224-88AE-C547-8979-43558968FDBB}"/>
                </a:ext>
              </a:extLst>
            </p:cNvPr>
            <p:cNvSpPr txBox="1"/>
            <p:nvPr/>
          </p:nvSpPr>
          <p:spPr>
            <a:xfrm>
              <a:off x="4214648" y="3498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89021D0-3A5A-B94A-9DFE-A3FAD7D561C3}"/>
                </a:ext>
              </a:extLst>
            </p:cNvPr>
            <p:cNvSpPr txBox="1"/>
            <p:nvPr/>
          </p:nvSpPr>
          <p:spPr>
            <a:xfrm>
              <a:off x="4753304" y="181431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9CBEC37-6643-6946-A051-DA6108F8F960}"/>
                </a:ext>
              </a:extLst>
            </p:cNvPr>
            <p:cNvSpPr txBox="1"/>
            <p:nvPr/>
          </p:nvSpPr>
          <p:spPr>
            <a:xfrm>
              <a:off x="7717058" y="235224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754C87-354F-F545-8C6E-1776972B2ACF}"/>
                </a:ext>
              </a:extLst>
            </p:cNvPr>
            <p:cNvSpPr txBox="1"/>
            <p:nvPr/>
          </p:nvSpPr>
          <p:spPr>
            <a:xfrm>
              <a:off x="5876434" y="257503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2D9573A-10A3-2741-821F-76F3DB9D665E}"/>
                </a:ext>
              </a:extLst>
            </p:cNvPr>
            <p:cNvSpPr txBox="1"/>
            <p:nvPr/>
          </p:nvSpPr>
          <p:spPr>
            <a:xfrm>
              <a:off x="7170520" y="2903087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DCC2661-B4C3-8C44-8722-9E6BACEA9224}"/>
                </a:ext>
              </a:extLst>
            </p:cNvPr>
            <p:cNvSpPr txBox="1"/>
            <p:nvPr/>
          </p:nvSpPr>
          <p:spPr>
            <a:xfrm>
              <a:off x="6921062" y="309929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$25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28EEF9B-75FA-7646-BE15-E62C737B7D6C}"/>
                </a:ext>
              </a:extLst>
            </p:cNvPr>
            <p:cNvSpPr txBox="1"/>
            <p:nvPr/>
          </p:nvSpPr>
          <p:spPr>
            <a:xfrm>
              <a:off x="7457420" y="258202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6944E5-BDFB-B24D-BA2E-DD42BB6BA13D}"/>
                </a:ext>
              </a:extLst>
            </p:cNvPr>
            <p:cNvSpPr txBox="1"/>
            <p:nvPr/>
          </p:nvSpPr>
          <p:spPr>
            <a:xfrm>
              <a:off x="5263055" y="341799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29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A3EB-49AD-1343-8506-D6401FF8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Cops &amp; Robbers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C062-C8D9-D54B-B204-EE5F9FD180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Beliefs of cop 3 @ 6,2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at(6, 2) 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robber(R2)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E85FFD5B-721E-D345-8037-F3612B210F0E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r>
              <a:rPr lang="en-US" sz="2000" dirty="0"/>
              <a:t>Beliefs of robber 2 @ 6,2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at(6, 2)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cop(C3)</a:t>
            </a:r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0DA2D8-1F7A-EF45-90F3-E0B92A689897}"/>
              </a:ext>
            </a:extLst>
          </p:cNvPr>
          <p:cNvGrpSpPr/>
          <p:nvPr/>
        </p:nvGrpSpPr>
        <p:grpSpPr>
          <a:xfrm>
            <a:off x="2014044" y="1295400"/>
            <a:ext cx="4353911" cy="2502932"/>
            <a:chOff x="4206765" y="1422893"/>
            <a:chExt cx="4353911" cy="25029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1BE9C7-181F-354E-BDDA-345A5CE324D6}"/>
                </a:ext>
              </a:extLst>
            </p:cNvPr>
            <p:cNvSpPr/>
            <p:nvPr/>
          </p:nvSpPr>
          <p:spPr>
            <a:xfrm>
              <a:off x="476118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9EF67A-443D-474C-8113-B43F22D0E44C}"/>
                </a:ext>
              </a:extLst>
            </p:cNvPr>
            <p:cNvSpPr/>
            <p:nvPr/>
          </p:nvSpPr>
          <p:spPr>
            <a:xfrm>
              <a:off x="5307724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67EA8E-BA41-F54F-AE6C-75BA339B93EB}"/>
                </a:ext>
              </a:extLst>
            </p:cNvPr>
            <p:cNvSpPr/>
            <p:nvPr/>
          </p:nvSpPr>
          <p:spPr>
            <a:xfrm>
              <a:off x="5854262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997FA5-0FAC-8A4D-A91E-D0CFE4C9E122}"/>
                </a:ext>
              </a:extLst>
            </p:cNvPr>
            <p:cNvSpPr/>
            <p:nvPr/>
          </p:nvSpPr>
          <p:spPr>
            <a:xfrm>
              <a:off x="6400800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9C4C87-EAFE-1742-947E-EB9F8953607A}"/>
                </a:ext>
              </a:extLst>
            </p:cNvPr>
            <p:cNvSpPr/>
            <p:nvPr/>
          </p:nvSpPr>
          <p:spPr>
            <a:xfrm>
              <a:off x="6947338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25AF6A-E3D1-4844-A202-553E0404CB80}"/>
                </a:ext>
              </a:extLst>
            </p:cNvPr>
            <p:cNvSpPr/>
            <p:nvPr/>
          </p:nvSpPr>
          <p:spPr>
            <a:xfrm>
              <a:off x="749387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5B4B09-9188-C240-8D8C-F553C48EB201}"/>
                </a:ext>
              </a:extLst>
            </p:cNvPr>
            <p:cNvSpPr/>
            <p:nvPr/>
          </p:nvSpPr>
          <p:spPr>
            <a:xfrm>
              <a:off x="8027276" y="17922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CE7967-6848-B54A-97BA-635F29B54C3D}"/>
                </a:ext>
              </a:extLst>
            </p:cNvPr>
            <p:cNvSpPr txBox="1"/>
            <p:nvPr/>
          </p:nvSpPr>
          <p:spPr>
            <a:xfrm>
              <a:off x="476118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A52EE-8ACC-624F-9141-B625CC58D49E}"/>
                </a:ext>
              </a:extLst>
            </p:cNvPr>
            <p:cNvSpPr txBox="1"/>
            <p:nvPr/>
          </p:nvSpPr>
          <p:spPr>
            <a:xfrm>
              <a:off x="530509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0A215D-2D3B-884E-B4C5-102E4382B33D}"/>
                </a:ext>
              </a:extLst>
            </p:cNvPr>
            <p:cNvSpPr txBox="1"/>
            <p:nvPr/>
          </p:nvSpPr>
          <p:spPr>
            <a:xfrm>
              <a:off x="585032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D06CA6-5C63-A942-A5FC-A590C345AB09}"/>
                </a:ext>
              </a:extLst>
            </p:cNvPr>
            <p:cNvSpPr txBox="1"/>
            <p:nvPr/>
          </p:nvSpPr>
          <p:spPr>
            <a:xfrm>
              <a:off x="639423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1EDBC5-67DD-A94B-B325-C06E8EE86452}"/>
                </a:ext>
              </a:extLst>
            </p:cNvPr>
            <p:cNvSpPr txBox="1"/>
            <p:nvPr/>
          </p:nvSpPr>
          <p:spPr>
            <a:xfrm>
              <a:off x="6938141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F1BBFF-B30E-5648-866D-8B6D7E6F157E}"/>
                </a:ext>
              </a:extLst>
            </p:cNvPr>
            <p:cNvSpPr txBox="1"/>
            <p:nvPr/>
          </p:nvSpPr>
          <p:spPr>
            <a:xfrm>
              <a:off x="748336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1BC57B-9849-994C-8DFE-5990DF21A920}"/>
                </a:ext>
              </a:extLst>
            </p:cNvPr>
            <p:cNvSpPr txBox="1"/>
            <p:nvPr/>
          </p:nvSpPr>
          <p:spPr>
            <a:xfrm>
              <a:off x="8027276" y="1422893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8EFA04-A486-854A-92A8-85E6063EE21D}"/>
                </a:ext>
              </a:extLst>
            </p:cNvPr>
            <p:cNvSpPr/>
            <p:nvPr/>
          </p:nvSpPr>
          <p:spPr>
            <a:xfrm>
              <a:off x="476118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A9BD04-30DB-7540-9066-E6AD79619C01}"/>
                </a:ext>
              </a:extLst>
            </p:cNvPr>
            <p:cNvSpPr/>
            <p:nvPr/>
          </p:nvSpPr>
          <p:spPr>
            <a:xfrm>
              <a:off x="5307724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42458D-8197-7C45-9B5B-C4E84A1FE6E7}"/>
                </a:ext>
              </a:extLst>
            </p:cNvPr>
            <p:cNvSpPr/>
            <p:nvPr/>
          </p:nvSpPr>
          <p:spPr>
            <a:xfrm>
              <a:off x="5854262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2C5A465-DDCB-2A4B-8E21-A92DC3C58120}"/>
                </a:ext>
              </a:extLst>
            </p:cNvPr>
            <p:cNvSpPr/>
            <p:nvPr/>
          </p:nvSpPr>
          <p:spPr>
            <a:xfrm>
              <a:off x="6400800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A093D0-618D-A947-8E16-C08FFB44A8FC}"/>
                </a:ext>
              </a:extLst>
            </p:cNvPr>
            <p:cNvSpPr/>
            <p:nvPr/>
          </p:nvSpPr>
          <p:spPr>
            <a:xfrm>
              <a:off x="6947338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EA0BDC-F159-F14F-9B15-CE6ABDA92E25}"/>
                </a:ext>
              </a:extLst>
            </p:cNvPr>
            <p:cNvSpPr/>
            <p:nvPr/>
          </p:nvSpPr>
          <p:spPr>
            <a:xfrm>
              <a:off x="749387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AAFCDD-DA1F-8A43-B3A4-EFFBCB97A0D9}"/>
                </a:ext>
              </a:extLst>
            </p:cNvPr>
            <p:cNvSpPr/>
            <p:nvPr/>
          </p:nvSpPr>
          <p:spPr>
            <a:xfrm>
              <a:off x="8027276" y="23256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DE755E-FC97-DE4E-A825-87B3F030D9F0}"/>
                </a:ext>
              </a:extLst>
            </p:cNvPr>
            <p:cNvSpPr/>
            <p:nvPr/>
          </p:nvSpPr>
          <p:spPr>
            <a:xfrm>
              <a:off x="476118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7C81D3-EF48-0846-A335-2B2F75B38184}"/>
                </a:ext>
              </a:extLst>
            </p:cNvPr>
            <p:cNvSpPr/>
            <p:nvPr/>
          </p:nvSpPr>
          <p:spPr>
            <a:xfrm>
              <a:off x="5307724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C8E7ED-23F8-0146-9157-4F5E6A5B4677}"/>
                </a:ext>
              </a:extLst>
            </p:cNvPr>
            <p:cNvSpPr/>
            <p:nvPr/>
          </p:nvSpPr>
          <p:spPr>
            <a:xfrm>
              <a:off x="5854262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386FDD-0E12-4846-9B61-28DFAEAC7EBB}"/>
                </a:ext>
              </a:extLst>
            </p:cNvPr>
            <p:cNvSpPr/>
            <p:nvPr/>
          </p:nvSpPr>
          <p:spPr>
            <a:xfrm>
              <a:off x="6400800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8BA1845-7678-0742-91F9-64CCC157BE86}"/>
                </a:ext>
              </a:extLst>
            </p:cNvPr>
            <p:cNvSpPr/>
            <p:nvPr/>
          </p:nvSpPr>
          <p:spPr>
            <a:xfrm>
              <a:off x="6947338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08BD1A3-3BCD-394E-B744-77BF278FC355}"/>
                </a:ext>
              </a:extLst>
            </p:cNvPr>
            <p:cNvSpPr/>
            <p:nvPr/>
          </p:nvSpPr>
          <p:spPr>
            <a:xfrm>
              <a:off x="749387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E3B284-0EF2-6C48-9A0C-1AF8B0916A31}"/>
                </a:ext>
              </a:extLst>
            </p:cNvPr>
            <p:cNvSpPr/>
            <p:nvPr/>
          </p:nvSpPr>
          <p:spPr>
            <a:xfrm>
              <a:off x="8027276" y="28590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CE5F32E-2FCE-8A46-AA31-185BFA73BBE8}"/>
                </a:ext>
              </a:extLst>
            </p:cNvPr>
            <p:cNvSpPr/>
            <p:nvPr/>
          </p:nvSpPr>
          <p:spPr>
            <a:xfrm>
              <a:off x="476118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990268-4C90-744E-87D7-F9FFA3238026}"/>
                </a:ext>
              </a:extLst>
            </p:cNvPr>
            <p:cNvSpPr/>
            <p:nvPr/>
          </p:nvSpPr>
          <p:spPr>
            <a:xfrm>
              <a:off x="5307724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5DB1A4-3F9E-4A4D-970B-CE8F5EA84F76}"/>
                </a:ext>
              </a:extLst>
            </p:cNvPr>
            <p:cNvSpPr/>
            <p:nvPr/>
          </p:nvSpPr>
          <p:spPr>
            <a:xfrm>
              <a:off x="5854262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57EFCD-D9FC-BB40-86D6-6829065A0321}"/>
                </a:ext>
              </a:extLst>
            </p:cNvPr>
            <p:cNvSpPr/>
            <p:nvPr/>
          </p:nvSpPr>
          <p:spPr>
            <a:xfrm>
              <a:off x="6400800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84C425-41DA-F64E-972A-A28C85E6B1A6}"/>
                </a:ext>
              </a:extLst>
            </p:cNvPr>
            <p:cNvSpPr/>
            <p:nvPr/>
          </p:nvSpPr>
          <p:spPr>
            <a:xfrm>
              <a:off x="6947338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FFA73F-F74B-134B-98B9-96F7AE985989}"/>
                </a:ext>
              </a:extLst>
            </p:cNvPr>
            <p:cNvSpPr/>
            <p:nvPr/>
          </p:nvSpPr>
          <p:spPr>
            <a:xfrm>
              <a:off x="749387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23DC28-042A-8C49-B256-218D7A24D884}"/>
                </a:ext>
              </a:extLst>
            </p:cNvPr>
            <p:cNvSpPr/>
            <p:nvPr/>
          </p:nvSpPr>
          <p:spPr>
            <a:xfrm>
              <a:off x="8027276" y="3392425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D83E63-034B-5942-9A8B-AC037164DA4B}"/>
                </a:ext>
              </a:extLst>
            </p:cNvPr>
            <p:cNvSpPr txBox="1"/>
            <p:nvPr/>
          </p:nvSpPr>
          <p:spPr>
            <a:xfrm>
              <a:off x="4210707" y="18742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10B236-8AE2-8F44-8B6A-A53A46B3A81C}"/>
                </a:ext>
              </a:extLst>
            </p:cNvPr>
            <p:cNvSpPr txBox="1"/>
            <p:nvPr/>
          </p:nvSpPr>
          <p:spPr>
            <a:xfrm>
              <a:off x="4206765" y="24076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3D5B2F-FBDA-4449-A952-DBE57A95B95B}"/>
                </a:ext>
              </a:extLst>
            </p:cNvPr>
            <p:cNvSpPr txBox="1"/>
            <p:nvPr/>
          </p:nvSpPr>
          <p:spPr>
            <a:xfrm>
              <a:off x="4206765" y="2979159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ED83AB-7646-2741-B0B0-84894FD8E70E}"/>
                </a:ext>
              </a:extLst>
            </p:cNvPr>
            <p:cNvSpPr txBox="1"/>
            <p:nvPr/>
          </p:nvSpPr>
          <p:spPr>
            <a:xfrm>
              <a:off x="4214648" y="3498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368F32A-6A1C-9741-90F0-9A068F0C6A55}"/>
                </a:ext>
              </a:extLst>
            </p:cNvPr>
            <p:cNvSpPr txBox="1"/>
            <p:nvPr/>
          </p:nvSpPr>
          <p:spPr>
            <a:xfrm>
              <a:off x="4753304" y="181431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2808BF-AA0A-FE49-AB1E-803E91FA5E3B}"/>
                </a:ext>
              </a:extLst>
            </p:cNvPr>
            <p:cNvSpPr txBox="1"/>
            <p:nvPr/>
          </p:nvSpPr>
          <p:spPr>
            <a:xfrm>
              <a:off x="7717058" y="235224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CEC347-A6EC-F64C-903E-AD5AA52E793E}"/>
                </a:ext>
              </a:extLst>
            </p:cNvPr>
            <p:cNvSpPr txBox="1"/>
            <p:nvPr/>
          </p:nvSpPr>
          <p:spPr>
            <a:xfrm>
              <a:off x="5876434" y="2575034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191096-A781-3445-AB9F-2D2D89D19A13}"/>
                </a:ext>
              </a:extLst>
            </p:cNvPr>
            <p:cNvSpPr txBox="1"/>
            <p:nvPr/>
          </p:nvSpPr>
          <p:spPr>
            <a:xfrm>
              <a:off x="7170520" y="2903087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FC9FCD4-7AF6-044B-9025-E5F7E962CC4B}"/>
                </a:ext>
              </a:extLst>
            </p:cNvPr>
            <p:cNvSpPr txBox="1"/>
            <p:nvPr/>
          </p:nvSpPr>
          <p:spPr>
            <a:xfrm>
              <a:off x="6921062" y="309929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$25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143403-E066-B443-9204-6EB3B3FB9483}"/>
                </a:ext>
              </a:extLst>
            </p:cNvPr>
            <p:cNvSpPr txBox="1"/>
            <p:nvPr/>
          </p:nvSpPr>
          <p:spPr>
            <a:xfrm>
              <a:off x="7457420" y="258202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CDB8201-3726-554D-96A3-529730856969}"/>
                </a:ext>
              </a:extLst>
            </p:cNvPr>
            <p:cNvSpPr txBox="1"/>
            <p:nvPr/>
          </p:nvSpPr>
          <p:spPr>
            <a:xfrm>
              <a:off x="5263055" y="341799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0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2BA4-4963-EF41-8C95-1E175AD4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to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C3D5-0BC7-FB4B-B536-5489A0D226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/>
          </a:bodyPr>
          <a:lstStyle/>
          <a:p>
            <a:r>
              <a:rPr lang="en-US" sz="2000" dirty="0"/>
              <a:t>Rule based systems are really a special case of Logical Reasoning System.</a:t>
            </a:r>
          </a:p>
          <a:p>
            <a:pPr lvl="1"/>
            <a:r>
              <a:rPr lang="en-US" sz="1800" dirty="0"/>
              <a:t>Facts: propositions (e. g. A, B, …)</a:t>
            </a:r>
          </a:p>
          <a:p>
            <a:pPr lvl="1"/>
            <a:r>
              <a:rPr lang="en-US" sz="1800" dirty="0"/>
              <a:t>Rules: sentences containing implications (A =&gt; B)</a:t>
            </a:r>
          </a:p>
          <a:p>
            <a:pPr lvl="1"/>
            <a:endParaRPr lang="en-US" sz="1800" dirty="0"/>
          </a:p>
          <a:p>
            <a:r>
              <a:rPr lang="en-US" sz="2000" dirty="0"/>
              <a:t>Inference is a form of logical proof based on a restricted set of inference rules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Logical proofs allow us to ask questions of the form:</a:t>
            </a:r>
          </a:p>
          <a:p>
            <a:pPr lvl="1"/>
            <a:r>
              <a:rPr lang="en-US" sz="1800" dirty="0"/>
              <a:t>Given a set, S, of logical statements, </a:t>
            </a:r>
            <a:r>
              <a:rPr lang="en-US" sz="1800" b="1" i="1" dirty="0"/>
              <a:t>is X true?</a:t>
            </a:r>
          </a:p>
          <a:p>
            <a:pPr lvl="1"/>
            <a:endParaRPr lang="en-US" sz="1800" b="1" i="1" dirty="0"/>
          </a:p>
          <a:p>
            <a:r>
              <a:rPr lang="en-US" sz="2100" dirty="0"/>
              <a:t>This can be used to implement something analogous to </a:t>
            </a:r>
            <a:r>
              <a:rPr lang="en-US" sz="2100" b="1" dirty="0"/>
              <a:t>forwards-chaining </a:t>
            </a:r>
            <a:r>
              <a:rPr lang="en-US" sz="2100" dirty="0"/>
              <a:t>in rule-based systems.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0BE91-2805-CD47-B23B-BE81A10F3898}"/>
              </a:ext>
            </a:extLst>
          </p:cNvPr>
          <p:cNvSpPr txBox="1"/>
          <p:nvPr/>
        </p:nvSpPr>
        <p:spPr>
          <a:xfrm>
            <a:off x="6552194" y="4001869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A, A =&gt;</a:t>
            </a:r>
            <a:r>
              <a:rPr lang="en-US" u="sng" dirty="0">
                <a:sym typeface="Wingdings" pitchFamily="2" charset="2"/>
              </a:rPr>
              <a:t> B</a:t>
            </a:r>
          </a:p>
          <a:p>
            <a:pPr algn="ctr"/>
            <a:r>
              <a:rPr lang="en-US" dirty="0">
                <a:sym typeface="Wingdings" pitchFamily="2" charset="2"/>
              </a:rPr>
              <a:t>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F4FDA-790A-8C4F-82F3-F4E998A52157}"/>
              </a:ext>
            </a:extLst>
          </p:cNvPr>
          <p:cNvSpPr txBox="1"/>
          <p:nvPr/>
        </p:nvSpPr>
        <p:spPr>
          <a:xfrm>
            <a:off x="4569588" y="4140368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Modus Ponens: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5F63E-4C03-9D4D-93AF-57B3314F5288}"/>
              </a:ext>
            </a:extLst>
          </p:cNvPr>
          <p:cNvSpPr txBox="1"/>
          <p:nvPr/>
        </p:nvSpPr>
        <p:spPr>
          <a:xfrm>
            <a:off x="2819400" y="4001869"/>
            <a:ext cx="1095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    A, B   </a:t>
            </a:r>
            <a:endParaRPr lang="en-US" u="sng" dirty="0">
              <a:sym typeface="Wingdings" pitchFamily="2" charset="2"/>
            </a:endParaRPr>
          </a:p>
          <a:p>
            <a:pPr algn="ctr"/>
            <a:r>
              <a:rPr lang="en-US" dirty="0">
                <a:sym typeface="Wingdings" pitchFamily="2" charset="2"/>
              </a:rPr>
              <a:t>A &amp; 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390DD-9285-214E-96D9-FDAE5E022FB3}"/>
              </a:ext>
            </a:extLst>
          </p:cNvPr>
          <p:cNvSpPr txBox="1"/>
          <p:nvPr/>
        </p:nvSpPr>
        <p:spPr>
          <a:xfrm>
            <a:off x="1075831" y="41403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Conjunction:</a:t>
            </a:r>
          </a:p>
        </p:txBody>
      </p:sp>
    </p:spTree>
    <p:extLst>
      <p:ext uri="{BB962C8B-B14F-4D97-AF65-F5344CB8AC3E}">
        <p14:creationId xmlns:p14="http://schemas.microsoft.com/office/powerpoint/2010/main" val="288255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BA04-8D3D-3D43-8143-1ACF278D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Weather 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9890-05E9-A34F-8260-C53597A26C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Set of Logical Statements:</a:t>
            </a:r>
          </a:p>
          <a:p>
            <a:pPr lvl="1"/>
            <a:r>
              <a:rPr lang="en-GB" sz="1800" dirty="0"/>
              <a:t>LOW_PRESSURE						(1)</a:t>
            </a:r>
          </a:p>
          <a:p>
            <a:pPr lvl="1"/>
            <a:r>
              <a:rPr lang="en-GB" sz="1800" dirty="0"/>
              <a:t>CLOUDY							(2)</a:t>
            </a:r>
          </a:p>
          <a:p>
            <a:pPr lvl="1"/>
            <a:r>
              <a:rPr lang="en-GB" sz="1800" dirty="0"/>
              <a:t>COLD							(3)</a:t>
            </a:r>
          </a:p>
          <a:p>
            <a:pPr lvl="1"/>
            <a:r>
              <a:rPr lang="en-GB" sz="1800" dirty="0"/>
              <a:t>HIGH_PRESSURE &amp; </a:t>
            </a:r>
            <a:r>
              <a:rPr lang="en-GB" sz="1800" b="1" dirty="0"/>
              <a:t>~</a:t>
            </a:r>
            <a:r>
              <a:rPr lang="en-GB" sz="1800" dirty="0"/>
              <a:t>CLOUDY =&gt; RAIN_UNLIKELY 	(4)</a:t>
            </a:r>
          </a:p>
          <a:p>
            <a:pPr lvl="1"/>
            <a:r>
              <a:rPr lang="en-GB" sz="1800" dirty="0"/>
              <a:t>LOW_PRESSURE &amp; CLOUDY =&gt; RAIN_LIKELY		(5)</a:t>
            </a:r>
          </a:p>
          <a:p>
            <a:pPr lvl="2"/>
            <a:endParaRPr lang="en-GB" sz="1500" dirty="0"/>
          </a:p>
          <a:p>
            <a:r>
              <a:rPr lang="en-GB" sz="2000" dirty="0"/>
              <a:t>Prove RAIN_LIKELY is true</a:t>
            </a:r>
          </a:p>
          <a:p>
            <a:pPr lvl="1"/>
            <a:r>
              <a:rPr lang="en-GB" sz="1800" dirty="0"/>
              <a:t>Conjunction (1, 2): LOW_PRESSURE &amp; CLOUDY 		(6)</a:t>
            </a:r>
          </a:p>
          <a:p>
            <a:pPr lvl="1"/>
            <a:r>
              <a:rPr lang="en-GB" sz="1800" dirty="0"/>
              <a:t>Modus Pollens (6, 5): RAIN_LIKELY				(7)</a:t>
            </a:r>
          </a:p>
          <a:p>
            <a:pPr lvl="1"/>
            <a:r>
              <a:rPr lang="en-GB" sz="1800" dirty="0"/>
              <a:t>Q.E.D.</a:t>
            </a:r>
          </a:p>
          <a:p>
            <a:pPr lvl="2"/>
            <a:endParaRPr lang="en-GB" sz="1500" dirty="0"/>
          </a:p>
          <a:p>
            <a:r>
              <a:rPr lang="en-GB" sz="2100" dirty="0"/>
              <a:t>The problem: how to automate this?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77600-9410-2B40-96F3-14A9B5869BDF}"/>
              </a:ext>
            </a:extLst>
          </p:cNvPr>
          <p:cNvSpPr txBox="1"/>
          <p:nvPr/>
        </p:nvSpPr>
        <p:spPr>
          <a:xfrm>
            <a:off x="3000629" y="6019800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A v B v ~C, C</a:t>
            </a:r>
          </a:p>
          <a:p>
            <a:pPr algn="ctr"/>
            <a:r>
              <a:rPr lang="en-US" dirty="0">
                <a:sym typeface="Wingdings" pitchFamily="2" charset="2"/>
              </a:rPr>
              <a:t>A v 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A25FB-430D-974B-8F46-76045A86AEA7}"/>
              </a:ext>
            </a:extLst>
          </p:cNvPr>
          <p:cNvSpPr txBox="1"/>
          <p:nvPr/>
        </p:nvSpPr>
        <p:spPr>
          <a:xfrm>
            <a:off x="1066800" y="6095871"/>
            <a:ext cx="18806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 Rule</a:t>
            </a:r>
          </a:p>
          <a:p>
            <a:r>
              <a:rPr lang="en-US" sz="1200" dirty="0"/>
              <a:t>(Robinson, 1965)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22D12-2F17-BE41-8980-997A3A7FF21E}"/>
              </a:ext>
            </a:extLst>
          </p:cNvPr>
          <p:cNvSpPr txBox="1"/>
          <p:nvPr/>
        </p:nvSpPr>
        <p:spPr>
          <a:xfrm>
            <a:off x="5029200" y="6108376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=&gt; B is equivalent to B v ~A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3245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6FC9-BF60-3A4A-868B-C3D1C41B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A01E9-C7D5-2B43-9EAA-15A72B3BB3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5105400"/>
          </a:xfrm>
        </p:spPr>
        <p:txBody>
          <a:bodyPr>
            <a:normAutofit/>
          </a:bodyPr>
          <a:lstStyle/>
          <a:p>
            <a:r>
              <a:rPr lang="en-US" sz="1800" dirty="0"/>
              <a:t>Propositions are limited</a:t>
            </a:r>
          </a:p>
          <a:p>
            <a:pPr lvl="1"/>
            <a:r>
              <a:rPr lang="en-US" sz="1800" dirty="0"/>
              <a:t>Given REM_IS_A_MAN and SOCRATES_IS_A_MAN</a:t>
            </a:r>
          </a:p>
          <a:p>
            <a:pPr lvl="1"/>
            <a:r>
              <a:rPr lang="en-US" sz="1800" dirty="0"/>
              <a:t>What if we want to ask: who is a man?</a:t>
            </a:r>
          </a:p>
          <a:p>
            <a:pPr lvl="1"/>
            <a:endParaRPr lang="en-US" sz="1800" dirty="0"/>
          </a:p>
          <a:p>
            <a:r>
              <a:rPr lang="en-US" sz="2000" dirty="0"/>
              <a:t>Predicate logic is a refinement of propositional logic that allows a finer grained representation</a:t>
            </a:r>
          </a:p>
          <a:p>
            <a:pPr lvl="1"/>
            <a:r>
              <a:rPr lang="en-US" sz="1800" dirty="0"/>
              <a:t>Propositions are replaced by </a:t>
            </a:r>
            <a:r>
              <a:rPr lang="en-US" sz="1800" b="1" dirty="0"/>
              <a:t>predicates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Predicates are n-</a:t>
            </a:r>
            <a:r>
              <a:rPr lang="en-US" sz="1800" dirty="0" err="1"/>
              <a:t>ary</a:t>
            </a:r>
            <a:r>
              <a:rPr lang="en-US" sz="1800" dirty="0"/>
              <a:t> relations over objects in a </a:t>
            </a:r>
            <a:r>
              <a:rPr lang="en-US" sz="1800" b="1" dirty="0"/>
              <a:t>domain of discourse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Objects are represented by </a:t>
            </a:r>
            <a:r>
              <a:rPr lang="en-US" sz="1800" b="1" dirty="0"/>
              <a:t>constants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  <a:p>
            <a:r>
              <a:rPr lang="en-US" sz="2000" dirty="0"/>
              <a:t>For example:</a:t>
            </a:r>
          </a:p>
          <a:p>
            <a:pPr lvl="1"/>
            <a:r>
              <a:rPr lang="en-US" sz="1800" dirty="0"/>
              <a:t>Consider the constants “Rem”, “Socrates” and “man”</a:t>
            </a:r>
          </a:p>
          <a:p>
            <a:pPr lvl="1"/>
            <a:r>
              <a:rPr lang="en-US" sz="1800" dirty="0"/>
              <a:t>If we assert a binary predicate relationship “</a:t>
            </a:r>
            <a:r>
              <a:rPr lang="en-US" sz="1800" dirty="0" err="1"/>
              <a:t>is_a</a:t>
            </a:r>
            <a:r>
              <a:rPr lang="en-US" sz="1800" dirty="0"/>
              <a:t>”, we can rewrite our propositions as: </a:t>
            </a:r>
            <a:r>
              <a:rPr lang="en-US" sz="1800" i="1" dirty="0" err="1"/>
              <a:t>is_a</a:t>
            </a:r>
            <a:r>
              <a:rPr lang="en-US" sz="1800" i="1" dirty="0"/>
              <a:t>(rem, man)</a:t>
            </a:r>
            <a:r>
              <a:rPr lang="en-US" sz="1800" dirty="0"/>
              <a:t> and </a:t>
            </a:r>
            <a:r>
              <a:rPr lang="en-US" sz="1800" i="1" dirty="0" err="1"/>
              <a:t>is_a</a:t>
            </a:r>
            <a:r>
              <a:rPr lang="en-US" sz="1800" i="1" dirty="0"/>
              <a:t>(Socrates, man)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836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9C8E-D4AA-AB46-A506-B7782FD3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Propositional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F7640B-10A8-E945-9E72-D4E1315F8EB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467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Predicate Logic also introduces </a:t>
                </a:r>
                <a:r>
                  <a:rPr lang="en-US" sz="2000" b="1" dirty="0"/>
                  <a:t>quantifiable variables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1800" dirty="0"/>
                  <a:t>Basically, variables that can be used in place of constants</a:t>
                </a:r>
              </a:p>
              <a:p>
                <a:pPr lvl="1"/>
                <a:r>
                  <a:rPr lang="en-US" sz="1800" dirty="0"/>
                  <a:t>In logical sentences, variables can be interpreted in multiple ways.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𝑀𝑎𝑛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)⟹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𝑀𝑜𝑟𝑡𝑎𝑙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800" dirty="0"/>
                  <a:t>Quantification provides clarity of interpretation</a:t>
                </a:r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Quantification operators:</a:t>
                </a:r>
              </a:p>
              <a:p>
                <a:pPr lvl="1"/>
                <a:r>
                  <a:rPr lang="en-US" sz="1800" dirty="0"/>
                  <a:t>Universal Quantification: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800" dirty="0"/>
                  <a:t> (for all objects)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𝑀𝑎𝑛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)⟹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𝑀𝑜𝑟𝑡𝑎𝑙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– all men are mortal</a:t>
                </a:r>
              </a:p>
              <a:p>
                <a:pPr lvl="1"/>
                <a:r>
                  <a:rPr lang="en-US" sz="1800" dirty="0"/>
                  <a:t>Existential Quantification: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1800" dirty="0"/>
                  <a:t> (there exists an object)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𝑀𝑎𝑛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)⟹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𝑀𝑜𝑟𝑡𝑎𝑙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– there is a man who is mortal</a:t>
                </a:r>
              </a:p>
              <a:p>
                <a:pPr lvl="1"/>
                <a:endParaRPr lang="en-US" sz="1700" dirty="0"/>
              </a:p>
              <a:p>
                <a:r>
                  <a:rPr lang="en-US" sz="2000" dirty="0"/>
                  <a:t>In logic programming, the quantifiers can be assumed from the context in which as sentence is used…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F7640B-10A8-E945-9E72-D4E1315F8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467600" cy="5029200"/>
              </a:xfrm>
              <a:blipFill>
                <a:blip r:embed="rId2"/>
                <a:stretch>
                  <a:fillRect l="-170" t="-756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62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77C0-72A8-B249-BC3E-8A85E761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Modelling with Predicate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89557-6AD1-5646-BBAF-0A7CD36E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(Today’s Goal)</a:t>
            </a:r>
          </a:p>
        </p:txBody>
      </p:sp>
    </p:spTree>
    <p:extLst>
      <p:ext uri="{BB962C8B-B14F-4D97-AF65-F5344CB8AC3E}">
        <p14:creationId xmlns:p14="http://schemas.microsoft.com/office/powerpoint/2010/main" val="348338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2AEE-6C0B-6541-A33B-78936281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427E-B86F-A147-8A27-61CAF09650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whole lecture has been about exploring different techniques for creating models of the environment.</a:t>
            </a:r>
          </a:p>
          <a:p>
            <a:pPr lvl="1"/>
            <a:r>
              <a:rPr lang="en-US" sz="1800" dirty="0"/>
              <a:t>In this course, we will use predicate logic to do this.</a:t>
            </a:r>
          </a:p>
          <a:p>
            <a:pPr lvl="1"/>
            <a:r>
              <a:rPr lang="en-US" sz="1800" dirty="0"/>
              <a:t>Later, you will learn an Agent-Oriented Programming language called ASTRA that uses predicate logic.</a:t>
            </a:r>
          </a:p>
          <a:p>
            <a:pPr lvl="2"/>
            <a:endParaRPr lang="en-US" sz="1500" dirty="0"/>
          </a:p>
          <a:p>
            <a:r>
              <a:rPr lang="en-US" sz="2100" dirty="0"/>
              <a:t>Domain modelling with predicate logic is “simple”</a:t>
            </a:r>
          </a:p>
          <a:p>
            <a:pPr lvl="1"/>
            <a:r>
              <a:rPr lang="en-US" sz="1800" dirty="0"/>
              <a:t>Identify the kinds of objects that exist in the environment and develop naming conventions for them.</a:t>
            </a:r>
          </a:p>
          <a:p>
            <a:pPr lvl="1"/>
            <a:r>
              <a:rPr lang="en-US" sz="1800" dirty="0"/>
              <a:t>Specify the relationships that can exist between these objects as predicates.</a:t>
            </a:r>
          </a:p>
          <a:p>
            <a:pPr lvl="1"/>
            <a:r>
              <a:rPr lang="en-US" sz="1800" dirty="0"/>
              <a:t>In logic, this is referred to a a </a:t>
            </a:r>
            <a:r>
              <a:rPr lang="en-US" sz="1800" b="1" dirty="0"/>
              <a:t>theory</a:t>
            </a:r>
            <a:r>
              <a:rPr lang="en-US" sz="1800" dirty="0"/>
              <a:t>, in MAS it is often considered an </a:t>
            </a:r>
            <a:r>
              <a:rPr lang="en-US" sz="1800" b="1" dirty="0"/>
              <a:t>ontology</a:t>
            </a:r>
            <a:r>
              <a:rPr lang="en-US" sz="1800" dirty="0"/>
              <a:t>.</a:t>
            </a:r>
          </a:p>
          <a:p>
            <a:pPr lvl="2"/>
            <a:endParaRPr lang="en-US" sz="15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5702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C28E-013E-654B-9034-CE9971D0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Towerworld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1EAAC-A3B9-1243-99B4-934CD8ED4D6A}"/>
              </a:ext>
            </a:extLst>
          </p:cNvPr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0ACEC-81D8-B34F-B7F2-43E2678C91DB}"/>
              </a:ext>
            </a:extLst>
          </p:cNvPr>
          <p:cNvSpPr/>
          <p:nvPr/>
        </p:nvSpPr>
        <p:spPr>
          <a:xfrm>
            <a:off x="17526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F3817-872D-8F47-A1DF-D84481CA67E1}"/>
              </a:ext>
            </a:extLst>
          </p:cNvPr>
          <p:cNvSpPr/>
          <p:nvPr/>
        </p:nvSpPr>
        <p:spPr>
          <a:xfrm>
            <a:off x="28194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7EAEE-201C-B44A-81B7-C7CBB58C1C6B}"/>
              </a:ext>
            </a:extLst>
          </p:cNvPr>
          <p:cNvSpPr/>
          <p:nvPr/>
        </p:nvSpPr>
        <p:spPr>
          <a:xfrm>
            <a:off x="6172200" y="5800344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F21C24-398B-FC48-88DA-CC3F169A9A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94236" y="4238141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EC1020-2A46-7449-A403-7DE3E8C5713B}"/>
              </a:ext>
            </a:extLst>
          </p:cNvPr>
          <p:cNvSpPr/>
          <p:nvPr/>
        </p:nvSpPr>
        <p:spPr>
          <a:xfrm>
            <a:off x="6841836" y="4803545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3377C3-8DAF-B642-B88B-2F4D5F377A00}"/>
              </a:ext>
            </a:extLst>
          </p:cNvPr>
          <p:cNvCxnSpPr>
            <a:cxnSpLocks/>
          </p:cNvCxnSpPr>
          <p:nvPr/>
        </p:nvCxnSpPr>
        <p:spPr>
          <a:xfrm>
            <a:off x="6824518" y="4803545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D4F1A9-DAE0-D943-BFA9-86CCB04CF8AA}"/>
              </a:ext>
            </a:extLst>
          </p:cNvPr>
          <p:cNvCxnSpPr>
            <a:cxnSpLocks/>
          </p:cNvCxnSpPr>
          <p:nvPr/>
        </p:nvCxnSpPr>
        <p:spPr>
          <a:xfrm flipV="1">
            <a:off x="7162800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F36A7B-83F4-ED47-804E-3345D0A9762B}"/>
              </a:ext>
            </a:extLst>
          </p:cNvPr>
          <p:cNvCxnSpPr>
            <a:cxnSpLocks/>
          </p:cNvCxnSpPr>
          <p:nvPr/>
        </p:nvCxnSpPr>
        <p:spPr>
          <a:xfrm flipV="1">
            <a:off x="6824518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C28E-013E-654B-9034-CE9971D0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Towerworld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81EAAC-A3B9-1243-99B4-934CD8ED4D6A}"/>
              </a:ext>
            </a:extLst>
          </p:cNvPr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0ACEC-81D8-B34F-B7F2-43E2678C91DB}"/>
              </a:ext>
            </a:extLst>
          </p:cNvPr>
          <p:cNvSpPr/>
          <p:nvPr/>
        </p:nvSpPr>
        <p:spPr>
          <a:xfrm>
            <a:off x="17526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F3817-872D-8F47-A1DF-D84481CA67E1}"/>
              </a:ext>
            </a:extLst>
          </p:cNvPr>
          <p:cNvSpPr/>
          <p:nvPr/>
        </p:nvSpPr>
        <p:spPr>
          <a:xfrm>
            <a:off x="28194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7EAEE-201C-B44A-81B7-C7CBB58C1C6B}"/>
              </a:ext>
            </a:extLst>
          </p:cNvPr>
          <p:cNvSpPr/>
          <p:nvPr/>
        </p:nvSpPr>
        <p:spPr>
          <a:xfrm>
            <a:off x="6172200" y="5800344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F21C24-398B-FC48-88DA-CC3F169A9AE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94236" y="4238141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EC1020-2A46-7449-A403-7DE3E8C5713B}"/>
              </a:ext>
            </a:extLst>
          </p:cNvPr>
          <p:cNvSpPr/>
          <p:nvPr/>
        </p:nvSpPr>
        <p:spPr>
          <a:xfrm>
            <a:off x="6841836" y="4803545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3377C3-8DAF-B642-B88B-2F4D5F377A00}"/>
              </a:ext>
            </a:extLst>
          </p:cNvPr>
          <p:cNvCxnSpPr>
            <a:cxnSpLocks/>
          </p:cNvCxnSpPr>
          <p:nvPr/>
        </p:nvCxnSpPr>
        <p:spPr>
          <a:xfrm>
            <a:off x="6824518" y="4803545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D4F1A9-DAE0-D943-BFA9-86CCB04CF8AA}"/>
              </a:ext>
            </a:extLst>
          </p:cNvPr>
          <p:cNvCxnSpPr>
            <a:cxnSpLocks/>
          </p:cNvCxnSpPr>
          <p:nvPr/>
        </p:nvCxnSpPr>
        <p:spPr>
          <a:xfrm flipV="1">
            <a:off x="7162800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F36A7B-83F4-ED47-804E-3345D0A9762B}"/>
              </a:ext>
            </a:extLst>
          </p:cNvPr>
          <p:cNvCxnSpPr>
            <a:cxnSpLocks/>
          </p:cNvCxnSpPr>
          <p:nvPr/>
        </p:nvCxnSpPr>
        <p:spPr>
          <a:xfrm flipV="1">
            <a:off x="6824518" y="4803545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6B947BD-1B3E-E740-8AB8-8687102B37E8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4724398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Predicates:</a:t>
            </a:r>
          </a:p>
          <a:p>
            <a:pPr lvl="1"/>
            <a:r>
              <a:rPr lang="en-GB" sz="1800"/>
              <a:t>block(X) – X is a block</a:t>
            </a:r>
          </a:p>
          <a:p>
            <a:pPr lvl="1"/>
            <a:r>
              <a:rPr lang="en-GB" sz="1800"/>
              <a:t>table(X) – X is a table</a:t>
            </a:r>
          </a:p>
          <a:p>
            <a:pPr lvl="1"/>
            <a:r>
              <a:rPr lang="en-GB" sz="1800"/>
              <a:t>on(X, Y) –X is sitting on top of Y</a:t>
            </a:r>
          </a:p>
          <a:p>
            <a:pPr lvl="1"/>
            <a:r>
              <a:rPr lang="en-GB" sz="1800"/>
              <a:t>free(X) –block X has nothing on it</a:t>
            </a:r>
          </a:p>
          <a:p>
            <a:pPr lvl="1"/>
            <a:r>
              <a:rPr lang="en-GB" sz="1800"/>
              <a:t>holding(X) – X is held by the gripper</a:t>
            </a:r>
            <a:endParaRPr lang="en-GB" sz="1800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55136DDC-0334-D640-9DF3-13C4C80A6F6C}"/>
              </a:ext>
            </a:extLst>
          </p:cNvPr>
          <p:cNvSpPr txBox="1">
            <a:spLocks/>
          </p:cNvSpPr>
          <p:nvPr/>
        </p:nvSpPr>
        <p:spPr>
          <a:xfrm>
            <a:off x="5029200" y="1600200"/>
            <a:ext cx="2898648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Constants:</a:t>
            </a:r>
          </a:p>
          <a:p>
            <a:pPr lvl="1"/>
            <a:r>
              <a:rPr lang="en-US" sz="1800"/>
              <a:t>Blocks: a, b, c, d</a:t>
            </a:r>
          </a:p>
          <a:p>
            <a:pPr lvl="1"/>
            <a:r>
              <a:rPr lang="en-US" sz="1800"/>
              <a:t>The table: table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424859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1209</TotalTime>
  <Words>1274</Words>
  <Application>Microsoft Macintosh PowerPoint</Application>
  <PresentationFormat>On-screen Show (4:3)</PresentationFormat>
  <Paragraphs>313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Century Schoolbook</vt:lpstr>
      <vt:lpstr>Courier New</vt:lpstr>
      <vt:lpstr>Wingdings</vt:lpstr>
      <vt:lpstr>Wingdings 2</vt:lpstr>
      <vt:lpstr>Oriel</vt:lpstr>
      <vt:lpstr>Logic &amp; Domain Modelling</vt:lpstr>
      <vt:lpstr>Rules to Logic</vt:lpstr>
      <vt:lpstr>Our Weather Example Revisited</vt:lpstr>
      <vt:lpstr>Beyond Propositional Logic</vt:lpstr>
      <vt:lpstr>Beyond Propositional Logic</vt:lpstr>
      <vt:lpstr>Domain Modelling with Predicate Logic</vt:lpstr>
      <vt:lpstr>Domain Modelling</vt:lpstr>
      <vt:lpstr>Example 1: Towerworld</vt:lpstr>
      <vt:lpstr>Example 1: Towerworld</vt:lpstr>
      <vt:lpstr>Example 1: Towerworld</vt:lpstr>
      <vt:lpstr>Example 1: Towerworld</vt:lpstr>
      <vt:lpstr>Example 1: Towerworld</vt:lpstr>
      <vt:lpstr>Example 1: Towerworld</vt:lpstr>
      <vt:lpstr>Example 1: Towerworld</vt:lpstr>
      <vt:lpstr>Example 2: Cops &amp; Robbers</vt:lpstr>
      <vt:lpstr>Example 2: Cops &amp; Robbers</vt:lpstr>
      <vt:lpstr>Example 2: Cops &amp; Robbers</vt:lpstr>
      <vt:lpstr>Example 2: Cops &amp; Robbers</vt:lpstr>
      <vt:lpstr>Example 2: Cops &amp; Robbers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190</cp:revision>
  <cp:lastPrinted>2015-01-12T14:27:45Z</cp:lastPrinted>
  <dcterms:created xsi:type="dcterms:W3CDTF">2006-08-16T00:00:00Z</dcterms:created>
  <dcterms:modified xsi:type="dcterms:W3CDTF">2023-09-22T14:49:50Z</dcterms:modified>
</cp:coreProperties>
</file>