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26" r:id="rId3"/>
    <p:sldId id="351" r:id="rId4"/>
    <p:sldId id="354" r:id="rId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7755" autoAdjust="0"/>
  </p:normalViewPr>
  <p:slideViewPr>
    <p:cSldViewPr>
      <p:cViewPr varScale="1">
        <p:scale>
          <a:sx n="112" d="100"/>
          <a:sy n="11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17/10/2021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4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ASTRA: Running Code</a:t>
            </a:r>
            <a:endParaRPr lang="en-IE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Running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81600"/>
          </a:xfrm>
        </p:spPr>
        <p:txBody>
          <a:bodyPr>
            <a:noAutofit/>
          </a:bodyPr>
          <a:lstStyle/>
          <a:p>
            <a:r>
              <a:rPr lang="en-IE" sz="2000" dirty="0"/>
              <a:t>ASTRA Programs are compiled to pure</a:t>
            </a:r>
            <a:br>
              <a:rPr lang="en-IE" sz="2000" dirty="0"/>
            </a:br>
            <a:r>
              <a:rPr lang="en-IE" sz="2000" dirty="0"/>
              <a:t>Java code.</a:t>
            </a:r>
          </a:p>
          <a:p>
            <a:pPr lvl="1"/>
            <a:endParaRPr lang="en-IE" sz="1700" dirty="0"/>
          </a:p>
          <a:p>
            <a:r>
              <a:rPr lang="en-IE" sz="2000" dirty="0"/>
              <a:t>The compiled code has the same name </a:t>
            </a:r>
            <a:br>
              <a:rPr lang="en-IE" sz="2000" dirty="0"/>
            </a:br>
            <a:r>
              <a:rPr lang="en-IE" sz="2000" dirty="0"/>
              <a:t>as the </a:t>
            </a:r>
            <a:r>
              <a:rPr lang="en-IE" sz="2000" dirty="0" err="1"/>
              <a:t>astra</a:t>
            </a:r>
            <a:r>
              <a:rPr lang="en-IE" sz="2000" dirty="0"/>
              <a:t> file (but with the .java </a:t>
            </a:r>
            <a:br>
              <a:rPr lang="en-IE" sz="2000" dirty="0"/>
            </a:br>
            <a:r>
              <a:rPr lang="en-IE" sz="2000" dirty="0"/>
              <a:t>extension).</a:t>
            </a:r>
          </a:p>
          <a:p>
            <a:endParaRPr lang="en-IE" sz="2000" dirty="0"/>
          </a:p>
          <a:p>
            <a:r>
              <a:rPr lang="en-IE" sz="2000" dirty="0"/>
              <a:t>The compiler automatically adds a main method so that you can easily test your program.</a:t>
            </a:r>
          </a:p>
          <a:p>
            <a:pPr lvl="1"/>
            <a:r>
              <a:rPr lang="en-IE" sz="1700" dirty="0"/>
              <a:t>Simply execute the generated Java class.</a:t>
            </a:r>
          </a:p>
          <a:p>
            <a:pPr lvl="1"/>
            <a:endParaRPr lang="en-IE" sz="1700" dirty="0"/>
          </a:p>
          <a:p>
            <a:r>
              <a:rPr lang="en-IE" sz="2000" dirty="0"/>
              <a:t>ASTRA is compiled using Maven.</a:t>
            </a:r>
          </a:p>
          <a:p>
            <a:pPr lvl="1"/>
            <a:r>
              <a:rPr lang="en-IE" sz="1800" dirty="0"/>
              <a:t>You can use any IDE that supports Maven</a:t>
            </a:r>
          </a:p>
          <a:p>
            <a:pPr lvl="1"/>
            <a:r>
              <a:rPr lang="en-IE" sz="1800" dirty="0"/>
              <a:t>A syntax highlighting extension is provided for VS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14478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ASTRA Source (.</a:t>
            </a:r>
            <a:r>
              <a:rPr lang="en-IE" sz="1400" dirty="0" err="1"/>
              <a:t>astra</a:t>
            </a:r>
            <a:r>
              <a:rPr lang="en-IE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362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Java Source (.java)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276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Java Binary (.class)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7818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7034" y="205740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solidFill>
                  <a:srgbClr val="FF0000"/>
                </a:solidFill>
              </a:rPr>
              <a:t>ASTRA Compiler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81800" y="2895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17034" y="297180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solidFill>
                  <a:srgbClr val="FF0000"/>
                </a:solidFill>
              </a:rPr>
              <a:t>Java Compiler</a:t>
            </a:r>
          </a:p>
        </p:txBody>
      </p:sp>
    </p:spTree>
    <p:extLst>
      <p:ext uri="{BB962C8B-B14F-4D97-AF65-F5344CB8AC3E}">
        <p14:creationId xmlns:p14="http://schemas.microsoft.com/office/powerpoint/2010/main" val="34362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751A-642D-4783-BF72-729996BF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and Maven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8896-8656-4BB7-8011-CFC6E59706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ASTRA adopts standard maven conventions.</a:t>
            </a:r>
          </a:p>
          <a:p>
            <a:pPr lvl="1"/>
            <a:r>
              <a:rPr lang="en-US" sz="1800" dirty="0"/>
              <a:t>ASTRA source code is placed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/main/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</a:t>
            </a:r>
            <a:endParaRPr lang="en-US" sz="1800" dirty="0"/>
          </a:p>
          <a:p>
            <a:pPr lvl="1"/>
            <a:r>
              <a:rPr lang="en-US" sz="1800" dirty="0"/>
              <a:t>Supporting Java code is placed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/main/java</a:t>
            </a:r>
          </a:p>
          <a:p>
            <a:pPr lvl="4"/>
            <a:endParaRPr lang="en-US" sz="1400" dirty="0"/>
          </a:p>
          <a:p>
            <a:r>
              <a:rPr lang="en-US" sz="2000" dirty="0"/>
              <a:t>A pom.xml file is used to build code:</a:t>
            </a:r>
          </a:p>
          <a:p>
            <a:pPr lvl="1"/>
            <a:r>
              <a:rPr lang="en-US" sz="1800" dirty="0"/>
              <a:t>Basic ASTRA projects extend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astra:astra-base:1.0.7</a:t>
            </a:r>
          </a:p>
          <a:p>
            <a:pPr lvl="1"/>
            <a:r>
              <a:rPr lang="en-IE" sz="1800" dirty="0"/>
              <a:t>Building requires the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astra:astra-maven-plugin</a:t>
            </a:r>
            <a:r>
              <a:rPr lang="en-IE" sz="1800" dirty="0"/>
              <a:t> plugin</a:t>
            </a:r>
          </a:p>
          <a:p>
            <a:pPr lvl="1"/>
            <a:r>
              <a:rPr lang="en-IE" sz="1800" dirty="0"/>
              <a:t>All maven modules are in Maven Central.</a:t>
            </a:r>
          </a:p>
          <a:p>
            <a:pPr lvl="3"/>
            <a:endParaRPr lang="en-IE" sz="1600" dirty="0"/>
          </a:p>
          <a:p>
            <a:r>
              <a:rPr lang="en-IE" sz="2000" dirty="0"/>
              <a:t>Compiling ASTRA: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</a:p>
          <a:p>
            <a:r>
              <a:rPr lang="en-IE" sz="2000" dirty="0"/>
              <a:t>Deploying ASTRA: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astra:deploy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5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F085-F14B-0248-9BD6-74631920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1E9-2E64-EE42-A3F3-905F5D3DB5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&gt;hello&lt;/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&lt;version&gt;1.0.0&lt;/version&gt;</a:t>
            </a:r>
          </a:p>
          <a:p>
            <a:pPr marL="0" indent="0">
              <a:buNone/>
            </a:pP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com.astralanguage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-base&lt;/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&lt;version&gt;1.0.7&lt;/version&gt;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  <a:p>
            <a:pPr marL="0" indent="0">
              <a:buNone/>
            </a:pP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0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304</TotalTime>
  <Words>287</Words>
  <Application>Microsoft Macintosh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Schoolbook</vt:lpstr>
      <vt:lpstr>Courier New</vt:lpstr>
      <vt:lpstr>Wingdings</vt:lpstr>
      <vt:lpstr>Wingdings 2</vt:lpstr>
      <vt:lpstr>Oriel</vt:lpstr>
      <vt:lpstr>ASTRA: Running Code</vt:lpstr>
      <vt:lpstr>Running a Program</vt:lpstr>
      <vt:lpstr>ASTRA and Maven</vt:lpstr>
      <vt:lpstr>ASTRA POM.XML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218</cp:revision>
  <cp:lastPrinted>2015-01-12T14:27:45Z</cp:lastPrinted>
  <dcterms:created xsi:type="dcterms:W3CDTF">2006-08-16T00:00:00Z</dcterms:created>
  <dcterms:modified xsi:type="dcterms:W3CDTF">2021-10-17T20:08:30Z</dcterms:modified>
</cp:coreProperties>
</file>