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6a92f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6a92f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ae6a92ff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ae6a92ff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ae6a92f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ae6a92f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e6a92f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e6a92f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iacomoweb/my-portfolio" TargetMode="External"/><Relationship Id="rId4" Type="http://schemas.openxmlformats.org/officeDocument/2006/relationships/hyperlink" Target="https://giacomoweb.github.io/my-portfol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0683" y="264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    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Progetto html e css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it"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start2impact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 Giacomo Infranti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99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990300" y="204100"/>
            <a:ext cx="4898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 il progetto ho deciso di utilizzare Material Design Bootstrap in quanto penso sia leggermente migliore della sua versione normale e possa dare un valore aggiunto al mio progetto.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9450" y="3031000"/>
            <a:ext cx="7991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Creato anche per l’utilizzo su mobile e tablet , p</a:t>
            </a:r>
            <a:r>
              <a:rPr lang="it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er la creazione del sito ho deciso di avere un’impronta  tendente al minimalismo dal momento che lo volevo il più pulito possibile. 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612700" y="469425"/>
            <a:ext cx="189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endParaRPr sz="3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1" y="1204225"/>
            <a:ext cx="3167200" cy="34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20975" y="1010325"/>
            <a:ext cx="4327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 deciso di inserire questo header in quanto ho preferito dare all’utente una facile navigazione cliccando sulla sezione di suo interesse.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L’ immagine di sfondo l’ho inserita per due motivi: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it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il mio interesse al settore agrario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it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il fatto che sto crescendo come persona (e come sviluppatore)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                                     TIPOGRAFIA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font-family:'Gill Sans', 'Gill Sans MT', Calibri, 'Trebuchet MS', sans-serif;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Verdana, Geneva, Tahoma, sans-serif;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Cambria, Cochin, Georgia, Times, 'Times New Roman', serif;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Ho deciso di utilizzare font diversi per dare un pò di diversità al sito. Il primo per la parte di header, il secondo per la parte centrale della pagina e il terzo per il footer.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                                           LINKS </a:t>
            </a:r>
            <a:r>
              <a:rPr lang="it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GITHUB: </a:t>
            </a:r>
            <a:r>
              <a:rPr lang="it" sz="155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Giacomoweb/my-portfolio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MY WEBSITE:</a:t>
            </a:r>
            <a:r>
              <a:rPr lang="it" sz="2100">
                <a:solidFill>
                  <a:schemeClr val="lt1"/>
                </a:solidFill>
              </a:rPr>
              <a:t>   </a:t>
            </a:r>
            <a:r>
              <a:rPr lang="it" sz="155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https://giacomoweb.github.io/my-portfolio/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