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96" r:id="rId2"/>
    <p:sldId id="573" r:id="rId3"/>
    <p:sldId id="574" r:id="rId4"/>
    <p:sldId id="575" r:id="rId5"/>
    <p:sldId id="577" r:id="rId6"/>
    <p:sldId id="576" r:id="rId7"/>
    <p:sldId id="579" r:id="rId8"/>
    <p:sldId id="57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6CBB2D"/>
    <a:srgbClr val="B83EBB"/>
    <a:srgbClr val="AFD35F"/>
    <a:srgbClr val="000000"/>
    <a:srgbClr val="0812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0866" autoAdjust="0"/>
  </p:normalViewPr>
  <p:slideViewPr>
    <p:cSldViewPr snapToGrid="0" snapToObjects="1">
      <p:cViewPr>
        <p:scale>
          <a:sx n="100" d="100"/>
          <a:sy n="100" d="100"/>
        </p:scale>
        <p:origin x="-179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6FCEF-A635-AF4A-B65D-DC09F72D06EC}" type="datetimeFigureOut">
              <a:rPr lang="en-US" smtClean="0"/>
              <a:t>18/07/16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DD28F-9C60-AD4C-9F8A-9CB7DDC44CE8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41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090E1-49D3-2843-A311-8D58736D8435}" type="datetimeFigureOut">
              <a:rPr lang="en-US" smtClean="0"/>
              <a:t>18/07/16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EAA3-556C-7A42-A930-71FF5E2555F7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91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xph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651954"/>
            <a:ext cx="1571476" cy="15714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3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DBBAC7D-E23C-074A-A333-32DA51AA2431}" type="datetime1">
              <a:rPr lang="it-IT" smtClean="0"/>
              <a:t>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149C478-66E4-B748-8C2E-EBBAD70EA972}" type="datetime1">
              <a:rPr lang="it-IT" smtClean="0"/>
              <a:t>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3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  <p:pic>
        <p:nvPicPr>
          <p:cNvPr id="5" name="Immagine 4" descr="xph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0" y="-18200"/>
            <a:ext cx="683568" cy="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6AC8D0A-D2B9-C94B-A68B-1D61A76A6954}" type="datetime1">
              <a:rPr lang="it-IT" smtClean="0"/>
              <a:t>18/07/16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B9B3933-93EB-4143-9FFF-763034A1F6B9}" type="datetime1">
              <a:rPr lang="it-IT" smtClean="0"/>
              <a:t>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8F2C84-4855-8C4A-939A-88B9B0BC268F}" type="datetime1">
              <a:rPr lang="it-IT" smtClean="0"/>
              <a:t>18/07/16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8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1756FF-4518-614D-B761-897EA50CA233}" type="datetime1">
              <a:rPr lang="it-IT" smtClean="0"/>
              <a:t>18/07/16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1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10F5989-923B-9E49-85A0-07EE1FBAEF35}" type="datetime1">
              <a:rPr lang="it-IT" smtClean="0"/>
              <a:t>18/07/16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6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Click to edit Master text styles</a:t>
            </a:r>
          </a:p>
          <a:p>
            <a:pPr lvl="1"/>
            <a:r>
              <a:rPr lang="it-IT" smtClean="0"/>
              <a:t>Second level</a:t>
            </a:r>
          </a:p>
          <a:p>
            <a:pPr lvl="2"/>
            <a:r>
              <a:rPr lang="it-IT" smtClean="0"/>
              <a:t>Third level</a:t>
            </a:r>
          </a:p>
          <a:p>
            <a:pPr lvl="3"/>
            <a:r>
              <a:rPr lang="it-IT" smtClean="0"/>
              <a:t>Fourth level</a:t>
            </a:r>
          </a:p>
          <a:p>
            <a:pPr lvl="4"/>
            <a:r>
              <a:rPr lang="it-IT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59C89B9-2FB6-C94A-B392-70EC9CE793F2}" type="datetime1">
              <a:rPr lang="it-IT" smtClean="0"/>
              <a:t>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CD5F14-E58C-5342-85EF-9234E3CE7C5C}" type="datetime1">
              <a:rPr lang="it-IT" smtClean="0"/>
              <a:t>18/07/16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73507"/>
            <a:ext cx="8229600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6669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340991"/>
            <a:ext cx="915751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094" y="6417852"/>
            <a:ext cx="843312" cy="4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magine 1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6237312"/>
            <a:ext cx="1546928" cy="77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magine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915063" y="6409386"/>
            <a:ext cx="1368544" cy="43779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6350" y="0"/>
            <a:ext cx="9150350" cy="6348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8016" y="14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8E280DA-B14F-CC4F-BCB5-BD52643537A5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1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chemeClr val="tx1"/>
          </a:solidFill>
          <a:latin typeface="Helvetica Light"/>
          <a:ea typeface="+mn-ea"/>
          <a:cs typeface="Helvetica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500" b="0" i="0" kern="1200">
          <a:solidFill>
            <a:schemeClr val="tx1"/>
          </a:solidFill>
          <a:latin typeface="Helvetica Light"/>
          <a:ea typeface="+mn-ea"/>
          <a:cs typeface="Helvetica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b="0" i="0" kern="1200">
          <a:solidFill>
            <a:schemeClr val="tx1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/>
          </a:solidFill>
          <a:latin typeface="Helvetica Light"/>
          <a:ea typeface="+mn-ea"/>
          <a:cs typeface="Helvetica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700" b="0" i="0" kern="1200">
          <a:solidFill>
            <a:schemeClr val="tx1"/>
          </a:solidFill>
          <a:latin typeface="Helvetica Light"/>
          <a:ea typeface="+mn-ea"/>
          <a:cs typeface="Helvetica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vide.berretta@mail.polimi.it" TargetMode="External"/><Relationship Id="rId4" Type="http://schemas.openxmlformats.org/officeDocument/2006/relationships/hyperlink" Target="mailto:giada.colella@mail.polimi.it" TargetMode="External"/><Relationship Id="rId5" Type="http://schemas.openxmlformats.org/officeDocument/2006/relationships/hyperlink" Target="mailto:chiara.coletti@mail.polimi.it" TargetMode="External"/><Relationship Id="rId1" Type="http://schemas.openxmlformats.org/officeDocument/2006/relationships/slideLayout" Target="../slideLayouts/slideLayout1.xml"/><Relationship Id="rId2" Type="http://schemas.openxmlformats.org/officeDocument/2006/relationships/hyperlink" Target="mailto:paola.bahiti@mail.polimi.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adaColella/XPH16" TargetMode="External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208" y="1936750"/>
            <a:ext cx="91440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Century Gothic"/>
                <a:cs typeface="Century Gothic"/>
              </a:rPr>
              <a:t>Tech it easy</a:t>
            </a:r>
            <a:endParaRPr lang="en-US" sz="4000" b="1" dirty="0">
              <a:latin typeface="Century Gothic"/>
              <a:cs typeface="Century Gothic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1" y="4308140"/>
            <a:ext cx="9241959" cy="199106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>
                <a:solidFill>
                  <a:schemeClr val="tx1"/>
                </a:solidFill>
              </a:rPr>
              <a:t>Paola Bahiti</a:t>
            </a:r>
            <a:r>
              <a:rPr lang="en-US" sz="2000" b="1" dirty="0" smtClean="0"/>
              <a:t> </a:t>
            </a:r>
            <a:r>
              <a:rPr lang="en-US" sz="2000" dirty="0" smtClean="0">
                <a:hlinkClick r:id="rId2"/>
              </a:rPr>
              <a:t>paola.bahiti@mail.polimi.it</a:t>
            </a:r>
            <a:endParaRPr lang="en-US" sz="2000" dirty="0" smtClean="0"/>
          </a:p>
          <a:p>
            <a:r>
              <a:rPr lang="en-US" sz="2000" b="1" dirty="0" err="1" smtClean="0">
                <a:solidFill>
                  <a:srgbClr val="000000"/>
                </a:solidFill>
              </a:rPr>
              <a:t>Davide</a:t>
            </a:r>
            <a:r>
              <a:rPr lang="en-US" sz="2000" b="1" dirty="0" smtClean="0">
                <a:solidFill>
                  <a:srgbClr val="000000"/>
                </a:solidFill>
              </a:rPr>
              <a:t> Berretta </a:t>
            </a:r>
            <a:r>
              <a:rPr lang="en-US" sz="2000" dirty="0" smtClean="0">
                <a:hlinkClick r:id="rId3"/>
              </a:rPr>
              <a:t>davide.berretta@mail.polimi.it</a:t>
            </a:r>
            <a:endParaRPr lang="en-US" sz="2000" dirty="0" smtClean="0"/>
          </a:p>
          <a:p>
            <a:r>
              <a:rPr lang="en-US" sz="2000" b="1" dirty="0" err="1" smtClean="0">
                <a:solidFill>
                  <a:srgbClr val="000000"/>
                </a:solidFill>
              </a:rPr>
              <a:t>Giada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Colella</a:t>
            </a:r>
            <a:r>
              <a:rPr lang="en-US" sz="2000" dirty="0" smtClean="0"/>
              <a:t> </a:t>
            </a:r>
            <a:r>
              <a:rPr lang="en-US" sz="2000" dirty="0" smtClean="0">
                <a:hlinkClick r:id="rId4"/>
              </a:rPr>
              <a:t>giada.colella@mail.polimi.it</a:t>
            </a:r>
            <a:endParaRPr lang="en-US" sz="2000" dirty="0" smtClean="0"/>
          </a:p>
          <a:p>
            <a:r>
              <a:rPr lang="en-US" sz="2000" b="1" dirty="0" smtClean="0">
                <a:solidFill>
                  <a:srgbClr val="000000"/>
                </a:solidFill>
              </a:rPr>
              <a:t>Chiara </a:t>
            </a:r>
            <a:r>
              <a:rPr lang="en-US" sz="2000" b="1" dirty="0" err="1" smtClean="0">
                <a:solidFill>
                  <a:srgbClr val="000000"/>
                </a:solidFill>
              </a:rPr>
              <a:t>Coletti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dirty="0" smtClean="0">
                <a:hlinkClick r:id="rId5"/>
              </a:rPr>
              <a:t>chiara.coletti@mail.polimi.it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Politecnico di Milano</a:t>
            </a:r>
            <a:endParaRPr lang="en-US" sz="2000" dirty="0"/>
          </a:p>
        </p:txBody>
      </p:sp>
      <p:sp>
        <p:nvSpPr>
          <p:cNvPr id="7" name="Subtitle 4"/>
          <p:cNvSpPr txBox="1">
            <a:spLocks/>
          </p:cNvSpPr>
          <p:nvPr/>
        </p:nvSpPr>
        <p:spPr>
          <a:xfrm>
            <a:off x="-31751" y="3371850"/>
            <a:ext cx="9241959" cy="93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5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7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Politecnico di Milano, Milan</a:t>
            </a:r>
          </a:p>
          <a:p>
            <a:r>
              <a:rPr lang="en-US" sz="2000" dirty="0" smtClean="0"/>
              <a:t>July 16, 2016</a:t>
            </a:r>
          </a:p>
        </p:txBody>
      </p:sp>
    </p:spTree>
    <p:extLst>
      <p:ext uri="{BB962C8B-B14F-4D97-AF65-F5344CB8AC3E}">
        <p14:creationId xmlns:p14="http://schemas.microsoft.com/office/powerpoint/2010/main" val="63325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2</a:t>
            </a:fld>
            <a:endParaRPr lang="en-US"/>
          </a:p>
        </p:txBody>
      </p:sp>
      <p:pic>
        <p:nvPicPr>
          <p:cNvPr id="5" name="Segnaposto contenuto 4" descr="Stress-Brain-image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4" r="13252"/>
          <a:stretch/>
        </p:blipFill>
        <p:spPr>
          <a:xfrm>
            <a:off x="474750" y="609600"/>
            <a:ext cx="7945350" cy="5755130"/>
          </a:xfrm>
        </p:spPr>
      </p:pic>
    </p:spTree>
    <p:extLst>
      <p:ext uri="{BB962C8B-B14F-4D97-AF65-F5344CB8AC3E}">
        <p14:creationId xmlns:p14="http://schemas.microsoft.com/office/powerpoint/2010/main" val="223474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entury Gothic"/>
                <a:cs typeface="Century Gothic"/>
              </a:rPr>
              <a:t>Our idea</a:t>
            </a:r>
            <a:endParaRPr lang="it-IT" dirty="0">
              <a:latin typeface="Century Gothic"/>
              <a:cs typeface="Century Gothic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3</a:t>
            </a:fld>
            <a:endParaRPr lang="en-US"/>
          </a:p>
        </p:txBody>
      </p:sp>
      <p:pic>
        <p:nvPicPr>
          <p:cNvPr id="7" name="Immagin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712" y="1712598"/>
            <a:ext cx="4040576" cy="398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60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entury Gothic"/>
                <a:cs typeface="Century Gothic"/>
              </a:rPr>
              <a:t>Implementation</a:t>
            </a:r>
            <a:endParaRPr lang="it-IT" dirty="0">
              <a:latin typeface="Century Gothic"/>
              <a:cs typeface="Century Gothic"/>
            </a:endParaRPr>
          </a:p>
        </p:txBody>
      </p:sp>
      <p:pic>
        <p:nvPicPr>
          <p:cNvPr id="5" name="Segnaposto contenuto 4" descr="image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13336"/>
          <a:stretch>
            <a:fillRect/>
          </a:stretch>
        </p:blipFill>
        <p:spPr>
          <a:xfrm>
            <a:off x="1155700" y="1766696"/>
            <a:ext cx="3733800" cy="205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 descr="image2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241" y="4036069"/>
            <a:ext cx="2749550" cy="2062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magine 6" descr="400px-GSR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96" b="22267"/>
          <a:stretch/>
        </p:blipFill>
        <p:spPr>
          <a:xfrm>
            <a:off x="850900" y="4768729"/>
            <a:ext cx="3352800" cy="1466971"/>
          </a:xfrm>
          <a:prstGeom prst="rect">
            <a:avLst/>
          </a:prstGeom>
        </p:spPr>
      </p:pic>
      <p:pic>
        <p:nvPicPr>
          <p:cNvPr id="8" name="Immagine 7" descr="738899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1703493"/>
            <a:ext cx="1887510" cy="188751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975100" y="4059567"/>
            <a:ext cx="120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entury Gothic"/>
                <a:cs typeface="Century Gothic"/>
              </a:rPr>
              <a:t>Zybo board</a:t>
            </a:r>
            <a:endParaRPr lang="it-IT" sz="2400" dirty="0">
              <a:latin typeface="Century Gothic"/>
              <a:cs typeface="Century Gothic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90600" y="4036069"/>
            <a:ext cx="16891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 smtClean="0">
                <a:latin typeface="Century Gothic"/>
                <a:cs typeface="Century Gothic"/>
              </a:rPr>
              <a:t>GSR grove sensor </a:t>
            </a:r>
            <a:endParaRPr lang="it-IT" sz="2400" dirty="0">
              <a:latin typeface="Century Gothic"/>
              <a:cs typeface="Century Gothic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5819466" y="3531171"/>
            <a:ext cx="219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Century Gothic"/>
                <a:cs typeface="Century Gothic"/>
              </a:rPr>
              <a:t>Headphones</a:t>
            </a:r>
            <a:endParaRPr lang="it-IT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4004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entury Gothic"/>
                <a:cs typeface="Century Gothic"/>
              </a:rPr>
              <a:t>Results</a:t>
            </a:r>
            <a:endParaRPr lang="it-IT" dirty="0">
              <a:latin typeface="Century Gothic"/>
              <a:cs typeface="Century Gothic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5</a:t>
            </a:fld>
            <a:endParaRPr lang="en-US"/>
          </a:p>
        </p:txBody>
      </p:sp>
      <p:pic>
        <p:nvPicPr>
          <p:cNvPr id="7" name="Immagine 6" descr="Luca2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r="17039"/>
          <a:stretch/>
        </p:blipFill>
        <p:spPr>
          <a:xfrm>
            <a:off x="355600" y="2008189"/>
            <a:ext cx="5638800" cy="4009252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350000" y="2008189"/>
            <a:ext cx="233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Century Gothic"/>
                <a:cs typeface="Century Gothic"/>
              </a:rPr>
              <a:t>Plotting</a:t>
            </a:r>
            <a:r>
              <a:rPr lang="it-IT" sz="2400" dirty="0" smtClean="0">
                <a:latin typeface="Century Gothic"/>
                <a:cs typeface="Century Gothic"/>
              </a:rPr>
              <a:t> </a:t>
            </a:r>
            <a:r>
              <a:rPr lang="it-IT" sz="2400" dirty="0" err="1" smtClean="0">
                <a:latin typeface="Century Gothic"/>
                <a:cs typeface="Century Gothic"/>
              </a:rPr>
              <a:t>five</a:t>
            </a:r>
            <a:r>
              <a:rPr lang="it-IT" sz="2400" dirty="0" smtClean="0">
                <a:latin typeface="Century Gothic"/>
                <a:cs typeface="Century Gothic"/>
              </a:rPr>
              <a:t> </a:t>
            </a:r>
            <a:r>
              <a:rPr lang="it-IT" sz="2400" dirty="0" err="1" smtClean="0">
                <a:latin typeface="Century Gothic"/>
                <a:cs typeface="Century Gothic"/>
              </a:rPr>
              <a:t>initial</a:t>
            </a:r>
            <a:r>
              <a:rPr lang="it-IT" sz="2400" dirty="0" smtClean="0">
                <a:latin typeface="Century Gothic"/>
                <a:cs typeface="Century Gothic"/>
              </a:rPr>
              <a:t> samples </a:t>
            </a:r>
            <a:r>
              <a:rPr lang="it-IT" sz="2400" dirty="0" err="1" smtClean="0">
                <a:latin typeface="Century Gothic"/>
                <a:cs typeface="Century Gothic"/>
              </a:rPr>
              <a:t>obtained</a:t>
            </a:r>
            <a:r>
              <a:rPr lang="it-IT" sz="2400" dirty="0" smtClean="0">
                <a:latin typeface="Century Gothic"/>
                <a:cs typeface="Century Gothic"/>
              </a:rPr>
              <a:t> in a small time range (30 seconds) and </a:t>
            </a:r>
            <a:r>
              <a:rPr lang="it-IT" sz="2400" dirty="0" err="1" smtClean="0">
                <a:latin typeface="Century Gothic"/>
                <a:cs typeface="Century Gothic"/>
              </a:rPr>
              <a:t>showing</a:t>
            </a:r>
            <a:r>
              <a:rPr lang="it-IT" sz="2400" dirty="0" smtClean="0">
                <a:latin typeface="Century Gothic"/>
                <a:cs typeface="Century Gothic"/>
              </a:rPr>
              <a:t> the </a:t>
            </a:r>
            <a:r>
              <a:rPr lang="it-IT" sz="2400" dirty="0" err="1" smtClean="0">
                <a:latin typeface="Century Gothic"/>
                <a:cs typeface="Century Gothic"/>
              </a:rPr>
              <a:t>two</a:t>
            </a:r>
            <a:r>
              <a:rPr lang="it-IT" sz="2400" dirty="0" smtClean="0">
                <a:latin typeface="Century Gothic"/>
                <a:cs typeface="Century Gothic"/>
              </a:rPr>
              <a:t> </a:t>
            </a:r>
            <a:r>
              <a:rPr lang="it-IT" sz="2400" dirty="0" err="1" smtClean="0">
                <a:latin typeface="Century Gothic"/>
                <a:cs typeface="Century Gothic"/>
              </a:rPr>
              <a:t>threshold</a:t>
            </a:r>
            <a:r>
              <a:rPr lang="it-IT" sz="2400" dirty="0" smtClean="0">
                <a:latin typeface="Century Gothic"/>
                <a:cs typeface="Century Gothic"/>
              </a:rPr>
              <a:t> </a:t>
            </a:r>
            <a:r>
              <a:rPr lang="it-IT" sz="2400" dirty="0" err="1" smtClean="0">
                <a:latin typeface="Century Gothic"/>
                <a:cs typeface="Century Gothic"/>
              </a:rPr>
              <a:t>values</a:t>
            </a:r>
            <a:r>
              <a:rPr lang="it-IT" sz="2400" dirty="0" smtClean="0">
                <a:latin typeface="Century Gothic"/>
                <a:cs typeface="Century Gothic"/>
              </a:rPr>
              <a:t>.</a:t>
            </a:r>
          </a:p>
          <a:p>
            <a:endParaRPr lang="it-IT"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8221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entury Gothic"/>
                <a:cs typeface="Century Gothic"/>
              </a:rPr>
              <a:t>Results</a:t>
            </a:r>
            <a:endParaRPr lang="it-IT" dirty="0">
              <a:latin typeface="Century Gothic"/>
              <a:cs typeface="Century Gothic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6</a:t>
            </a:fld>
            <a:endParaRPr lang="en-US"/>
          </a:p>
        </p:txBody>
      </p:sp>
      <p:sp>
        <p:nvSpPr>
          <p:cNvPr id="9" name="CasellaDiTesto 8"/>
          <p:cNvSpPr txBox="1"/>
          <p:nvPr/>
        </p:nvSpPr>
        <p:spPr>
          <a:xfrm>
            <a:off x="6375400" y="1816100"/>
            <a:ext cx="25146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 smtClean="0">
                <a:latin typeface="Century Gothic"/>
                <a:cs typeface="Century Gothic"/>
              </a:rPr>
              <a:t>Plotting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values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obtained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while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listening</a:t>
            </a:r>
            <a:r>
              <a:rPr lang="it-IT" sz="2200" dirty="0" smtClean="0">
                <a:latin typeface="Century Gothic"/>
                <a:cs typeface="Century Gothic"/>
              </a:rPr>
              <a:t> to the </a:t>
            </a:r>
            <a:r>
              <a:rPr lang="it-IT" sz="2200" dirty="0" err="1" smtClean="0">
                <a:latin typeface="Century Gothic"/>
                <a:cs typeface="Century Gothic"/>
              </a:rPr>
              <a:t>calming</a:t>
            </a:r>
            <a:r>
              <a:rPr lang="it-IT" sz="2200" dirty="0" smtClean="0">
                <a:latin typeface="Century Gothic"/>
                <a:cs typeface="Century Gothic"/>
              </a:rPr>
              <a:t> music, with the </a:t>
            </a:r>
            <a:r>
              <a:rPr lang="it-IT" sz="2200" dirty="0" err="1" smtClean="0">
                <a:latin typeface="Century Gothic"/>
                <a:cs typeface="Century Gothic"/>
              </a:rPr>
              <a:t>previous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threshold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values</a:t>
            </a:r>
            <a:r>
              <a:rPr lang="it-IT" sz="2200" dirty="0" smtClean="0">
                <a:latin typeface="Century Gothic"/>
                <a:cs typeface="Century Gothic"/>
              </a:rPr>
              <a:t>.</a:t>
            </a:r>
          </a:p>
          <a:p>
            <a:r>
              <a:rPr lang="it-IT" sz="2200" dirty="0" err="1" smtClean="0">
                <a:latin typeface="Century Gothic"/>
                <a:cs typeface="Century Gothic"/>
              </a:rPr>
              <a:t>We</a:t>
            </a:r>
            <a:r>
              <a:rPr lang="it-IT" sz="2200" dirty="0">
                <a:latin typeface="Century Gothic"/>
                <a:cs typeface="Century Gothic"/>
              </a:rPr>
              <a:t> </a:t>
            </a:r>
            <a:r>
              <a:rPr lang="it-IT" sz="2200" dirty="0" smtClean="0">
                <a:latin typeface="Century Gothic"/>
                <a:cs typeface="Century Gothic"/>
              </a:rPr>
              <a:t>can </a:t>
            </a:r>
            <a:r>
              <a:rPr lang="it-IT" sz="2200" dirty="0" err="1" smtClean="0">
                <a:latin typeface="Century Gothic"/>
                <a:cs typeface="Century Gothic"/>
              </a:rPr>
              <a:t>observe</a:t>
            </a:r>
            <a:r>
              <a:rPr lang="it-IT" sz="2200" dirty="0" smtClean="0">
                <a:latin typeface="Century Gothic"/>
                <a:cs typeface="Century Gothic"/>
              </a:rPr>
              <a:t> an </a:t>
            </a:r>
            <a:r>
              <a:rPr lang="it-IT" sz="2200" dirty="0" err="1" smtClean="0">
                <a:latin typeface="Century Gothic"/>
                <a:cs typeface="Century Gothic"/>
              </a:rPr>
              <a:t>initial</a:t>
            </a:r>
            <a:r>
              <a:rPr lang="it-IT" sz="2200" dirty="0" smtClean="0">
                <a:latin typeface="Century Gothic"/>
                <a:cs typeface="Century Gothic"/>
              </a:rPr>
              <a:t> </a:t>
            </a:r>
            <a:r>
              <a:rPr lang="it-IT" sz="2200" dirty="0" err="1" smtClean="0">
                <a:latin typeface="Century Gothic"/>
                <a:cs typeface="Century Gothic"/>
              </a:rPr>
              <a:t>transient</a:t>
            </a:r>
            <a:r>
              <a:rPr lang="it-IT" sz="2200" dirty="0" smtClean="0">
                <a:latin typeface="Century Gothic"/>
                <a:cs typeface="Century Gothic"/>
              </a:rPr>
              <a:t> zone and some </a:t>
            </a:r>
            <a:r>
              <a:rPr lang="it-IT" sz="2200" dirty="0" err="1" smtClean="0">
                <a:latin typeface="Century Gothic"/>
                <a:cs typeface="Century Gothic"/>
              </a:rPr>
              <a:t>peaks</a:t>
            </a:r>
            <a:r>
              <a:rPr lang="it-IT" sz="2200" dirty="0" smtClean="0">
                <a:latin typeface="Century Gothic"/>
                <a:cs typeface="Century Gothic"/>
              </a:rPr>
              <a:t> .</a:t>
            </a:r>
            <a:endParaRPr lang="it-IT" sz="2200" dirty="0">
              <a:latin typeface="Century Gothic"/>
              <a:cs typeface="Century Gothic"/>
            </a:endParaRPr>
          </a:p>
        </p:txBody>
      </p:sp>
      <p:pic>
        <p:nvPicPr>
          <p:cNvPr id="3" name="Immagine 2" descr="corretto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924"/>
          <a:stretch/>
        </p:blipFill>
        <p:spPr>
          <a:xfrm>
            <a:off x="457200" y="1872812"/>
            <a:ext cx="5494573" cy="3759717"/>
          </a:xfrm>
          <a:prstGeom prst="rect">
            <a:avLst/>
          </a:prstGeom>
        </p:spPr>
      </p:pic>
      <p:cxnSp>
        <p:nvCxnSpPr>
          <p:cNvPr id="10" name="Connettore 1 9"/>
          <p:cNvCxnSpPr/>
          <p:nvPr/>
        </p:nvCxnSpPr>
        <p:spPr>
          <a:xfrm flipV="1">
            <a:off x="1357926" y="3734726"/>
            <a:ext cx="4362968" cy="477843"/>
          </a:xfrm>
          <a:prstGeom prst="line">
            <a:avLst/>
          </a:prstGeom>
          <a:ln w="57150" cmpd="sng">
            <a:solidFill>
              <a:srgbClr val="B83EB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11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>
                <a:latin typeface="Century Gothic"/>
                <a:cs typeface="Century Gothic"/>
              </a:rPr>
              <a:t>Our team</a:t>
            </a:r>
            <a:endParaRPr lang="it-IT" dirty="0">
              <a:latin typeface="Century Gothic"/>
              <a:cs typeface="Century Gothic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7</a:t>
            </a:fld>
            <a:endParaRPr lang="en-US"/>
          </a:p>
        </p:txBody>
      </p:sp>
      <p:pic>
        <p:nvPicPr>
          <p:cNvPr id="5" name="Immagine 4" descr="12299383_454267991426980_2841800918682501695_n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72" r="11106"/>
          <a:stretch/>
        </p:blipFill>
        <p:spPr>
          <a:xfrm>
            <a:off x="114299" y="876299"/>
            <a:ext cx="2544565" cy="286591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magine 2" descr="13690719_10206491634592855_4096820625488130488_n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0" t="536" r="7014" b="1910"/>
          <a:stretch/>
        </p:blipFill>
        <p:spPr>
          <a:xfrm>
            <a:off x="6489700" y="876300"/>
            <a:ext cx="2654300" cy="307167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CasellaDiTesto 6"/>
          <p:cNvSpPr txBox="1"/>
          <p:nvPr/>
        </p:nvSpPr>
        <p:spPr>
          <a:xfrm>
            <a:off x="4483679" y="5996778"/>
            <a:ext cx="285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entury Gothic"/>
                <a:cs typeface="Century Gothic"/>
              </a:rPr>
              <a:t>Giada Colella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6667500" y="3996215"/>
            <a:ext cx="285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entury Gothic"/>
                <a:cs typeface="Century Gothic"/>
              </a:rPr>
              <a:t>Chiara Coletti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-495300" y="3811549"/>
            <a:ext cx="285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entury Gothic"/>
                <a:cs typeface="Century Gothic"/>
              </a:rPr>
              <a:t>Paola Bahiti</a:t>
            </a:r>
          </a:p>
        </p:txBody>
      </p:sp>
      <p:pic>
        <p:nvPicPr>
          <p:cNvPr id="11" name="Immagine 10" descr="13694987_1184514501605104_1297924828_n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52"/>
          <a:stretch/>
        </p:blipFill>
        <p:spPr>
          <a:xfrm>
            <a:off x="1833590" y="2937136"/>
            <a:ext cx="2688189" cy="30737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magine 5" descr="13682482_10201735959436654_899215650_o.jp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3" r="25834" b="2813"/>
          <a:stretch/>
        </p:blipFill>
        <p:spPr>
          <a:xfrm>
            <a:off x="4521779" y="3052091"/>
            <a:ext cx="2692326" cy="2944688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2" name="CasellaDiTesto 11"/>
          <p:cNvSpPr txBox="1"/>
          <p:nvPr/>
        </p:nvSpPr>
        <p:spPr>
          <a:xfrm>
            <a:off x="1668416" y="5996778"/>
            <a:ext cx="285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smtClean="0">
                <a:latin typeface="Century Gothic"/>
                <a:cs typeface="Century Gothic"/>
              </a:rPr>
              <a:t>Davide Berretta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959100" y="1757203"/>
            <a:ext cx="3251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100" dirty="0" err="1" smtClean="0">
                <a:latin typeface="Century Gothic"/>
                <a:cs typeface="Century Gothic"/>
              </a:rPr>
              <a:t>We</a:t>
            </a:r>
            <a:r>
              <a:rPr lang="it-IT" sz="2100" dirty="0" smtClean="0">
                <a:latin typeface="Century Gothic"/>
                <a:cs typeface="Century Gothic"/>
              </a:rPr>
              <a:t> are </a:t>
            </a:r>
            <a:r>
              <a:rPr lang="it-IT" sz="2100" dirty="0" err="1" smtClean="0">
                <a:latin typeface="Century Gothic"/>
                <a:cs typeface="Century Gothic"/>
              </a:rPr>
              <a:t>four</a:t>
            </a:r>
            <a:r>
              <a:rPr lang="it-IT" sz="2100" dirty="0">
                <a:latin typeface="Century Gothic"/>
                <a:cs typeface="Century Gothic"/>
              </a:rPr>
              <a:t> </a:t>
            </a:r>
            <a:r>
              <a:rPr lang="it-IT" sz="2100" dirty="0" err="1" smtClean="0">
                <a:latin typeface="Century Gothic"/>
                <a:cs typeface="Century Gothic"/>
              </a:rPr>
              <a:t>Biomedical</a:t>
            </a:r>
            <a:r>
              <a:rPr lang="it-IT" sz="2100" dirty="0" smtClean="0">
                <a:latin typeface="Century Gothic"/>
                <a:cs typeface="Century Gothic"/>
              </a:rPr>
              <a:t> </a:t>
            </a:r>
            <a:r>
              <a:rPr lang="it-IT" sz="2100" dirty="0" err="1" smtClean="0">
                <a:latin typeface="Century Gothic"/>
                <a:cs typeface="Century Gothic"/>
              </a:rPr>
              <a:t>Engineering</a:t>
            </a:r>
            <a:r>
              <a:rPr lang="it-IT" sz="2100" dirty="0" smtClean="0">
                <a:latin typeface="Century Gothic"/>
                <a:cs typeface="Century Gothic"/>
              </a:rPr>
              <a:t> </a:t>
            </a:r>
            <a:r>
              <a:rPr lang="it-IT" sz="2100" dirty="0" err="1" smtClean="0">
                <a:latin typeface="Century Gothic"/>
                <a:cs typeface="Century Gothic"/>
              </a:rPr>
              <a:t>students</a:t>
            </a:r>
            <a:r>
              <a:rPr lang="it-IT" sz="2100" dirty="0" smtClean="0">
                <a:latin typeface="Century Gothic"/>
                <a:cs typeface="Century Gothic"/>
              </a:rPr>
              <a:t> @Politecnico di Milano</a:t>
            </a:r>
            <a:endParaRPr lang="it-IT" sz="21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23994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>
                <a:latin typeface="Century Gothic"/>
                <a:cs typeface="Century Gothic"/>
              </a:rPr>
              <a:t>Thanks</a:t>
            </a:r>
            <a:r>
              <a:rPr lang="it-IT" dirty="0" smtClean="0">
                <a:latin typeface="Century Gothic"/>
                <a:cs typeface="Century Gothic"/>
              </a:rPr>
              <a:t> for </a:t>
            </a:r>
            <a:r>
              <a:rPr lang="it-IT" dirty="0" err="1" smtClean="0">
                <a:latin typeface="Century Gothic"/>
                <a:cs typeface="Century Gothic"/>
              </a:rPr>
              <a:t>your</a:t>
            </a:r>
            <a:r>
              <a:rPr lang="it-IT" dirty="0" smtClean="0">
                <a:latin typeface="Century Gothic"/>
                <a:cs typeface="Century Gothic"/>
              </a:rPr>
              <a:t> </a:t>
            </a:r>
            <a:r>
              <a:rPr lang="it-IT" dirty="0" err="1" smtClean="0">
                <a:latin typeface="Century Gothic"/>
                <a:cs typeface="Century Gothic"/>
              </a:rPr>
              <a:t>attention</a:t>
            </a:r>
            <a:r>
              <a:rPr lang="it-IT" dirty="0" smtClean="0">
                <a:latin typeface="Century Gothic"/>
                <a:cs typeface="Century Gothic"/>
              </a:rPr>
              <a:t>!</a:t>
            </a:r>
            <a:endParaRPr lang="it-IT" dirty="0">
              <a:latin typeface="Century Gothic"/>
              <a:cs typeface="Century Gothic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280DA-B14F-CC4F-BCB5-BD52643537A5}" type="slidenum">
              <a:rPr lang="en-US" smtClean="0"/>
              <a:t>8</a:t>
            </a:fld>
            <a:endParaRPr lang="en-US"/>
          </a:p>
        </p:txBody>
      </p:sp>
      <p:pic>
        <p:nvPicPr>
          <p:cNvPr id="5" name="Immagin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974432"/>
            <a:ext cx="3657600" cy="3609599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55600" y="3130132"/>
            <a:ext cx="215900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100" dirty="0" smtClean="0">
                <a:latin typeface="Century Gothic"/>
                <a:cs typeface="Century Gothic"/>
              </a:rPr>
              <a:t>Paola Bahiti</a:t>
            </a:r>
          </a:p>
          <a:p>
            <a:pPr>
              <a:lnSpc>
                <a:spcPct val="150000"/>
              </a:lnSpc>
            </a:pPr>
            <a:r>
              <a:rPr lang="it-IT" sz="2100" dirty="0" smtClean="0">
                <a:latin typeface="Century Gothic"/>
                <a:cs typeface="Century Gothic"/>
              </a:rPr>
              <a:t>Davide Beretta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1143000" y="5877500"/>
            <a:ext cx="7002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latin typeface="Century Gothic"/>
                <a:cs typeface="Century Gothic"/>
              </a:rPr>
              <a:t>Follow</a:t>
            </a:r>
            <a:r>
              <a:rPr lang="it-IT" dirty="0" smtClean="0">
                <a:latin typeface="Century Gothic"/>
                <a:cs typeface="Century Gothic"/>
              </a:rPr>
              <a:t> </a:t>
            </a:r>
            <a:r>
              <a:rPr lang="it-IT" dirty="0" err="1" smtClean="0">
                <a:latin typeface="Century Gothic"/>
                <a:cs typeface="Century Gothic"/>
              </a:rPr>
              <a:t>us</a:t>
            </a:r>
            <a:r>
              <a:rPr lang="it-IT" dirty="0" smtClean="0">
                <a:latin typeface="Century Gothic"/>
                <a:cs typeface="Century Gothic"/>
              </a:rPr>
              <a:t> </a:t>
            </a:r>
            <a:r>
              <a:rPr lang="it-IT" dirty="0">
                <a:latin typeface="Century Gothic"/>
                <a:cs typeface="Century Gothic"/>
              </a:rPr>
              <a:t>un </a:t>
            </a:r>
            <a:r>
              <a:rPr lang="it-IT" dirty="0" err="1">
                <a:latin typeface="Century Gothic"/>
                <a:cs typeface="Century Gothic"/>
              </a:rPr>
              <a:t>GitHub</a:t>
            </a:r>
            <a:r>
              <a:rPr lang="it-IT" dirty="0" smtClean="0">
                <a:latin typeface="Century Gothic"/>
                <a:cs typeface="Century Gothic"/>
              </a:rPr>
              <a:t>: </a:t>
            </a:r>
            <a:r>
              <a:rPr lang="it-IT" dirty="0" smtClean="0">
                <a:latin typeface="Century Gothic"/>
                <a:cs typeface="Century Gothic"/>
                <a:hlinkClick r:id="rId3"/>
              </a:rPr>
              <a:t>https</a:t>
            </a:r>
            <a:r>
              <a:rPr lang="it-IT" dirty="0">
                <a:latin typeface="Century Gothic"/>
                <a:cs typeface="Century Gothic"/>
                <a:hlinkClick r:id="rId3"/>
              </a:rPr>
              <a:t>://github.com/GiadaColella/</a:t>
            </a:r>
            <a:r>
              <a:rPr lang="it-IT" dirty="0" smtClean="0">
                <a:latin typeface="Century Gothic"/>
                <a:cs typeface="Century Gothic"/>
                <a:hlinkClick r:id="rId3"/>
              </a:rPr>
              <a:t>XPH16</a:t>
            </a:r>
            <a:endParaRPr lang="it-IT" dirty="0" smtClean="0">
              <a:latin typeface="Century Gothic"/>
              <a:cs typeface="Century Gothic"/>
            </a:endParaRPr>
          </a:p>
          <a:p>
            <a:endParaRPr lang="it-IT" dirty="0">
              <a:latin typeface="Century Gothic"/>
              <a:cs typeface="Century Gothic"/>
            </a:endParaRPr>
          </a:p>
        </p:txBody>
      </p:sp>
      <p:pic>
        <p:nvPicPr>
          <p:cNvPr id="8" name="Immagine 7" descr="githu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5568731"/>
            <a:ext cx="939800" cy="939800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6769100" y="3130132"/>
            <a:ext cx="213360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100" dirty="0">
                <a:latin typeface="Century Gothic"/>
                <a:cs typeface="Century Gothic"/>
              </a:rPr>
              <a:t>Giada Colella</a:t>
            </a:r>
          </a:p>
          <a:p>
            <a:pPr>
              <a:lnSpc>
                <a:spcPct val="150000"/>
              </a:lnSpc>
            </a:pPr>
            <a:r>
              <a:rPr lang="it-IT" sz="2100" dirty="0">
                <a:latin typeface="Century Gothic"/>
                <a:cs typeface="Century Gothic"/>
              </a:rPr>
              <a:t>Chiara Coletti</a:t>
            </a:r>
          </a:p>
        </p:txBody>
      </p:sp>
    </p:spTree>
    <p:extLst>
      <p:ext uri="{BB962C8B-B14F-4D97-AF65-F5344CB8AC3E}">
        <p14:creationId xmlns:p14="http://schemas.microsoft.com/office/powerpoint/2010/main" val="3811011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4680</TotalTime>
  <Words>148</Words>
  <Application>Microsoft Macintosh PowerPoint</Application>
  <PresentationFormat>Presentazione su schermo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Office Theme</vt:lpstr>
      <vt:lpstr>Tech it easy</vt:lpstr>
      <vt:lpstr>Presentazione di PowerPoint</vt:lpstr>
      <vt:lpstr>Our idea</vt:lpstr>
      <vt:lpstr>Implementation</vt:lpstr>
      <vt:lpstr>Results</vt:lpstr>
      <vt:lpstr>Results</vt:lpstr>
      <vt:lpstr>Our team</vt:lpstr>
      <vt:lpstr>Thanks for your attention!</vt:lpstr>
    </vt:vector>
  </TitlesOfParts>
  <Company>Mediaservice snc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Alessandro A. Nacci</dc:title>
  <dc:creator>Alessandro Nacci</dc:creator>
  <cp:lastModifiedBy>Chiara Coletti</cp:lastModifiedBy>
  <cp:revision>299</cp:revision>
  <cp:lastPrinted>2013-02-05T10:36:27Z</cp:lastPrinted>
  <dcterms:created xsi:type="dcterms:W3CDTF">2012-12-10T16:06:17Z</dcterms:created>
  <dcterms:modified xsi:type="dcterms:W3CDTF">2016-07-18T18:50:30Z</dcterms:modified>
</cp:coreProperties>
</file>