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7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7"/>
  </p:notes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64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51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19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35" r:id="rId35"/>
    <p:sldId id="329" r:id="rId36"/>
    <p:sldId id="330" r:id="rId37"/>
    <p:sldId id="356" r:id="rId38"/>
    <p:sldId id="298" r:id="rId39"/>
    <p:sldId id="299" r:id="rId40"/>
    <p:sldId id="304" r:id="rId41"/>
    <p:sldId id="300" r:id="rId42"/>
    <p:sldId id="301" r:id="rId43"/>
    <p:sldId id="302" r:id="rId44"/>
    <p:sldId id="303" r:id="rId45"/>
    <p:sldId id="33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31" r:id="rId61"/>
    <p:sldId id="332" r:id="rId62"/>
    <p:sldId id="333" r:id="rId63"/>
    <p:sldId id="336" r:id="rId64"/>
    <p:sldId id="337" r:id="rId65"/>
    <p:sldId id="342" r:id="rId66"/>
    <p:sldId id="338" r:id="rId67"/>
    <p:sldId id="339" r:id="rId68"/>
    <p:sldId id="340" r:id="rId69"/>
    <p:sldId id="341" r:id="rId70"/>
    <p:sldId id="348" r:id="rId71"/>
    <p:sldId id="343" r:id="rId72"/>
    <p:sldId id="345" r:id="rId73"/>
    <p:sldId id="346" r:id="rId74"/>
    <p:sldId id="347" r:id="rId75"/>
    <p:sldId id="349" r:id="rId76"/>
    <p:sldId id="350" r:id="rId77"/>
    <p:sldId id="352" r:id="rId78"/>
    <p:sldId id="358" r:id="rId79"/>
    <p:sldId id="359" r:id="rId80"/>
    <p:sldId id="360" r:id="rId81"/>
    <p:sldId id="357" r:id="rId82"/>
    <p:sldId id="354" r:id="rId83"/>
    <p:sldId id="353" r:id="rId84"/>
    <p:sldId id="355" r:id="rId85"/>
    <p:sldId id="274" r:id="rId86"/>
  </p:sldIdLst>
  <p:sldSz cx="18288000" cy="10287000"/>
  <p:notesSz cx="6858000" cy="9144000"/>
  <p:embeddedFontLst>
    <p:embeddedFont>
      <p:font typeface="Montserrat" panose="00000500000000000000" pitchFamily="2" charset="0"/>
      <p:regular r:id="rId88"/>
      <p:bold r:id="rId89"/>
      <p:italic r:id="rId90"/>
      <p:boldItalic r:id="rId91"/>
    </p:embeddedFont>
    <p:embeddedFont>
      <p:font typeface="Montserrat Black" panose="00000A00000000000000" pitchFamily="2" charset="0"/>
      <p:bold r:id="rId92"/>
      <p:boldItalic r:id="rId93"/>
    </p:embeddedFont>
    <p:embeddedFont>
      <p:font typeface="Montserrat Medium" panose="00000600000000000000" pitchFamily="2" charset="0"/>
      <p:regular r:id="rId94"/>
      <p:bold r:id="rId95"/>
      <p:italic r:id="rId96"/>
      <p:boldItalic r:id="rId97"/>
    </p:embeddedFont>
    <p:embeddedFont>
      <p:font typeface="Montserrat SemiBold" panose="00000700000000000000" pitchFamily="2" charset="0"/>
      <p:regular r:id="rId98"/>
      <p:bold r:id="rId99"/>
      <p:italic r:id="rId100"/>
      <p:boldItalic r:id="rId101"/>
    </p:embeddedFont>
    <p:embeddedFont>
      <p:font typeface="Open Sans" panose="020B0606030504020204" pitchFamily="34" charset="0"/>
      <p:regular r:id="rId102"/>
      <p:bold r:id="rId103"/>
      <p:italic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7AF"/>
    <a:srgbClr val="6EB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6211" autoAdjust="0"/>
  </p:normalViewPr>
  <p:slideViewPr>
    <p:cSldViewPr snapToGrid="0">
      <p:cViewPr varScale="1">
        <p:scale>
          <a:sx n="63" d="100"/>
          <a:sy n="63" d="100"/>
        </p:scale>
        <p:origin x="106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5.fntdata"/><Relationship Id="rId5" Type="http://schemas.openxmlformats.org/officeDocument/2006/relationships/slide" Target="slides/slide4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6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4.fntdata"/><Relationship Id="rId9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99" Type="http://schemas.openxmlformats.org/officeDocument/2006/relationships/font" Target="fonts/font12.fntdata"/><Relationship Id="rId10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0.fntdata"/><Relationship Id="rId104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3.fntdata"/><Relationship Id="rId105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6.fntdata"/><Relationship Id="rId98" Type="http://schemas.openxmlformats.org/officeDocument/2006/relationships/font" Target="fonts/font1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200B9-4444-4507-947E-A138AE17822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9E82707-57EF-4405-93A1-677DE068FF9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OpenSSL</a:t>
          </a:r>
        </a:p>
      </dgm:t>
    </dgm:pt>
    <dgm:pt modelId="{D3170EC9-8143-454B-99A3-758CCA0F934A}" type="parTrans" cxnId="{28B23257-E60D-43E6-99C2-F246E35AAF5F}">
      <dgm:prSet/>
      <dgm:spPr/>
      <dgm:t>
        <a:bodyPr/>
        <a:lstStyle/>
        <a:p>
          <a:endParaRPr lang="it-IT"/>
        </a:p>
      </dgm:t>
    </dgm:pt>
    <dgm:pt modelId="{E9C4424D-F6F5-49AE-8F81-8508511B3D98}" type="sibTrans" cxnId="{28B23257-E60D-43E6-99C2-F246E35AAF5F}">
      <dgm:prSet/>
      <dgm:spPr/>
      <dgm:t>
        <a:bodyPr/>
        <a:lstStyle/>
        <a:p>
          <a:endParaRPr lang="it-IT"/>
        </a:p>
      </dgm:t>
    </dgm:pt>
    <dgm:pt modelId="{0946DB4E-82B7-4502-9F4D-9EF2B50FB2B4}">
      <dgm:prSet phldrT="[Testo]"/>
      <dgm:spPr>
        <a:solidFill>
          <a:srgbClr val="6EB39B"/>
        </a:solidFill>
      </dgm:spPr>
      <dgm:t>
        <a:bodyPr/>
        <a:lstStyle/>
        <a:p>
          <a:r>
            <a:rPr lang="it-IT" b="0"/>
            <a:t>Java Cryptography Architecture</a:t>
          </a:r>
          <a:endParaRPr lang="it-IT" dirty="0"/>
        </a:p>
      </dgm:t>
    </dgm:pt>
    <dgm:pt modelId="{5BC6B6FB-0CDA-4B69-9088-300CAD98B23A}" type="parTrans" cxnId="{DFD50FD4-3BED-46A2-9B54-82E5E862FDCD}">
      <dgm:prSet/>
      <dgm:spPr/>
      <dgm:t>
        <a:bodyPr/>
        <a:lstStyle/>
        <a:p>
          <a:endParaRPr lang="it-IT"/>
        </a:p>
      </dgm:t>
    </dgm:pt>
    <dgm:pt modelId="{59D1B99F-E415-4B99-B4B6-45512D3D0A18}" type="sibTrans" cxnId="{DFD50FD4-3BED-46A2-9B54-82E5E862FDCD}">
      <dgm:prSet/>
      <dgm:spPr/>
      <dgm:t>
        <a:bodyPr/>
        <a:lstStyle/>
        <a:p>
          <a:endParaRPr lang="it-IT"/>
        </a:p>
      </dgm:t>
    </dgm:pt>
    <dgm:pt modelId="{7C4A41F9-9733-4816-BFD9-98ADE72B1612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Apache/Tomcat</a:t>
          </a:r>
        </a:p>
      </dgm:t>
    </dgm:pt>
    <dgm:pt modelId="{A58218FB-108C-4EC4-9DA6-2D9E29888CE5}" type="parTrans" cxnId="{1B2302AA-A71E-424D-AD65-3C2C7861F730}">
      <dgm:prSet/>
      <dgm:spPr/>
      <dgm:t>
        <a:bodyPr/>
        <a:lstStyle/>
        <a:p>
          <a:endParaRPr lang="it-IT"/>
        </a:p>
      </dgm:t>
    </dgm:pt>
    <dgm:pt modelId="{5CC01552-7967-4D79-BDD7-13CDE7AF9130}" type="sibTrans" cxnId="{1B2302AA-A71E-424D-AD65-3C2C7861F730}">
      <dgm:prSet/>
      <dgm:spPr/>
      <dgm:t>
        <a:bodyPr/>
        <a:lstStyle/>
        <a:p>
          <a:endParaRPr lang="it-IT"/>
        </a:p>
      </dgm:t>
    </dgm:pt>
    <dgm:pt modelId="{5F1A7EB3-B109-4FAF-9A28-3AEF09622A93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i="0" dirty="0"/>
            <a:t>HashiCorp Vault</a:t>
          </a:r>
          <a:endParaRPr lang="it-IT" dirty="0"/>
        </a:p>
      </dgm:t>
    </dgm:pt>
    <dgm:pt modelId="{26978282-0C6A-4140-A44F-48A2B1C53D14}" type="parTrans" cxnId="{0BAB9478-69B9-4213-A915-29C716F5FF41}">
      <dgm:prSet/>
      <dgm:spPr/>
      <dgm:t>
        <a:bodyPr/>
        <a:lstStyle/>
        <a:p>
          <a:endParaRPr lang="it-IT"/>
        </a:p>
      </dgm:t>
    </dgm:pt>
    <dgm:pt modelId="{884F6DC0-E0B1-4B45-9FAE-CA0968B40895}" type="sibTrans" cxnId="{0BAB9478-69B9-4213-A915-29C716F5FF41}">
      <dgm:prSet/>
      <dgm:spPr/>
      <dgm:t>
        <a:bodyPr/>
        <a:lstStyle/>
        <a:p>
          <a:endParaRPr lang="it-IT"/>
        </a:p>
      </dgm:t>
    </dgm:pt>
    <dgm:pt modelId="{1E026641-61FE-4449-82FF-806792A6C462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LDAP + XACML</a:t>
          </a:r>
        </a:p>
      </dgm:t>
    </dgm:pt>
    <dgm:pt modelId="{581A64A9-C509-4D31-8D8D-4F60F8FDCC2C}" type="parTrans" cxnId="{DEECE915-5164-4586-886A-1AB1FDE45E19}">
      <dgm:prSet/>
      <dgm:spPr/>
      <dgm:t>
        <a:bodyPr/>
        <a:lstStyle/>
        <a:p>
          <a:endParaRPr lang="it-IT"/>
        </a:p>
      </dgm:t>
    </dgm:pt>
    <dgm:pt modelId="{9406D3DE-E867-4CA1-89DB-A010053D7B5A}" type="sibTrans" cxnId="{DEECE915-5164-4586-886A-1AB1FDE45E19}">
      <dgm:prSet/>
      <dgm:spPr/>
      <dgm:t>
        <a:bodyPr/>
        <a:lstStyle/>
        <a:p>
          <a:endParaRPr lang="it-IT"/>
        </a:p>
      </dgm:t>
    </dgm:pt>
    <dgm:pt modelId="{27B3F946-6928-48DB-8DAF-D2B55A439A8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Keycloak</a:t>
          </a:r>
        </a:p>
      </dgm:t>
    </dgm:pt>
    <dgm:pt modelId="{77C1C771-92B0-4B78-BCB1-460E29A7BFB0}" type="parTrans" cxnId="{0CA746CD-B0D2-4185-A8F6-4706C4062B94}">
      <dgm:prSet/>
      <dgm:spPr/>
      <dgm:t>
        <a:bodyPr/>
        <a:lstStyle/>
        <a:p>
          <a:endParaRPr lang="it-IT"/>
        </a:p>
      </dgm:t>
    </dgm:pt>
    <dgm:pt modelId="{DC0056DC-1762-4E54-ADD9-81B74B8961B4}" type="sibTrans" cxnId="{0CA746CD-B0D2-4185-A8F6-4706C4062B94}">
      <dgm:prSet/>
      <dgm:spPr/>
      <dgm:t>
        <a:bodyPr/>
        <a:lstStyle/>
        <a:p>
          <a:endParaRPr lang="it-IT"/>
        </a:p>
      </dgm:t>
    </dgm:pt>
    <dgm:pt modelId="{F91774FD-5460-4044-9FA6-204BB25BFA4B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dirty="0"/>
            <a:t>NIST 800-53</a:t>
          </a:r>
          <a:endParaRPr lang="it-IT" dirty="0"/>
        </a:p>
      </dgm:t>
    </dgm:pt>
    <dgm:pt modelId="{98247913-B573-4E5E-8DD6-6DB6BA7CE31A}" type="parTrans" cxnId="{28FE5730-3670-4F44-9FB6-EE81B39DAA58}">
      <dgm:prSet/>
      <dgm:spPr/>
      <dgm:t>
        <a:bodyPr/>
        <a:lstStyle/>
        <a:p>
          <a:endParaRPr lang="it-IT"/>
        </a:p>
      </dgm:t>
    </dgm:pt>
    <dgm:pt modelId="{643DE94C-1E06-4FCF-992E-E10BC2F09928}" type="sibTrans" cxnId="{28FE5730-3670-4F44-9FB6-EE81B39DAA58}">
      <dgm:prSet/>
      <dgm:spPr/>
      <dgm:t>
        <a:bodyPr/>
        <a:lstStyle/>
        <a:p>
          <a:endParaRPr lang="it-IT"/>
        </a:p>
      </dgm:t>
    </dgm:pt>
    <dgm:pt modelId="{816EB413-393F-414D-85AD-ACCEAD248FA0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dirty="0"/>
            <a:t>Microsoft Threat Modelling Tool</a:t>
          </a:r>
          <a:endParaRPr lang="it-IT" dirty="0"/>
        </a:p>
      </dgm:t>
    </dgm:pt>
    <dgm:pt modelId="{713F486D-7330-4885-B91A-35F5D526DFBD}" type="parTrans" cxnId="{EFEF6889-F899-41AB-A584-6E1A1BC9FB99}">
      <dgm:prSet/>
      <dgm:spPr/>
      <dgm:t>
        <a:bodyPr/>
        <a:lstStyle/>
        <a:p>
          <a:endParaRPr lang="it-IT"/>
        </a:p>
      </dgm:t>
    </dgm:pt>
    <dgm:pt modelId="{5036F7A2-713C-46BD-A0D0-56E928F92F17}" type="sibTrans" cxnId="{EFEF6889-F899-41AB-A584-6E1A1BC9FB99}">
      <dgm:prSet/>
      <dgm:spPr/>
      <dgm:t>
        <a:bodyPr/>
        <a:lstStyle/>
        <a:p>
          <a:endParaRPr lang="it-IT"/>
        </a:p>
      </dgm:t>
    </dgm:pt>
    <dgm:pt modelId="{92E4851D-EE68-4EEA-885E-5529A2DF8B60}" type="pres">
      <dgm:prSet presAssocID="{79C200B9-4444-4507-947E-A138AE178222}" presName="diagram" presStyleCnt="0">
        <dgm:presLayoutVars>
          <dgm:dir/>
          <dgm:resizeHandles val="exact"/>
        </dgm:presLayoutVars>
      </dgm:prSet>
      <dgm:spPr/>
    </dgm:pt>
    <dgm:pt modelId="{EC91EF69-367B-4365-AF7A-4DC0B8932F7E}" type="pres">
      <dgm:prSet presAssocID="{39E82707-57EF-4405-93A1-677DE068FF91}" presName="node" presStyleLbl="node1" presStyleIdx="0" presStyleCnt="8">
        <dgm:presLayoutVars>
          <dgm:bulletEnabled val="1"/>
        </dgm:presLayoutVars>
      </dgm:prSet>
      <dgm:spPr/>
    </dgm:pt>
    <dgm:pt modelId="{05176C4C-737B-4237-8DC8-9AF8E523A5DC}" type="pres">
      <dgm:prSet presAssocID="{E9C4424D-F6F5-49AE-8F81-8508511B3D98}" presName="sibTrans" presStyleCnt="0"/>
      <dgm:spPr/>
    </dgm:pt>
    <dgm:pt modelId="{B68B3BF4-2F09-4FFF-BB17-5763F53D5B4D}" type="pres">
      <dgm:prSet presAssocID="{0946DB4E-82B7-4502-9F4D-9EF2B50FB2B4}" presName="node" presStyleLbl="node1" presStyleIdx="1" presStyleCnt="8">
        <dgm:presLayoutVars>
          <dgm:bulletEnabled val="1"/>
        </dgm:presLayoutVars>
      </dgm:prSet>
      <dgm:spPr/>
    </dgm:pt>
    <dgm:pt modelId="{90B66709-D4CD-4E1D-9B27-02677A891A25}" type="pres">
      <dgm:prSet presAssocID="{59D1B99F-E415-4B99-B4B6-45512D3D0A18}" presName="sibTrans" presStyleCnt="0"/>
      <dgm:spPr/>
    </dgm:pt>
    <dgm:pt modelId="{F1FEAC3F-5C7B-404B-B8FD-3ED43655C77A}" type="pres">
      <dgm:prSet presAssocID="{7C4A41F9-9733-4816-BFD9-98ADE72B1612}" presName="node" presStyleLbl="node1" presStyleIdx="2" presStyleCnt="8">
        <dgm:presLayoutVars>
          <dgm:bulletEnabled val="1"/>
        </dgm:presLayoutVars>
      </dgm:prSet>
      <dgm:spPr/>
    </dgm:pt>
    <dgm:pt modelId="{1C8FE2AD-FC82-411A-B509-8DAE581B38A9}" type="pres">
      <dgm:prSet presAssocID="{5CC01552-7967-4D79-BDD7-13CDE7AF9130}" presName="sibTrans" presStyleCnt="0"/>
      <dgm:spPr/>
    </dgm:pt>
    <dgm:pt modelId="{204EDF13-2BDF-48D3-AFBD-7BC59B2E9ADE}" type="pres">
      <dgm:prSet presAssocID="{5F1A7EB3-B109-4FAF-9A28-3AEF09622A93}" presName="node" presStyleLbl="node1" presStyleIdx="3" presStyleCnt="8">
        <dgm:presLayoutVars>
          <dgm:bulletEnabled val="1"/>
        </dgm:presLayoutVars>
      </dgm:prSet>
      <dgm:spPr/>
    </dgm:pt>
    <dgm:pt modelId="{E9555C74-5834-4FBC-B516-2EB66EA78249}" type="pres">
      <dgm:prSet presAssocID="{884F6DC0-E0B1-4B45-9FAE-CA0968B40895}" presName="sibTrans" presStyleCnt="0"/>
      <dgm:spPr/>
    </dgm:pt>
    <dgm:pt modelId="{2D46151C-20FC-45BE-9DDE-DF20BC67D6A9}" type="pres">
      <dgm:prSet presAssocID="{1E026641-61FE-4449-82FF-806792A6C462}" presName="node" presStyleLbl="node1" presStyleIdx="4" presStyleCnt="8">
        <dgm:presLayoutVars>
          <dgm:bulletEnabled val="1"/>
        </dgm:presLayoutVars>
      </dgm:prSet>
      <dgm:spPr/>
    </dgm:pt>
    <dgm:pt modelId="{D00E04F1-4E9A-4E7C-A68E-3CD8536B437B}" type="pres">
      <dgm:prSet presAssocID="{9406D3DE-E867-4CA1-89DB-A010053D7B5A}" presName="sibTrans" presStyleCnt="0"/>
      <dgm:spPr/>
    </dgm:pt>
    <dgm:pt modelId="{8F08A2C8-8321-466B-865F-DC95A79C9451}" type="pres">
      <dgm:prSet presAssocID="{27B3F946-6928-48DB-8DAF-D2B55A439A8A}" presName="node" presStyleLbl="node1" presStyleIdx="5" presStyleCnt="8">
        <dgm:presLayoutVars>
          <dgm:bulletEnabled val="1"/>
        </dgm:presLayoutVars>
      </dgm:prSet>
      <dgm:spPr/>
    </dgm:pt>
    <dgm:pt modelId="{91D235FC-20EE-45F4-8CFD-68A6AA4EFD04}" type="pres">
      <dgm:prSet presAssocID="{DC0056DC-1762-4E54-ADD9-81B74B8961B4}" presName="sibTrans" presStyleCnt="0"/>
      <dgm:spPr/>
    </dgm:pt>
    <dgm:pt modelId="{29FC2739-AF7C-4B33-B394-B3A51FEC905B}" type="pres">
      <dgm:prSet presAssocID="{816EB413-393F-414D-85AD-ACCEAD248FA0}" presName="node" presStyleLbl="node1" presStyleIdx="6" presStyleCnt="8">
        <dgm:presLayoutVars>
          <dgm:bulletEnabled val="1"/>
        </dgm:presLayoutVars>
      </dgm:prSet>
      <dgm:spPr/>
    </dgm:pt>
    <dgm:pt modelId="{33F44886-13F0-4447-9AC3-EE93106E524F}" type="pres">
      <dgm:prSet presAssocID="{5036F7A2-713C-46BD-A0D0-56E928F92F17}" presName="sibTrans" presStyleCnt="0"/>
      <dgm:spPr/>
    </dgm:pt>
    <dgm:pt modelId="{46B79BF5-2409-49BC-80AF-31CA559C73DA}" type="pres">
      <dgm:prSet presAssocID="{F91774FD-5460-4044-9FA6-204BB25BFA4B}" presName="node" presStyleLbl="node1" presStyleIdx="7" presStyleCnt="8">
        <dgm:presLayoutVars>
          <dgm:bulletEnabled val="1"/>
        </dgm:presLayoutVars>
      </dgm:prSet>
      <dgm:spPr/>
    </dgm:pt>
  </dgm:ptLst>
  <dgm:cxnLst>
    <dgm:cxn modelId="{DEECE915-5164-4586-886A-1AB1FDE45E19}" srcId="{79C200B9-4444-4507-947E-A138AE178222}" destId="{1E026641-61FE-4449-82FF-806792A6C462}" srcOrd="4" destOrd="0" parTransId="{581A64A9-C509-4D31-8D8D-4F60F8FDCC2C}" sibTransId="{9406D3DE-E867-4CA1-89DB-A010053D7B5A}"/>
    <dgm:cxn modelId="{40628317-72B4-4E23-A376-1E0843225335}" type="presOf" srcId="{39E82707-57EF-4405-93A1-677DE068FF91}" destId="{EC91EF69-367B-4365-AF7A-4DC0B8932F7E}" srcOrd="0" destOrd="0" presId="urn:microsoft.com/office/officeart/2005/8/layout/default"/>
    <dgm:cxn modelId="{75CC4E30-66BA-49F0-A0FD-F8000661F57A}" type="presOf" srcId="{816EB413-393F-414D-85AD-ACCEAD248FA0}" destId="{29FC2739-AF7C-4B33-B394-B3A51FEC905B}" srcOrd="0" destOrd="0" presId="urn:microsoft.com/office/officeart/2005/8/layout/default"/>
    <dgm:cxn modelId="{28FE5730-3670-4F44-9FB6-EE81B39DAA58}" srcId="{79C200B9-4444-4507-947E-A138AE178222}" destId="{F91774FD-5460-4044-9FA6-204BB25BFA4B}" srcOrd="7" destOrd="0" parTransId="{98247913-B573-4E5E-8DD6-6DB6BA7CE31A}" sibTransId="{643DE94C-1E06-4FCF-992E-E10BC2F09928}"/>
    <dgm:cxn modelId="{D48E1F34-68C2-41AF-8BE5-12A1E4529BB3}" type="presOf" srcId="{1E026641-61FE-4449-82FF-806792A6C462}" destId="{2D46151C-20FC-45BE-9DDE-DF20BC67D6A9}" srcOrd="0" destOrd="0" presId="urn:microsoft.com/office/officeart/2005/8/layout/default"/>
    <dgm:cxn modelId="{E10EC33D-C1F1-4B51-A113-9CA12F1A3B7C}" type="presOf" srcId="{27B3F946-6928-48DB-8DAF-D2B55A439A8A}" destId="{8F08A2C8-8321-466B-865F-DC95A79C9451}" srcOrd="0" destOrd="0" presId="urn:microsoft.com/office/officeart/2005/8/layout/default"/>
    <dgm:cxn modelId="{D820F276-26DD-4E3A-960C-110BF522965B}" type="presOf" srcId="{0946DB4E-82B7-4502-9F4D-9EF2B50FB2B4}" destId="{B68B3BF4-2F09-4FFF-BB17-5763F53D5B4D}" srcOrd="0" destOrd="0" presId="urn:microsoft.com/office/officeart/2005/8/layout/default"/>
    <dgm:cxn modelId="{28B23257-E60D-43E6-99C2-F246E35AAF5F}" srcId="{79C200B9-4444-4507-947E-A138AE178222}" destId="{39E82707-57EF-4405-93A1-677DE068FF91}" srcOrd="0" destOrd="0" parTransId="{D3170EC9-8143-454B-99A3-758CCA0F934A}" sibTransId="{E9C4424D-F6F5-49AE-8F81-8508511B3D98}"/>
    <dgm:cxn modelId="{0BAB9478-69B9-4213-A915-29C716F5FF41}" srcId="{79C200B9-4444-4507-947E-A138AE178222}" destId="{5F1A7EB3-B109-4FAF-9A28-3AEF09622A93}" srcOrd="3" destOrd="0" parTransId="{26978282-0C6A-4140-A44F-48A2B1C53D14}" sibTransId="{884F6DC0-E0B1-4B45-9FAE-CA0968B40895}"/>
    <dgm:cxn modelId="{73A0237B-080A-4945-B4AC-731C12870135}" type="presOf" srcId="{79C200B9-4444-4507-947E-A138AE178222}" destId="{92E4851D-EE68-4EEA-885E-5529A2DF8B60}" srcOrd="0" destOrd="0" presId="urn:microsoft.com/office/officeart/2005/8/layout/default"/>
    <dgm:cxn modelId="{7C6A7080-A582-4ABE-A551-570E4BC8969B}" type="presOf" srcId="{7C4A41F9-9733-4816-BFD9-98ADE72B1612}" destId="{F1FEAC3F-5C7B-404B-B8FD-3ED43655C77A}" srcOrd="0" destOrd="0" presId="urn:microsoft.com/office/officeart/2005/8/layout/default"/>
    <dgm:cxn modelId="{EFEF6889-F899-41AB-A584-6E1A1BC9FB99}" srcId="{79C200B9-4444-4507-947E-A138AE178222}" destId="{816EB413-393F-414D-85AD-ACCEAD248FA0}" srcOrd="6" destOrd="0" parTransId="{713F486D-7330-4885-B91A-35F5D526DFBD}" sibTransId="{5036F7A2-713C-46BD-A0D0-56E928F92F17}"/>
    <dgm:cxn modelId="{42405A94-9D3D-42E3-9768-D10CE1DF6A40}" type="presOf" srcId="{5F1A7EB3-B109-4FAF-9A28-3AEF09622A93}" destId="{204EDF13-2BDF-48D3-AFBD-7BC59B2E9ADE}" srcOrd="0" destOrd="0" presId="urn:microsoft.com/office/officeart/2005/8/layout/default"/>
    <dgm:cxn modelId="{9BADE1A6-136E-4AB0-B912-A57DE8940B37}" type="presOf" srcId="{F91774FD-5460-4044-9FA6-204BB25BFA4B}" destId="{46B79BF5-2409-49BC-80AF-31CA559C73DA}" srcOrd="0" destOrd="0" presId="urn:microsoft.com/office/officeart/2005/8/layout/default"/>
    <dgm:cxn modelId="{1B2302AA-A71E-424D-AD65-3C2C7861F730}" srcId="{79C200B9-4444-4507-947E-A138AE178222}" destId="{7C4A41F9-9733-4816-BFD9-98ADE72B1612}" srcOrd="2" destOrd="0" parTransId="{A58218FB-108C-4EC4-9DA6-2D9E29888CE5}" sibTransId="{5CC01552-7967-4D79-BDD7-13CDE7AF9130}"/>
    <dgm:cxn modelId="{0CA746CD-B0D2-4185-A8F6-4706C4062B94}" srcId="{79C200B9-4444-4507-947E-A138AE178222}" destId="{27B3F946-6928-48DB-8DAF-D2B55A439A8A}" srcOrd="5" destOrd="0" parTransId="{77C1C771-92B0-4B78-BCB1-460E29A7BFB0}" sibTransId="{DC0056DC-1762-4E54-ADD9-81B74B8961B4}"/>
    <dgm:cxn modelId="{DFD50FD4-3BED-46A2-9B54-82E5E862FDCD}" srcId="{79C200B9-4444-4507-947E-A138AE178222}" destId="{0946DB4E-82B7-4502-9F4D-9EF2B50FB2B4}" srcOrd="1" destOrd="0" parTransId="{5BC6B6FB-0CDA-4B69-9088-300CAD98B23A}" sibTransId="{59D1B99F-E415-4B99-B4B6-45512D3D0A18}"/>
    <dgm:cxn modelId="{014A9AF1-9D77-4B85-800E-111EF18ADE75}" type="presParOf" srcId="{92E4851D-EE68-4EEA-885E-5529A2DF8B60}" destId="{EC91EF69-367B-4365-AF7A-4DC0B8932F7E}" srcOrd="0" destOrd="0" presId="urn:microsoft.com/office/officeart/2005/8/layout/default"/>
    <dgm:cxn modelId="{A694C20A-F800-485B-B082-CCD0B7C7BF9E}" type="presParOf" srcId="{92E4851D-EE68-4EEA-885E-5529A2DF8B60}" destId="{05176C4C-737B-4237-8DC8-9AF8E523A5DC}" srcOrd="1" destOrd="0" presId="urn:microsoft.com/office/officeart/2005/8/layout/default"/>
    <dgm:cxn modelId="{5FB60FA7-2574-48D0-8F7B-B45EBE1FF571}" type="presParOf" srcId="{92E4851D-EE68-4EEA-885E-5529A2DF8B60}" destId="{B68B3BF4-2F09-4FFF-BB17-5763F53D5B4D}" srcOrd="2" destOrd="0" presId="urn:microsoft.com/office/officeart/2005/8/layout/default"/>
    <dgm:cxn modelId="{61B6E989-AA25-4E53-BB44-33E7D1C130B4}" type="presParOf" srcId="{92E4851D-EE68-4EEA-885E-5529A2DF8B60}" destId="{90B66709-D4CD-4E1D-9B27-02677A891A25}" srcOrd="3" destOrd="0" presId="urn:microsoft.com/office/officeart/2005/8/layout/default"/>
    <dgm:cxn modelId="{D8AAFDB5-18FC-4081-A7A5-A8A5661F4392}" type="presParOf" srcId="{92E4851D-EE68-4EEA-885E-5529A2DF8B60}" destId="{F1FEAC3F-5C7B-404B-B8FD-3ED43655C77A}" srcOrd="4" destOrd="0" presId="urn:microsoft.com/office/officeart/2005/8/layout/default"/>
    <dgm:cxn modelId="{DB213325-516A-4C95-B148-2A305C229DDA}" type="presParOf" srcId="{92E4851D-EE68-4EEA-885E-5529A2DF8B60}" destId="{1C8FE2AD-FC82-411A-B509-8DAE581B38A9}" srcOrd="5" destOrd="0" presId="urn:microsoft.com/office/officeart/2005/8/layout/default"/>
    <dgm:cxn modelId="{BB673DBD-3315-448C-8F92-285C18B328FE}" type="presParOf" srcId="{92E4851D-EE68-4EEA-885E-5529A2DF8B60}" destId="{204EDF13-2BDF-48D3-AFBD-7BC59B2E9ADE}" srcOrd="6" destOrd="0" presId="urn:microsoft.com/office/officeart/2005/8/layout/default"/>
    <dgm:cxn modelId="{9094B020-2FA1-43BC-B8A3-868314367859}" type="presParOf" srcId="{92E4851D-EE68-4EEA-885E-5529A2DF8B60}" destId="{E9555C74-5834-4FBC-B516-2EB66EA78249}" srcOrd="7" destOrd="0" presId="urn:microsoft.com/office/officeart/2005/8/layout/default"/>
    <dgm:cxn modelId="{6BE3E098-BD42-4E31-8784-1F517FBCA20A}" type="presParOf" srcId="{92E4851D-EE68-4EEA-885E-5529A2DF8B60}" destId="{2D46151C-20FC-45BE-9DDE-DF20BC67D6A9}" srcOrd="8" destOrd="0" presId="urn:microsoft.com/office/officeart/2005/8/layout/default"/>
    <dgm:cxn modelId="{FBFD5293-C50E-4C4D-AA4D-895AECC762C9}" type="presParOf" srcId="{92E4851D-EE68-4EEA-885E-5529A2DF8B60}" destId="{D00E04F1-4E9A-4E7C-A68E-3CD8536B437B}" srcOrd="9" destOrd="0" presId="urn:microsoft.com/office/officeart/2005/8/layout/default"/>
    <dgm:cxn modelId="{2F6B8FD8-65AB-43DD-9655-A416A69E9405}" type="presParOf" srcId="{92E4851D-EE68-4EEA-885E-5529A2DF8B60}" destId="{8F08A2C8-8321-466B-865F-DC95A79C9451}" srcOrd="10" destOrd="0" presId="urn:microsoft.com/office/officeart/2005/8/layout/default"/>
    <dgm:cxn modelId="{F09DEA58-FDFA-469C-A26F-0480373A51C6}" type="presParOf" srcId="{92E4851D-EE68-4EEA-885E-5529A2DF8B60}" destId="{91D235FC-20EE-45F4-8CFD-68A6AA4EFD04}" srcOrd="11" destOrd="0" presId="urn:microsoft.com/office/officeart/2005/8/layout/default"/>
    <dgm:cxn modelId="{267EB7D3-A99C-4D1E-9CC2-28DCEF9A3E7D}" type="presParOf" srcId="{92E4851D-EE68-4EEA-885E-5529A2DF8B60}" destId="{29FC2739-AF7C-4B33-B394-B3A51FEC905B}" srcOrd="12" destOrd="0" presId="urn:microsoft.com/office/officeart/2005/8/layout/default"/>
    <dgm:cxn modelId="{25FA3B5E-F9B0-4C8F-97E6-C30EFBA7277D}" type="presParOf" srcId="{92E4851D-EE68-4EEA-885E-5529A2DF8B60}" destId="{33F44886-13F0-4447-9AC3-EE93106E524F}" srcOrd="13" destOrd="0" presId="urn:microsoft.com/office/officeart/2005/8/layout/default"/>
    <dgm:cxn modelId="{85955138-651D-4EDC-B636-832E97EA66F8}" type="presParOf" srcId="{92E4851D-EE68-4EEA-885E-5529A2DF8B60}" destId="{46B79BF5-2409-49BC-80AF-31CA559C73D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</a:t>
          </a:r>
          <a:r>
            <a:rPr lang="it-IT" dirty="0" err="1"/>
            <a:t>Engines</a:t>
          </a:r>
          <a:endParaRPr lang="it-IT" dirty="0"/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</a:t>
          </a:r>
          <a:r>
            <a:rPr lang="it-IT" dirty="0" err="1"/>
            <a:t>Engines</a:t>
          </a:r>
          <a:endParaRPr lang="it-IT" dirty="0"/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6F7B1D-6C7D-4A71-8060-2FDBA4D891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B91B6AB-F86B-40EF-AFBB-16A75FA30251}">
      <dgm:prSet phldrT="[Testo]"/>
      <dgm:spPr/>
      <dgm:t>
        <a:bodyPr/>
        <a:lstStyle/>
        <a:p>
          <a:r>
            <a:rPr lang="it-IT" dirty="0"/>
            <a:t>Dev</a:t>
          </a:r>
        </a:p>
      </dgm:t>
    </dgm:pt>
    <dgm:pt modelId="{CC69172F-714D-4E37-A4FC-C84CFB34D006}" type="parTrans" cxnId="{8986C6BE-53A5-431E-BD8A-C817BD477AB7}">
      <dgm:prSet/>
      <dgm:spPr/>
      <dgm:t>
        <a:bodyPr/>
        <a:lstStyle/>
        <a:p>
          <a:endParaRPr lang="it-IT"/>
        </a:p>
      </dgm:t>
    </dgm:pt>
    <dgm:pt modelId="{E362EDE7-44F2-4452-9C90-2518C6970CF5}" type="sibTrans" cxnId="{8986C6BE-53A5-431E-BD8A-C817BD477AB7}">
      <dgm:prSet/>
      <dgm:spPr/>
      <dgm:t>
        <a:bodyPr/>
        <a:lstStyle/>
        <a:p>
          <a:endParaRPr lang="it-IT"/>
        </a:p>
      </dgm:t>
    </dgm:pt>
    <dgm:pt modelId="{5ACEF798-8524-4402-91BC-21315A32FA81}">
      <dgm:prSet phldrT="[Testo]"/>
      <dgm:spPr/>
      <dgm:t>
        <a:bodyPr/>
        <a:lstStyle/>
        <a:p>
          <a:r>
            <a:rPr lang="it-IT" dirty="0"/>
            <a:t>Progettata per testare e apprendere come funziona Vault.</a:t>
          </a:r>
        </a:p>
      </dgm:t>
    </dgm:pt>
    <dgm:pt modelId="{221F2CA2-09D7-4283-9DD1-7647B71371BD}" type="parTrans" cxnId="{62DA6319-0235-4EB1-B39B-696AAF16EDAD}">
      <dgm:prSet/>
      <dgm:spPr/>
      <dgm:t>
        <a:bodyPr/>
        <a:lstStyle/>
        <a:p>
          <a:endParaRPr lang="it-IT"/>
        </a:p>
      </dgm:t>
    </dgm:pt>
    <dgm:pt modelId="{2EB75397-3B0A-431B-9733-FEDF319EA080}" type="sibTrans" cxnId="{62DA6319-0235-4EB1-B39B-696AAF16EDAD}">
      <dgm:prSet/>
      <dgm:spPr/>
      <dgm:t>
        <a:bodyPr/>
        <a:lstStyle/>
        <a:p>
          <a:endParaRPr lang="it-IT"/>
        </a:p>
      </dgm:t>
    </dgm:pt>
    <dgm:pt modelId="{56496D3F-B1A4-4F62-97F7-5A7721076EDE}">
      <dgm:prSet phldrT="[Testo]"/>
      <dgm:spPr/>
      <dgm:t>
        <a:bodyPr/>
        <a:lstStyle/>
        <a:p>
          <a:r>
            <a:rPr lang="it-IT" dirty="0"/>
            <a:t>All'avvio, Vault genera un token di root preconfigurato, eliminando la necessità di un processo di inizializzazione manuale.</a:t>
          </a:r>
        </a:p>
      </dgm:t>
    </dgm:pt>
    <dgm:pt modelId="{50DAC09B-C6E7-4A8E-A4CF-558F3C283561}" type="parTrans" cxnId="{59249AB3-DA41-4A83-94E9-CB08F592536B}">
      <dgm:prSet/>
      <dgm:spPr/>
      <dgm:t>
        <a:bodyPr/>
        <a:lstStyle/>
        <a:p>
          <a:endParaRPr lang="it-IT"/>
        </a:p>
      </dgm:t>
    </dgm:pt>
    <dgm:pt modelId="{4072ADF8-B5FC-4939-8621-746E1E23A1D4}" type="sibTrans" cxnId="{59249AB3-DA41-4A83-94E9-CB08F592536B}">
      <dgm:prSet/>
      <dgm:spPr/>
      <dgm:t>
        <a:bodyPr/>
        <a:lstStyle/>
        <a:p>
          <a:endParaRPr lang="it-IT"/>
        </a:p>
      </dgm:t>
    </dgm:pt>
    <dgm:pt modelId="{0750A597-11E8-469A-AEA6-8C7C2069217B}">
      <dgm:prSet phldrT="[Testo]"/>
      <dgm:spPr/>
      <dgm:t>
        <a:bodyPr/>
        <a:lstStyle/>
        <a:p>
          <a:r>
            <a:rPr lang="it-IT" dirty="0"/>
            <a:t>Vault non utilizza HTTPS, ma la comunicazione avviene in chiaro su HTTP.</a:t>
          </a:r>
        </a:p>
      </dgm:t>
    </dgm:pt>
    <dgm:pt modelId="{221A5463-46CC-4DB7-A66B-D20440C645C4}" type="parTrans" cxnId="{920C63CC-829F-40C2-9360-BA07C5E4D8C6}">
      <dgm:prSet/>
      <dgm:spPr/>
      <dgm:t>
        <a:bodyPr/>
        <a:lstStyle/>
        <a:p>
          <a:endParaRPr lang="it-IT"/>
        </a:p>
      </dgm:t>
    </dgm:pt>
    <dgm:pt modelId="{901A1B74-E66B-4607-9A19-717A89B2B127}" type="sibTrans" cxnId="{920C63CC-829F-40C2-9360-BA07C5E4D8C6}">
      <dgm:prSet/>
      <dgm:spPr/>
      <dgm:t>
        <a:bodyPr/>
        <a:lstStyle/>
        <a:p>
          <a:endParaRPr lang="it-IT"/>
        </a:p>
      </dgm:t>
    </dgm:pt>
    <dgm:pt modelId="{1A8FF6C8-D8E8-4361-8875-632143753433}">
      <dgm:prSet phldrT="[Testo]"/>
      <dgm:spPr/>
      <dgm:t>
        <a:bodyPr/>
        <a:lstStyle/>
        <a:p>
          <a:r>
            <a:rPr lang="it-IT" dirty="0"/>
            <a:t>Molto semplice da configurare e avviare</a:t>
          </a:r>
        </a:p>
      </dgm:t>
    </dgm:pt>
    <dgm:pt modelId="{15EBEB94-D4F3-4854-95D7-2DF632560279}" type="parTrans" cxnId="{B808042E-C529-4FA2-B925-A75E4712AD46}">
      <dgm:prSet/>
      <dgm:spPr/>
      <dgm:t>
        <a:bodyPr/>
        <a:lstStyle/>
        <a:p>
          <a:endParaRPr lang="it-IT"/>
        </a:p>
      </dgm:t>
    </dgm:pt>
    <dgm:pt modelId="{72FC9C4E-2F31-4809-9AFB-DEAB5F43E26C}" type="sibTrans" cxnId="{B808042E-C529-4FA2-B925-A75E4712AD46}">
      <dgm:prSet/>
      <dgm:spPr/>
      <dgm:t>
        <a:bodyPr/>
        <a:lstStyle/>
        <a:p>
          <a:endParaRPr lang="it-IT"/>
        </a:p>
      </dgm:t>
    </dgm:pt>
    <dgm:pt modelId="{5C5310CD-4B29-4F29-B2F5-E33E22F33DED}" type="pres">
      <dgm:prSet presAssocID="{BA6F7B1D-6C7D-4A71-8060-2FDBA4D8914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FA5C1-4596-4D55-8D2D-7C849C454D43}" type="pres">
      <dgm:prSet presAssocID="{BA6F7B1D-6C7D-4A71-8060-2FDBA4D89148}" presName="matrix" presStyleCnt="0"/>
      <dgm:spPr/>
    </dgm:pt>
    <dgm:pt modelId="{AA3393A4-96FF-4F7E-8C5F-B434F02C3382}" type="pres">
      <dgm:prSet presAssocID="{BA6F7B1D-6C7D-4A71-8060-2FDBA4D89148}" presName="tile1" presStyleLbl="node1" presStyleIdx="0" presStyleCnt="4"/>
      <dgm:spPr/>
    </dgm:pt>
    <dgm:pt modelId="{B8FD08FE-F836-45D5-835D-EEB0BC491E54}" type="pres">
      <dgm:prSet presAssocID="{BA6F7B1D-6C7D-4A71-8060-2FDBA4D891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98118F-CC62-4076-ACB3-72EEA2D72CD4}" type="pres">
      <dgm:prSet presAssocID="{BA6F7B1D-6C7D-4A71-8060-2FDBA4D89148}" presName="tile2" presStyleLbl="node1" presStyleIdx="1" presStyleCnt="4"/>
      <dgm:spPr/>
    </dgm:pt>
    <dgm:pt modelId="{86EF40F2-5E8B-4B01-99BC-126D93865EF4}" type="pres">
      <dgm:prSet presAssocID="{BA6F7B1D-6C7D-4A71-8060-2FDBA4D891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2FAD5F-54BA-43F5-9447-5C1FEDBFAD04}" type="pres">
      <dgm:prSet presAssocID="{BA6F7B1D-6C7D-4A71-8060-2FDBA4D89148}" presName="tile3" presStyleLbl="node1" presStyleIdx="2" presStyleCnt="4"/>
      <dgm:spPr/>
    </dgm:pt>
    <dgm:pt modelId="{1A0EF516-E2C7-424B-9F38-4E0F1C0CF5C8}" type="pres">
      <dgm:prSet presAssocID="{BA6F7B1D-6C7D-4A71-8060-2FDBA4D891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D8AF33-FC42-4B64-A8A1-51B6B8212EC5}" type="pres">
      <dgm:prSet presAssocID="{BA6F7B1D-6C7D-4A71-8060-2FDBA4D89148}" presName="tile4" presStyleLbl="node1" presStyleIdx="3" presStyleCnt="4"/>
      <dgm:spPr/>
    </dgm:pt>
    <dgm:pt modelId="{F57FFF67-4ED9-43E4-9477-C7EFC113B472}" type="pres">
      <dgm:prSet presAssocID="{BA6F7B1D-6C7D-4A71-8060-2FDBA4D891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F1A1B0A-4353-4AC2-A52B-060C44F23999}" type="pres">
      <dgm:prSet presAssocID="{BA6F7B1D-6C7D-4A71-8060-2FDBA4D8914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13ED505-328C-4FA3-9D09-D6D9D95394C9}" type="presOf" srcId="{1A8FF6C8-D8E8-4361-8875-632143753433}" destId="{12D8AF33-FC42-4B64-A8A1-51B6B8212EC5}" srcOrd="0" destOrd="0" presId="urn:microsoft.com/office/officeart/2005/8/layout/matrix1"/>
    <dgm:cxn modelId="{62DA6319-0235-4EB1-B39B-696AAF16EDAD}" srcId="{FB91B6AB-F86B-40EF-AFBB-16A75FA30251}" destId="{5ACEF798-8524-4402-91BC-21315A32FA81}" srcOrd="0" destOrd="0" parTransId="{221F2CA2-09D7-4283-9DD1-7647B71371BD}" sibTransId="{2EB75397-3B0A-431B-9733-FEDF319EA080}"/>
    <dgm:cxn modelId="{B275581D-DC18-42BA-8A27-CC5DE54EFF6E}" type="presOf" srcId="{0750A597-11E8-469A-AEA6-8C7C2069217B}" destId="{EB2FAD5F-54BA-43F5-9447-5C1FEDBFAD04}" srcOrd="0" destOrd="0" presId="urn:microsoft.com/office/officeart/2005/8/layout/matrix1"/>
    <dgm:cxn modelId="{B808042E-C529-4FA2-B925-A75E4712AD46}" srcId="{FB91B6AB-F86B-40EF-AFBB-16A75FA30251}" destId="{1A8FF6C8-D8E8-4361-8875-632143753433}" srcOrd="3" destOrd="0" parTransId="{15EBEB94-D4F3-4854-95D7-2DF632560279}" sibTransId="{72FC9C4E-2F31-4809-9AFB-DEAB5F43E26C}"/>
    <dgm:cxn modelId="{4BD54D38-F8FD-4570-8EA8-4E33ECC57311}" type="presOf" srcId="{FB91B6AB-F86B-40EF-AFBB-16A75FA30251}" destId="{BF1A1B0A-4353-4AC2-A52B-060C44F23999}" srcOrd="0" destOrd="0" presId="urn:microsoft.com/office/officeart/2005/8/layout/matrix1"/>
    <dgm:cxn modelId="{C2AAC654-BB1C-45D4-BD42-0C12710DAB3C}" type="presOf" srcId="{0750A597-11E8-469A-AEA6-8C7C2069217B}" destId="{1A0EF516-E2C7-424B-9F38-4E0F1C0CF5C8}" srcOrd="1" destOrd="0" presId="urn:microsoft.com/office/officeart/2005/8/layout/matrix1"/>
    <dgm:cxn modelId="{CF145A87-9792-498D-A860-23193D9ABB28}" type="presOf" srcId="{56496D3F-B1A4-4F62-97F7-5A7721076EDE}" destId="{86EF40F2-5E8B-4B01-99BC-126D93865EF4}" srcOrd="1" destOrd="0" presId="urn:microsoft.com/office/officeart/2005/8/layout/matrix1"/>
    <dgm:cxn modelId="{28740F96-D9B0-4376-97AA-0765B7F3D9C4}" type="presOf" srcId="{5ACEF798-8524-4402-91BC-21315A32FA81}" destId="{B8FD08FE-F836-45D5-835D-EEB0BC491E54}" srcOrd="1" destOrd="0" presId="urn:microsoft.com/office/officeart/2005/8/layout/matrix1"/>
    <dgm:cxn modelId="{93C9A39F-F330-448B-A538-FFADBDCE08AC}" type="presOf" srcId="{5ACEF798-8524-4402-91BC-21315A32FA81}" destId="{AA3393A4-96FF-4F7E-8C5F-B434F02C3382}" srcOrd="0" destOrd="0" presId="urn:microsoft.com/office/officeart/2005/8/layout/matrix1"/>
    <dgm:cxn modelId="{59249AB3-DA41-4A83-94E9-CB08F592536B}" srcId="{FB91B6AB-F86B-40EF-AFBB-16A75FA30251}" destId="{56496D3F-B1A4-4F62-97F7-5A7721076EDE}" srcOrd="1" destOrd="0" parTransId="{50DAC09B-C6E7-4A8E-A4CF-558F3C283561}" sibTransId="{4072ADF8-B5FC-4939-8621-746E1E23A1D4}"/>
    <dgm:cxn modelId="{8986C6BE-53A5-431E-BD8A-C817BD477AB7}" srcId="{BA6F7B1D-6C7D-4A71-8060-2FDBA4D89148}" destId="{FB91B6AB-F86B-40EF-AFBB-16A75FA30251}" srcOrd="0" destOrd="0" parTransId="{CC69172F-714D-4E37-A4FC-C84CFB34D006}" sibTransId="{E362EDE7-44F2-4452-9C90-2518C6970CF5}"/>
    <dgm:cxn modelId="{920C63CC-829F-40C2-9360-BA07C5E4D8C6}" srcId="{FB91B6AB-F86B-40EF-AFBB-16A75FA30251}" destId="{0750A597-11E8-469A-AEA6-8C7C2069217B}" srcOrd="2" destOrd="0" parTransId="{221A5463-46CC-4DB7-A66B-D20440C645C4}" sibTransId="{901A1B74-E66B-4607-9A19-717A89B2B127}"/>
    <dgm:cxn modelId="{D63590D0-DFB2-4D4E-AC0C-7DAB35A63162}" type="presOf" srcId="{BA6F7B1D-6C7D-4A71-8060-2FDBA4D89148}" destId="{5C5310CD-4B29-4F29-B2F5-E33E22F33DED}" srcOrd="0" destOrd="0" presId="urn:microsoft.com/office/officeart/2005/8/layout/matrix1"/>
    <dgm:cxn modelId="{419608D5-670E-4DBE-B859-D0E0AC5C9974}" type="presOf" srcId="{1A8FF6C8-D8E8-4361-8875-632143753433}" destId="{F57FFF67-4ED9-43E4-9477-C7EFC113B472}" srcOrd="1" destOrd="0" presId="urn:microsoft.com/office/officeart/2005/8/layout/matrix1"/>
    <dgm:cxn modelId="{259C97DA-1401-460D-BA65-770D4D4E855B}" type="presOf" srcId="{56496D3F-B1A4-4F62-97F7-5A7721076EDE}" destId="{3698118F-CC62-4076-ACB3-72EEA2D72CD4}" srcOrd="0" destOrd="0" presId="urn:microsoft.com/office/officeart/2005/8/layout/matrix1"/>
    <dgm:cxn modelId="{992A340F-0149-4C13-8CDE-CA4042E06BEA}" type="presParOf" srcId="{5C5310CD-4B29-4F29-B2F5-E33E22F33DED}" destId="{40BFA5C1-4596-4D55-8D2D-7C849C454D43}" srcOrd="0" destOrd="0" presId="urn:microsoft.com/office/officeart/2005/8/layout/matrix1"/>
    <dgm:cxn modelId="{542BEC70-642C-46F6-A473-B48BD8508E14}" type="presParOf" srcId="{40BFA5C1-4596-4D55-8D2D-7C849C454D43}" destId="{AA3393A4-96FF-4F7E-8C5F-B434F02C3382}" srcOrd="0" destOrd="0" presId="urn:microsoft.com/office/officeart/2005/8/layout/matrix1"/>
    <dgm:cxn modelId="{6CB233CB-9307-4C38-B7EF-8188F57E53AA}" type="presParOf" srcId="{40BFA5C1-4596-4D55-8D2D-7C849C454D43}" destId="{B8FD08FE-F836-45D5-835D-EEB0BC491E54}" srcOrd="1" destOrd="0" presId="urn:microsoft.com/office/officeart/2005/8/layout/matrix1"/>
    <dgm:cxn modelId="{86EE328E-5D1F-491A-9BD4-581E6B7B4B2F}" type="presParOf" srcId="{40BFA5C1-4596-4D55-8D2D-7C849C454D43}" destId="{3698118F-CC62-4076-ACB3-72EEA2D72CD4}" srcOrd="2" destOrd="0" presId="urn:microsoft.com/office/officeart/2005/8/layout/matrix1"/>
    <dgm:cxn modelId="{4AFD901A-034C-4A7D-9869-D329C0D0DF96}" type="presParOf" srcId="{40BFA5C1-4596-4D55-8D2D-7C849C454D43}" destId="{86EF40F2-5E8B-4B01-99BC-126D93865EF4}" srcOrd="3" destOrd="0" presId="urn:microsoft.com/office/officeart/2005/8/layout/matrix1"/>
    <dgm:cxn modelId="{E767E430-F066-4217-B190-B2D89B031F50}" type="presParOf" srcId="{40BFA5C1-4596-4D55-8D2D-7C849C454D43}" destId="{EB2FAD5F-54BA-43F5-9447-5C1FEDBFAD04}" srcOrd="4" destOrd="0" presId="urn:microsoft.com/office/officeart/2005/8/layout/matrix1"/>
    <dgm:cxn modelId="{DC347E3C-4A1E-4D81-A899-5074926C7271}" type="presParOf" srcId="{40BFA5C1-4596-4D55-8D2D-7C849C454D43}" destId="{1A0EF516-E2C7-424B-9F38-4E0F1C0CF5C8}" srcOrd="5" destOrd="0" presId="urn:microsoft.com/office/officeart/2005/8/layout/matrix1"/>
    <dgm:cxn modelId="{C7D25871-6D77-438E-BAD6-B5EDAF2A1EE1}" type="presParOf" srcId="{40BFA5C1-4596-4D55-8D2D-7C849C454D43}" destId="{12D8AF33-FC42-4B64-A8A1-51B6B8212EC5}" srcOrd="6" destOrd="0" presId="urn:microsoft.com/office/officeart/2005/8/layout/matrix1"/>
    <dgm:cxn modelId="{37775FED-4836-43CA-8207-0D6DCB0082FF}" type="presParOf" srcId="{40BFA5C1-4596-4D55-8D2D-7C849C454D43}" destId="{F57FFF67-4ED9-43E4-9477-C7EFC113B472}" srcOrd="7" destOrd="0" presId="urn:microsoft.com/office/officeart/2005/8/layout/matrix1"/>
    <dgm:cxn modelId="{905B0692-830F-462B-A4F3-0850BB53151E}" type="presParOf" srcId="{5C5310CD-4B29-4F29-B2F5-E33E22F33DED}" destId="{BF1A1B0A-4353-4AC2-A52B-060C44F2399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6F7B1D-6C7D-4A71-8060-2FDBA4D891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B91B6AB-F86B-40EF-AFBB-16A75FA30251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Production</a:t>
          </a:r>
        </a:p>
      </dgm:t>
    </dgm:pt>
    <dgm:pt modelId="{CC69172F-714D-4E37-A4FC-C84CFB34D006}" type="parTrans" cxnId="{8986C6BE-53A5-431E-BD8A-C817BD477AB7}">
      <dgm:prSet/>
      <dgm:spPr/>
      <dgm:t>
        <a:bodyPr/>
        <a:lstStyle/>
        <a:p>
          <a:endParaRPr lang="it-IT"/>
        </a:p>
      </dgm:t>
    </dgm:pt>
    <dgm:pt modelId="{E362EDE7-44F2-4452-9C90-2518C6970CF5}" type="sibTrans" cxnId="{8986C6BE-53A5-431E-BD8A-C817BD477AB7}">
      <dgm:prSet/>
      <dgm:spPr/>
      <dgm:t>
        <a:bodyPr/>
        <a:lstStyle/>
        <a:p>
          <a:endParaRPr lang="it-IT"/>
        </a:p>
      </dgm:t>
    </dgm:pt>
    <dgm:pt modelId="{5ACEF798-8524-4402-91BC-21315A32FA8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Progettata per ambienti reali e offre tutte le funzionalità di sicurezza, scalabilità e persistenza necessarie.</a:t>
          </a:r>
        </a:p>
      </dgm:t>
    </dgm:pt>
    <dgm:pt modelId="{221F2CA2-09D7-4283-9DD1-7647B71371BD}" type="parTrans" cxnId="{62DA6319-0235-4EB1-B39B-696AAF16EDAD}">
      <dgm:prSet/>
      <dgm:spPr/>
      <dgm:t>
        <a:bodyPr/>
        <a:lstStyle/>
        <a:p>
          <a:endParaRPr lang="it-IT"/>
        </a:p>
      </dgm:t>
    </dgm:pt>
    <dgm:pt modelId="{2EB75397-3B0A-431B-9733-FEDF319EA080}" type="sibTrans" cxnId="{62DA6319-0235-4EB1-B39B-696AAF16EDAD}">
      <dgm:prSet/>
      <dgm:spPr/>
      <dgm:t>
        <a:bodyPr/>
        <a:lstStyle/>
        <a:p>
          <a:endParaRPr lang="it-IT"/>
        </a:p>
      </dgm:t>
    </dgm:pt>
    <dgm:pt modelId="{56496D3F-B1A4-4F62-97F7-5A7721076EDE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Configurazione personalizzata con un file .</a:t>
          </a:r>
          <a:r>
            <a:rPr lang="it-IT" dirty="0" err="1"/>
            <a:t>hcl</a:t>
          </a:r>
          <a:r>
            <a:rPr lang="it-IT" dirty="0"/>
            <a:t> per definire </a:t>
          </a:r>
          <a:r>
            <a:rPr lang="it-IT" dirty="0" err="1"/>
            <a:t>backend</a:t>
          </a:r>
          <a:r>
            <a:rPr lang="it-IT" dirty="0"/>
            <a:t> di archiviazione e interfaccia di rete.</a:t>
          </a:r>
        </a:p>
      </dgm:t>
    </dgm:pt>
    <dgm:pt modelId="{50DAC09B-C6E7-4A8E-A4CF-558F3C283561}" type="parTrans" cxnId="{59249AB3-DA41-4A83-94E9-CB08F592536B}">
      <dgm:prSet/>
      <dgm:spPr/>
      <dgm:t>
        <a:bodyPr/>
        <a:lstStyle/>
        <a:p>
          <a:endParaRPr lang="it-IT"/>
        </a:p>
      </dgm:t>
    </dgm:pt>
    <dgm:pt modelId="{4072ADF8-B5FC-4939-8621-746E1E23A1D4}" type="sibTrans" cxnId="{59249AB3-DA41-4A83-94E9-CB08F592536B}">
      <dgm:prSet/>
      <dgm:spPr/>
      <dgm:t>
        <a:bodyPr/>
        <a:lstStyle/>
        <a:p>
          <a:endParaRPr lang="it-IT"/>
        </a:p>
      </dgm:t>
    </dgm:pt>
    <dgm:pt modelId="{0750A597-11E8-469A-AEA6-8C7C2069217B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Richiede HTTPS per proteggere le comunicazioni.</a:t>
          </a:r>
        </a:p>
      </dgm:t>
    </dgm:pt>
    <dgm:pt modelId="{221A5463-46CC-4DB7-A66B-D20440C645C4}" type="parTrans" cxnId="{920C63CC-829F-40C2-9360-BA07C5E4D8C6}">
      <dgm:prSet/>
      <dgm:spPr/>
      <dgm:t>
        <a:bodyPr/>
        <a:lstStyle/>
        <a:p>
          <a:endParaRPr lang="it-IT"/>
        </a:p>
      </dgm:t>
    </dgm:pt>
    <dgm:pt modelId="{901A1B74-E66B-4607-9A19-717A89B2B127}" type="sibTrans" cxnId="{920C63CC-829F-40C2-9360-BA07C5E4D8C6}">
      <dgm:prSet/>
      <dgm:spPr/>
      <dgm:t>
        <a:bodyPr/>
        <a:lstStyle/>
        <a:p>
          <a:endParaRPr lang="it-IT"/>
        </a:p>
      </dgm:t>
    </dgm:pt>
    <dgm:pt modelId="{1A8FF6C8-D8E8-4361-8875-632143753433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Deve essere inizializzato manualmente per generare le chiavi di sblocco e il token di root, per poi eseguire ogni volta l’</a:t>
          </a:r>
          <a:r>
            <a:rPr lang="it-IT" dirty="0" err="1"/>
            <a:t>unseal</a:t>
          </a:r>
          <a:r>
            <a:rPr lang="it-IT" dirty="0"/>
            <a:t>.  </a:t>
          </a:r>
        </a:p>
      </dgm:t>
    </dgm:pt>
    <dgm:pt modelId="{15EBEB94-D4F3-4854-95D7-2DF632560279}" type="parTrans" cxnId="{B808042E-C529-4FA2-B925-A75E4712AD46}">
      <dgm:prSet/>
      <dgm:spPr/>
      <dgm:t>
        <a:bodyPr/>
        <a:lstStyle/>
        <a:p>
          <a:endParaRPr lang="it-IT"/>
        </a:p>
      </dgm:t>
    </dgm:pt>
    <dgm:pt modelId="{72FC9C4E-2F31-4809-9AFB-DEAB5F43E26C}" type="sibTrans" cxnId="{B808042E-C529-4FA2-B925-A75E4712AD46}">
      <dgm:prSet/>
      <dgm:spPr/>
      <dgm:t>
        <a:bodyPr/>
        <a:lstStyle/>
        <a:p>
          <a:endParaRPr lang="it-IT"/>
        </a:p>
      </dgm:t>
    </dgm:pt>
    <dgm:pt modelId="{5C5310CD-4B29-4F29-B2F5-E33E22F33DED}" type="pres">
      <dgm:prSet presAssocID="{BA6F7B1D-6C7D-4A71-8060-2FDBA4D8914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FA5C1-4596-4D55-8D2D-7C849C454D43}" type="pres">
      <dgm:prSet presAssocID="{BA6F7B1D-6C7D-4A71-8060-2FDBA4D89148}" presName="matrix" presStyleCnt="0"/>
      <dgm:spPr/>
    </dgm:pt>
    <dgm:pt modelId="{AA3393A4-96FF-4F7E-8C5F-B434F02C3382}" type="pres">
      <dgm:prSet presAssocID="{BA6F7B1D-6C7D-4A71-8060-2FDBA4D89148}" presName="tile1" presStyleLbl="node1" presStyleIdx="0" presStyleCnt="4"/>
      <dgm:spPr/>
    </dgm:pt>
    <dgm:pt modelId="{B8FD08FE-F836-45D5-835D-EEB0BC491E54}" type="pres">
      <dgm:prSet presAssocID="{BA6F7B1D-6C7D-4A71-8060-2FDBA4D891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98118F-CC62-4076-ACB3-72EEA2D72CD4}" type="pres">
      <dgm:prSet presAssocID="{BA6F7B1D-6C7D-4A71-8060-2FDBA4D89148}" presName="tile2" presStyleLbl="node1" presStyleIdx="1" presStyleCnt="4"/>
      <dgm:spPr/>
    </dgm:pt>
    <dgm:pt modelId="{86EF40F2-5E8B-4B01-99BC-126D93865EF4}" type="pres">
      <dgm:prSet presAssocID="{BA6F7B1D-6C7D-4A71-8060-2FDBA4D891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2FAD5F-54BA-43F5-9447-5C1FEDBFAD04}" type="pres">
      <dgm:prSet presAssocID="{BA6F7B1D-6C7D-4A71-8060-2FDBA4D89148}" presName="tile3" presStyleLbl="node1" presStyleIdx="2" presStyleCnt="4"/>
      <dgm:spPr/>
    </dgm:pt>
    <dgm:pt modelId="{1A0EF516-E2C7-424B-9F38-4E0F1C0CF5C8}" type="pres">
      <dgm:prSet presAssocID="{BA6F7B1D-6C7D-4A71-8060-2FDBA4D891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D8AF33-FC42-4B64-A8A1-51B6B8212EC5}" type="pres">
      <dgm:prSet presAssocID="{BA6F7B1D-6C7D-4A71-8060-2FDBA4D89148}" presName="tile4" presStyleLbl="node1" presStyleIdx="3" presStyleCnt="4"/>
      <dgm:spPr/>
    </dgm:pt>
    <dgm:pt modelId="{F57FFF67-4ED9-43E4-9477-C7EFC113B472}" type="pres">
      <dgm:prSet presAssocID="{BA6F7B1D-6C7D-4A71-8060-2FDBA4D891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F1A1B0A-4353-4AC2-A52B-060C44F23999}" type="pres">
      <dgm:prSet presAssocID="{BA6F7B1D-6C7D-4A71-8060-2FDBA4D8914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13ED505-328C-4FA3-9D09-D6D9D95394C9}" type="presOf" srcId="{1A8FF6C8-D8E8-4361-8875-632143753433}" destId="{12D8AF33-FC42-4B64-A8A1-51B6B8212EC5}" srcOrd="0" destOrd="0" presId="urn:microsoft.com/office/officeart/2005/8/layout/matrix1"/>
    <dgm:cxn modelId="{62DA6319-0235-4EB1-B39B-696AAF16EDAD}" srcId="{FB91B6AB-F86B-40EF-AFBB-16A75FA30251}" destId="{5ACEF798-8524-4402-91BC-21315A32FA81}" srcOrd="0" destOrd="0" parTransId="{221F2CA2-09D7-4283-9DD1-7647B71371BD}" sibTransId="{2EB75397-3B0A-431B-9733-FEDF319EA080}"/>
    <dgm:cxn modelId="{B275581D-DC18-42BA-8A27-CC5DE54EFF6E}" type="presOf" srcId="{0750A597-11E8-469A-AEA6-8C7C2069217B}" destId="{EB2FAD5F-54BA-43F5-9447-5C1FEDBFAD04}" srcOrd="0" destOrd="0" presId="urn:microsoft.com/office/officeart/2005/8/layout/matrix1"/>
    <dgm:cxn modelId="{B808042E-C529-4FA2-B925-A75E4712AD46}" srcId="{FB91B6AB-F86B-40EF-AFBB-16A75FA30251}" destId="{1A8FF6C8-D8E8-4361-8875-632143753433}" srcOrd="3" destOrd="0" parTransId="{15EBEB94-D4F3-4854-95D7-2DF632560279}" sibTransId="{72FC9C4E-2F31-4809-9AFB-DEAB5F43E26C}"/>
    <dgm:cxn modelId="{4BD54D38-F8FD-4570-8EA8-4E33ECC57311}" type="presOf" srcId="{FB91B6AB-F86B-40EF-AFBB-16A75FA30251}" destId="{BF1A1B0A-4353-4AC2-A52B-060C44F23999}" srcOrd="0" destOrd="0" presId="urn:microsoft.com/office/officeart/2005/8/layout/matrix1"/>
    <dgm:cxn modelId="{C2AAC654-BB1C-45D4-BD42-0C12710DAB3C}" type="presOf" srcId="{0750A597-11E8-469A-AEA6-8C7C2069217B}" destId="{1A0EF516-E2C7-424B-9F38-4E0F1C0CF5C8}" srcOrd="1" destOrd="0" presId="urn:microsoft.com/office/officeart/2005/8/layout/matrix1"/>
    <dgm:cxn modelId="{CF145A87-9792-498D-A860-23193D9ABB28}" type="presOf" srcId="{56496D3F-B1A4-4F62-97F7-5A7721076EDE}" destId="{86EF40F2-5E8B-4B01-99BC-126D93865EF4}" srcOrd="1" destOrd="0" presId="urn:microsoft.com/office/officeart/2005/8/layout/matrix1"/>
    <dgm:cxn modelId="{28740F96-D9B0-4376-97AA-0765B7F3D9C4}" type="presOf" srcId="{5ACEF798-8524-4402-91BC-21315A32FA81}" destId="{B8FD08FE-F836-45D5-835D-EEB0BC491E54}" srcOrd="1" destOrd="0" presId="urn:microsoft.com/office/officeart/2005/8/layout/matrix1"/>
    <dgm:cxn modelId="{93C9A39F-F330-448B-A538-FFADBDCE08AC}" type="presOf" srcId="{5ACEF798-8524-4402-91BC-21315A32FA81}" destId="{AA3393A4-96FF-4F7E-8C5F-B434F02C3382}" srcOrd="0" destOrd="0" presId="urn:microsoft.com/office/officeart/2005/8/layout/matrix1"/>
    <dgm:cxn modelId="{59249AB3-DA41-4A83-94E9-CB08F592536B}" srcId="{FB91B6AB-F86B-40EF-AFBB-16A75FA30251}" destId="{56496D3F-B1A4-4F62-97F7-5A7721076EDE}" srcOrd="1" destOrd="0" parTransId="{50DAC09B-C6E7-4A8E-A4CF-558F3C283561}" sibTransId="{4072ADF8-B5FC-4939-8621-746E1E23A1D4}"/>
    <dgm:cxn modelId="{8986C6BE-53A5-431E-BD8A-C817BD477AB7}" srcId="{BA6F7B1D-6C7D-4A71-8060-2FDBA4D89148}" destId="{FB91B6AB-F86B-40EF-AFBB-16A75FA30251}" srcOrd="0" destOrd="0" parTransId="{CC69172F-714D-4E37-A4FC-C84CFB34D006}" sibTransId="{E362EDE7-44F2-4452-9C90-2518C6970CF5}"/>
    <dgm:cxn modelId="{920C63CC-829F-40C2-9360-BA07C5E4D8C6}" srcId="{FB91B6AB-F86B-40EF-AFBB-16A75FA30251}" destId="{0750A597-11E8-469A-AEA6-8C7C2069217B}" srcOrd="2" destOrd="0" parTransId="{221A5463-46CC-4DB7-A66B-D20440C645C4}" sibTransId="{901A1B74-E66B-4607-9A19-717A89B2B127}"/>
    <dgm:cxn modelId="{D63590D0-DFB2-4D4E-AC0C-7DAB35A63162}" type="presOf" srcId="{BA6F7B1D-6C7D-4A71-8060-2FDBA4D89148}" destId="{5C5310CD-4B29-4F29-B2F5-E33E22F33DED}" srcOrd="0" destOrd="0" presId="urn:microsoft.com/office/officeart/2005/8/layout/matrix1"/>
    <dgm:cxn modelId="{419608D5-670E-4DBE-B859-D0E0AC5C9974}" type="presOf" srcId="{1A8FF6C8-D8E8-4361-8875-632143753433}" destId="{F57FFF67-4ED9-43E4-9477-C7EFC113B472}" srcOrd="1" destOrd="0" presId="urn:microsoft.com/office/officeart/2005/8/layout/matrix1"/>
    <dgm:cxn modelId="{259C97DA-1401-460D-BA65-770D4D4E855B}" type="presOf" srcId="{56496D3F-B1A4-4F62-97F7-5A7721076EDE}" destId="{3698118F-CC62-4076-ACB3-72EEA2D72CD4}" srcOrd="0" destOrd="0" presId="urn:microsoft.com/office/officeart/2005/8/layout/matrix1"/>
    <dgm:cxn modelId="{992A340F-0149-4C13-8CDE-CA4042E06BEA}" type="presParOf" srcId="{5C5310CD-4B29-4F29-B2F5-E33E22F33DED}" destId="{40BFA5C1-4596-4D55-8D2D-7C849C454D43}" srcOrd="0" destOrd="0" presId="urn:microsoft.com/office/officeart/2005/8/layout/matrix1"/>
    <dgm:cxn modelId="{542BEC70-642C-46F6-A473-B48BD8508E14}" type="presParOf" srcId="{40BFA5C1-4596-4D55-8D2D-7C849C454D43}" destId="{AA3393A4-96FF-4F7E-8C5F-B434F02C3382}" srcOrd="0" destOrd="0" presId="urn:microsoft.com/office/officeart/2005/8/layout/matrix1"/>
    <dgm:cxn modelId="{6CB233CB-9307-4C38-B7EF-8188F57E53AA}" type="presParOf" srcId="{40BFA5C1-4596-4D55-8D2D-7C849C454D43}" destId="{B8FD08FE-F836-45D5-835D-EEB0BC491E54}" srcOrd="1" destOrd="0" presId="urn:microsoft.com/office/officeart/2005/8/layout/matrix1"/>
    <dgm:cxn modelId="{86EE328E-5D1F-491A-9BD4-581E6B7B4B2F}" type="presParOf" srcId="{40BFA5C1-4596-4D55-8D2D-7C849C454D43}" destId="{3698118F-CC62-4076-ACB3-72EEA2D72CD4}" srcOrd="2" destOrd="0" presId="urn:microsoft.com/office/officeart/2005/8/layout/matrix1"/>
    <dgm:cxn modelId="{4AFD901A-034C-4A7D-9869-D329C0D0DF96}" type="presParOf" srcId="{40BFA5C1-4596-4D55-8D2D-7C849C454D43}" destId="{86EF40F2-5E8B-4B01-99BC-126D93865EF4}" srcOrd="3" destOrd="0" presId="urn:microsoft.com/office/officeart/2005/8/layout/matrix1"/>
    <dgm:cxn modelId="{E767E430-F066-4217-B190-B2D89B031F50}" type="presParOf" srcId="{40BFA5C1-4596-4D55-8D2D-7C849C454D43}" destId="{EB2FAD5F-54BA-43F5-9447-5C1FEDBFAD04}" srcOrd="4" destOrd="0" presId="urn:microsoft.com/office/officeart/2005/8/layout/matrix1"/>
    <dgm:cxn modelId="{DC347E3C-4A1E-4D81-A899-5074926C7271}" type="presParOf" srcId="{40BFA5C1-4596-4D55-8D2D-7C849C454D43}" destId="{1A0EF516-E2C7-424B-9F38-4E0F1C0CF5C8}" srcOrd="5" destOrd="0" presId="urn:microsoft.com/office/officeart/2005/8/layout/matrix1"/>
    <dgm:cxn modelId="{C7D25871-6D77-438E-BAD6-B5EDAF2A1EE1}" type="presParOf" srcId="{40BFA5C1-4596-4D55-8D2D-7C849C454D43}" destId="{12D8AF33-FC42-4B64-A8A1-51B6B8212EC5}" srcOrd="6" destOrd="0" presId="urn:microsoft.com/office/officeart/2005/8/layout/matrix1"/>
    <dgm:cxn modelId="{37775FED-4836-43CA-8207-0D6DCB0082FF}" type="presParOf" srcId="{40BFA5C1-4596-4D55-8D2D-7C849C454D43}" destId="{F57FFF67-4ED9-43E4-9477-C7EFC113B472}" srcOrd="7" destOrd="0" presId="urn:microsoft.com/office/officeart/2005/8/layout/matrix1"/>
    <dgm:cxn modelId="{905B0692-830F-462B-A4F3-0850BB53151E}" type="presParOf" srcId="{5C5310CD-4B29-4F29-B2F5-E33E22F33DED}" destId="{BF1A1B0A-4353-4AC2-A52B-060C44F2399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3C1729-4BAC-49E8-B009-74D9C705F7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1EE6F75-F24E-4BDC-B4E3-AC30CC3BDDB7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600" b="1" dirty="0" err="1"/>
            <a:t>url</a:t>
          </a:r>
          <a:r>
            <a:rPr lang="it-IT" sz="1600" b="1" dirty="0"/>
            <a:t>="</a:t>
          </a:r>
          <a:r>
            <a:rPr lang="it-IT" sz="1600" b="1" dirty="0" err="1"/>
            <a:t>ldap</a:t>
          </a:r>
          <a:r>
            <a:rPr lang="it-IT" sz="1600" b="1" dirty="0"/>
            <a:t>://localhost:389"</a:t>
          </a:r>
        </a:p>
      </dgm:t>
    </dgm:pt>
    <dgm:pt modelId="{D5C7EC5A-CE10-430A-B59F-97169833F959}" type="parTrans" cxnId="{82835C90-FD19-4A73-9C13-68A14D1804FE}">
      <dgm:prSet/>
      <dgm:spPr/>
      <dgm:t>
        <a:bodyPr/>
        <a:lstStyle/>
        <a:p>
          <a:endParaRPr lang="it-IT"/>
        </a:p>
      </dgm:t>
    </dgm:pt>
    <dgm:pt modelId="{9DF099AF-7155-4FA3-8DD1-F15145AD621C}" type="sibTrans" cxnId="{82835C90-FD19-4A73-9C13-68A14D1804FE}">
      <dgm:prSet/>
      <dgm:spPr/>
      <dgm:t>
        <a:bodyPr/>
        <a:lstStyle/>
        <a:p>
          <a:endParaRPr lang="it-IT"/>
        </a:p>
      </dgm:t>
    </dgm:pt>
    <dgm:pt modelId="{1862057D-0C29-4608-A9DB-4D2A00ED7BA9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Definisce l'URL del server LDAP a cui Vault si connetterà per l'autenticazione.</a:t>
          </a:r>
        </a:p>
      </dgm:t>
    </dgm:pt>
    <dgm:pt modelId="{CA30A324-4ABD-4637-B58A-48138B8A3449}" type="parTrans" cxnId="{2AD23F28-2705-484C-870D-3E82A707B38A}">
      <dgm:prSet/>
      <dgm:spPr/>
      <dgm:t>
        <a:bodyPr/>
        <a:lstStyle/>
        <a:p>
          <a:endParaRPr lang="it-IT"/>
        </a:p>
      </dgm:t>
    </dgm:pt>
    <dgm:pt modelId="{F4984435-4761-4718-97A9-9ADF78715A46}" type="sibTrans" cxnId="{2AD23F28-2705-484C-870D-3E82A707B38A}">
      <dgm:prSet/>
      <dgm:spPr/>
      <dgm:t>
        <a:bodyPr/>
        <a:lstStyle/>
        <a:p>
          <a:endParaRPr lang="it-IT"/>
        </a:p>
      </dgm:t>
    </dgm:pt>
    <dgm:pt modelId="{13AD25CC-14CF-40DA-8ECE-FEA5601DF342}">
      <dgm:prSet phldrT="[Testo]" custT="1"/>
      <dgm:spPr>
        <a:solidFill>
          <a:srgbClr val="6EB39B"/>
        </a:solidFill>
      </dgm:spPr>
      <dgm:t>
        <a:bodyPr/>
        <a:lstStyle/>
        <a:p>
          <a:r>
            <a:rPr lang="fr-FR" sz="1600" b="1" dirty="0" err="1"/>
            <a:t>binddn</a:t>
          </a:r>
          <a:r>
            <a:rPr lang="fr-FR" sz="1600" b="1" dirty="0"/>
            <a:t>="</a:t>
          </a:r>
          <a:r>
            <a:rPr lang="fr-FR" sz="1600" b="1" dirty="0" err="1"/>
            <a:t>uid</a:t>
          </a:r>
          <a:r>
            <a:rPr lang="fr-FR" sz="1600" b="1" dirty="0"/>
            <a:t>=admin1,ou=</a:t>
          </a:r>
          <a:r>
            <a:rPr lang="fr-FR" sz="1600" b="1" dirty="0" err="1"/>
            <a:t>users,dc</a:t>
          </a:r>
          <a:r>
            <a:rPr lang="fr-FR" sz="1600" b="1" dirty="0"/>
            <a:t>=</a:t>
          </a:r>
          <a:r>
            <a:rPr lang="fr-FR" sz="1600" b="1" dirty="0" err="1"/>
            <a:t>example,dc</a:t>
          </a:r>
          <a:r>
            <a:rPr lang="fr-FR" sz="1600" b="1" dirty="0"/>
            <a:t>=com"</a:t>
          </a:r>
          <a:endParaRPr lang="it-IT" sz="1600" b="1" dirty="0"/>
        </a:p>
      </dgm:t>
    </dgm:pt>
    <dgm:pt modelId="{9D150DFD-6365-4309-8A0F-76117B122D74}" type="parTrans" cxnId="{9E3BCD2F-0805-4D52-A09E-8FFEDFD0CFB6}">
      <dgm:prSet/>
      <dgm:spPr/>
      <dgm:t>
        <a:bodyPr/>
        <a:lstStyle/>
        <a:p>
          <a:endParaRPr lang="it-IT"/>
        </a:p>
      </dgm:t>
    </dgm:pt>
    <dgm:pt modelId="{BD32856A-94B2-4699-9735-1235DEFE7804}" type="sibTrans" cxnId="{9E3BCD2F-0805-4D52-A09E-8FFEDFD0CFB6}">
      <dgm:prSet/>
      <dgm:spPr/>
      <dgm:t>
        <a:bodyPr/>
        <a:lstStyle/>
        <a:p>
          <a:endParaRPr lang="it-IT"/>
        </a:p>
      </dgm:t>
    </dgm:pt>
    <dgm:pt modelId="{94D72579-F18D-4A04-8053-96A469F4745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È il "</a:t>
          </a:r>
          <a:r>
            <a:rPr lang="it-IT" sz="1800" dirty="0" err="1"/>
            <a:t>Distinguished</a:t>
          </a:r>
          <a:r>
            <a:rPr lang="it-IT" sz="1800" dirty="0"/>
            <a:t> Name" (DN) dell'utente che Vault usa per connettersi al server LDAP in modo da poter eseguire le operazioni di ricerca.</a:t>
          </a:r>
        </a:p>
      </dgm:t>
    </dgm:pt>
    <dgm:pt modelId="{B5FF5D32-921C-47BE-B102-32678DA8C3CD}" type="parTrans" cxnId="{A31B595A-6678-456F-AFF6-73C9555602E1}">
      <dgm:prSet/>
      <dgm:spPr/>
      <dgm:t>
        <a:bodyPr/>
        <a:lstStyle/>
        <a:p>
          <a:endParaRPr lang="it-IT"/>
        </a:p>
      </dgm:t>
    </dgm:pt>
    <dgm:pt modelId="{EBA972D3-C95B-458D-81EC-E0F41342B91E}" type="sibTrans" cxnId="{A31B595A-6678-456F-AFF6-73C9555602E1}">
      <dgm:prSet/>
      <dgm:spPr/>
      <dgm:t>
        <a:bodyPr/>
        <a:lstStyle/>
        <a:p>
          <a:endParaRPr lang="it-IT"/>
        </a:p>
      </dgm:t>
    </dgm:pt>
    <dgm:pt modelId="{EDBBC6B4-BDFB-4AB5-83CA-BE5EAED91416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bindpass</a:t>
          </a:r>
          <a:r>
            <a:rPr lang="it-IT" b="1" dirty="0"/>
            <a:t>="admin"</a:t>
          </a:r>
        </a:p>
      </dgm:t>
    </dgm:pt>
    <dgm:pt modelId="{BD996DC4-B709-4F52-B400-BE701BBDA236}" type="parTrans" cxnId="{8462E47B-B890-4F8F-80B1-76C7B34DC061}">
      <dgm:prSet/>
      <dgm:spPr/>
      <dgm:t>
        <a:bodyPr/>
        <a:lstStyle/>
        <a:p>
          <a:endParaRPr lang="it-IT"/>
        </a:p>
      </dgm:t>
    </dgm:pt>
    <dgm:pt modelId="{696E50EB-086D-4313-935F-9CACD951078F}" type="sibTrans" cxnId="{8462E47B-B890-4F8F-80B1-76C7B34DC061}">
      <dgm:prSet/>
      <dgm:spPr/>
      <dgm:t>
        <a:bodyPr/>
        <a:lstStyle/>
        <a:p>
          <a:endParaRPr lang="it-IT"/>
        </a:p>
      </dgm:t>
    </dgm:pt>
    <dgm:pt modelId="{35ABA13E-1766-42E2-A6BC-4E906BE15B8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È la password associata al </a:t>
          </a:r>
          <a:r>
            <a:rPr lang="it-IT" sz="1800" dirty="0" err="1"/>
            <a:t>binddn</a:t>
          </a:r>
          <a:r>
            <a:rPr lang="it-IT" sz="1800" dirty="0"/>
            <a:t>.</a:t>
          </a:r>
        </a:p>
      </dgm:t>
    </dgm:pt>
    <dgm:pt modelId="{694EDAA4-7EC6-4E42-B313-52DECCB44777}" type="parTrans" cxnId="{F75C3FFA-7497-49AF-9901-78EC44A6CF3F}">
      <dgm:prSet/>
      <dgm:spPr/>
      <dgm:t>
        <a:bodyPr/>
        <a:lstStyle/>
        <a:p>
          <a:endParaRPr lang="it-IT"/>
        </a:p>
      </dgm:t>
    </dgm:pt>
    <dgm:pt modelId="{9ECB9995-B48C-4D98-ACDF-F459AF652883}" type="sibTrans" cxnId="{F75C3FFA-7497-49AF-9901-78EC44A6CF3F}">
      <dgm:prSet/>
      <dgm:spPr/>
      <dgm:t>
        <a:bodyPr/>
        <a:lstStyle/>
        <a:p>
          <a:endParaRPr lang="it-IT"/>
        </a:p>
      </dgm:t>
    </dgm:pt>
    <dgm:pt modelId="{F06A7B12-D21D-4BF0-9837-6129EFC7D5CE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userdn</a:t>
          </a:r>
          <a:r>
            <a:rPr lang="it-IT" b="1" dirty="0"/>
            <a:t>="ou=</a:t>
          </a:r>
          <a:r>
            <a:rPr lang="it-IT" b="1" dirty="0" err="1"/>
            <a:t>users,dc</a:t>
          </a:r>
          <a:r>
            <a:rPr lang="it-IT" b="1" dirty="0"/>
            <a:t>=</a:t>
          </a:r>
          <a:r>
            <a:rPr lang="it-IT" b="1" dirty="0" err="1"/>
            <a:t>example,dc</a:t>
          </a:r>
          <a:r>
            <a:rPr lang="it-IT" b="1" dirty="0"/>
            <a:t>=</a:t>
          </a:r>
          <a:r>
            <a:rPr lang="it-IT" b="1" dirty="0" err="1"/>
            <a:t>com</a:t>
          </a:r>
          <a:r>
            <a:rPr lang="it-IT" b="1" dirty="0"/>
            <a:t>"</a:t>
          </a:r>
        </a:p>
      </dgm:t>
    </dgm:pt>
    <dgm:pt modelId="{011E52D9-7E0D-431C-9C5F-51C6DC86DEE2}" type="parTrans" cxnId="{DFC90B03-29D7-49E6-A003-715E745079EB}">
      <dgm:prSet/>
      <dgm:spPr/>
      <dgm:t>
        <a:bodyPr/>
        <a:lstStyle/>
        <a:p>
          <a:endParaRPr lang="it-IT"/>
        </a:p>
      </dgm:t>
    </dgm:pt>
    <dgm:pt modelId="{F5C9B674-EDA7-4EF4-866C-30F791A03251}" type="sibTrans" cxnId="{DFC90B03-29D7-49E6-A003-715E745079EB}">
      <dgm:prSet/>
      <dgm:spPr/>
      <dgm:t>
        <a:bodyPr/>
        <a:lstStyle/>
        <a:p>
          <a:endParaRPr lang="it-IT"/>
        </a:p>
      </dgm:t>
    </dgm:pt>
    <dgm:pt modelId="{ECD27CC6-A152-4AF0-88E8-E32E17A2544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userattr</a:t>
          </a:r>
          <a:r>
            <a:rPr lang="it-IT" b="1" dirty="0"/>
            <a:t>="</a:t>
          </a:r>
          <a:r>
            <a:rPr lang="it-IT" b="1" dirty="0" err="1"/>
            <a:t>uid</a:t>
          </a:r>
          <a:r>
            <a:rPr lang="it-IT" b="1" dirty="0"/>
            <a:t>"</a:t>
          </a:r>
        </a:p>
      </dgm:t>
    </dgm:pt>
    <dgm:pt modelId="{41447006-A615-499E-898A-7E1A259298D6}" type="parTrans" cxnId="{EBEB6153-19CA-40FE-842C-F3301621C047}">
      <dgm:prSet/>
      <dgm:spPr/>
      <dgm:t>
        <a:bodyPr/>
        <a:lstStyle/>
        <a:p>
          <a:endParaRPr lang="it-IT"/>
        </a:p>
      </dgm:t>
    </dgm:pt>
    <dgm:pt modelId="{96FBF7A4-AFFF-4B9A-9468-B40552CD882F}" type="sibTrans" cxnId="{EBEB6153-19CA-40FE-842C-F3301621C047}">
      <dgm:prSet/>
      <dgm:spPr/>
      <dgm:t>
        <a:bodyPr/>
        <a:lstStyle/>
        <a:p>
          <a:endParaRPr lang="it-IT"/>
        </a:p>
      </dgm:t>
    </dgm:pt>
    <dgm:pt modelId="{AC858B09-B7A8-4299-9C33-DB523AAA78A0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userfilter</a:t>
          </a:r>
          <a:r>
            <a:rPr lang="it-IT" b="1" dirty="0"/>
            <a:t>="({{.</a:t>
          </a:r>
          <a:r>
            <a:rPr lang="it-IT" b="1" dirty="0" err="1"/>
            <a:t>UserAttr</a:t>
          </a:r>
          <a:r>
            <a:rPr lang="it-IT" b="1" dirty="0"/>
            <a:t>}}={{.Username}})"</a:t>
          </a:r>
        </a:p>
      </dgm:t>
    </dgm:pt>
    <dgm:pt modelId="{E430A631-1C65-4935-AE0E-B981DB44C699}" type="parTrans" cxnId="{1B4835E5-0364-47E5-9DEF-0C71D24810D8}">
      <dgm:prSet/>
      <dgm:spPr/>
      <dgm:t>
        <a:bodyPr/>
        <a:lstStyle/>
        <a:p>
          <a:endParaRPr lang="it-IT"/>
        </a:p>
      </dgm:t>
    </dgm:pt>
    <dgm:pt modelId="{1710CF06-AD9B-436E-85D4-C83693875CB4}" type="sibTrans" cxnId="{1B4835E5-0364-47E5-9DEF-0C71D24810D8}">
      <dgm:prSet/>
      <dgm:spPr/>
      <dgm:t>
        <a:bodyPr/>
        <a:lstStyle/>
        <a:p>
          <a:endParaRPr lang="it-IT"/>
        </a:p>
      </dgm:t>
    </dgm:pt>
    <dgm:pt modelId="{54D250A9-9ACA-4804-8451-4333A8454D23}">
      <dgm:prSet phldrT="[Testo]"/>
      <dgm:spPr>
        <a:solidFill>
          <a:srgbClr val="6EB39B"/>
        </a:solidFill>
      </dgm:spPr>
      <dgm:t>
        <a:bodyPr/>
        <a:lstStyle/>
        <a:p>
          <a:r>
            <a:rPr lang="fr-FR" b="1" dirty="0" err="1"/>
            <a:t>groupdn</a:t>
          </a:r>
          <a:r>
            <a:rPr lang="fr-FR" b="1" dirty="0"/>
            <a:t>="ou=</a:t>
          </a:r>
          <a:r>
            <a:rPr lang="fr-FR" b="1" dirty="0" err="1"/>
            <a:t>groups,dc</a:t>
          </a:r>
          <a:r>
            <a:rPr lang="fr-FR" b="1" dirty="0"/>
            <a:t>=</a:t>
          </a:r>
          <a:r>
            <a:rPr lang="fr-FR" b="1" dirty="0" err="1"/>
            <a:t>example,dc</a:t>
          </a:r>
          <a:r>
            <a:rPr lang="fr-FR" b="1" dirty="0"/>
            <a:t>=com"</a:t>
          </a:r>
          <a:endParaRPr lang="it-IT" b="1" dirty="0"/>
        </a:p>
      </dgm:t>
    </dgm:pt>
    <dgm:pt modelId="{969E1615-686D-422F-911B-42D3890E20A8}" type="parTrans" cxnId="{7194B49B-DA25-417C-8505-5EAC8FFA7952}">
      <dgm:prSet/>
      <dgm:spPr/>
      <dgm:t>
        <a:bodyPr/>
        <a:lstStyle/>
        <a:p>
          <a:endParaRPr lang="it-IT"/>
        </a:p>
      </dgm:t>
    </dgm:pt>
    <dgm:pt modelId="{77BD5496-C440-4E99-8DAB-D362D13A9BD9}" type="sibTrans" cxnId="{7194B49B-DA25-417C-8505-5EAC8FFA7952}">
      <dgm:prSet/>
      <dgm:spPr/>
      <dgm:t>
        <a:bodyPr/>
        <a:lstStyle/>
        <a:p>
          <a:endParaRPr lang="it-IT"/>
        </a:p>
      </dgm:t>
    </dgm:pt>
    <dgm:pt modelId="{8DD5563B-CA45-4EDF-B0B2-C34A4706831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groupfilter</a:t>
          </a:r>
          <a:r>
            <a:rPr lang="it-IT" b="1" dirty="0"/>
            <a:t>="(</a:t>
          </a:r>
          <a:r>
            <a:rPr lang="it-IT" b="1" dirty="0" err="1"/>
            <a:t>member</a:t>
          </a:r>
          <a:r>
            <a:rPr lang="it-IT" b="1" dirty="0"/>
            <a:t>={{.</a:t>
          </a:r>
          <a:r>
            <a:rPr lang="it-IT" b="1" dirty="0" err="1"/>
            <a:t>UserDN</a:t>
          </a:r>
          <a:r>
            <a:rPr lang="it-IT" b="1" dirty="0"/>
            <a:t>}})"</a:t>
          </a:r>
        </a:p>
      </dgm:t>
    </dgm:pt>
    <dgm:pt modelId="{030415B7-6332-45DE-AF6F-0CF1C2ECD449}" type="parTrans" cxnId="{8BA732FA-43B8-4277-9C49-DFFB77E7EF41}">
      <dgm:prSet/>
      <dgm:spPr/>
      <dgm:t>
        <a:bodyPr/>
        <a:lstStyle/>
        <a:p>
          <a:endParaRPr lang="it-IT"/>
        </a:p>
      </dgm:t>
    </dgm:pt>
    <dgm:pt modelId="{9381802A-6693-48EC-9C1A-9FF6F3573E53}" type="sibTrans" cxnId="{8BA732FA-43B8-4277-9C49-DFFB77E7EF41}">
      <dgm:prSet/>
      <dgm:spPr/>
      <dgm:t>
        <a:bodyPr/>
        <a:lstStyle/>
        <a:p>
          <a:endParaRPr lang="it-IT"/>
        </a:p>
      </dgm:t>
    </dgm:pt>
    <dgm:pt modelId="{ECE85521-77C0-4E2F-943A-C144A83C75E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insecure_tls</a:t>
          </a:r>
          <a:r>
            <a:rPr lang="it-IT" b="1" dirty="0"/>
            <a:t>=true</a:t>
          </a:r>
        </a:p>
      </dgm:t>
    </dgm:pt>
    <dgm:pt modelId="{60AC11F8-9ACF-4D29-B1F9-44D092E02D6E}" type="parTrans" cxnId="{97286C9D-E5AA-460E-97EC-3E89F9CFE36C}">
      <dgm:prSet/>
      <dgm:spPr/>
      <dgm:t>
        <a:bodyPr/>
        <a:lstStyle/>
        <a:p>
          <a:endParaRPr lang="it-IT"/>
        </a:p>
      </dgm:t>
    </dgm:pt>
    <dgm:pt modelId="{6F6BD4A2-1454-4AFD-B3BB-19FE8EDD2492}" type="sibTrans" cxnId="{97286C9D-E5AA-460E-97EC-3E89F9CFE36C}">
      <dgm:prSet/>
      <dgm:spPr/>
      <dgm:t>
        <a:bodyPr/>
        <a:lstStyle/>
        <a:p>
          <a:endParaRPr lang="it-IT"/>
        </a:p>
      </dgm:t>
    </dgm:pt>
    <dgm:pt modelId="{25B62D4F-7A6D-4C6B-8F45-D558A33DA58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/>
            <a:t>groupattr</a:t>
          </a:r>
          <a:r>
            <a:rPr lang="it-IT" b="1" dirty="0"/>
            <a:t>="</a:t>
          </a:r>
          <a:r>
            <a:rPr lang="it-IT" b="1" dirty="0" err="1"/>
            <a:t>cn</a:t>
          </a:r>
          <a:r>
            <a:rPr lang="it-IT" b="1" dirty="0"/>
            <a:t>"</a:t>
          </a:r>
        </a:p>
      </dgm:t>
    </dgm:pt>
    <dgm:pt modelId="{6E631E9B-C960-4EA4-83E9-9B23728D0251}" type="parTrans" cxnId="{BC10913E-C083-44D1-BA85-103067E32AC9}">
      <dgm:prSet/>
      <dgm:spPr/>
      <dgm:t>
        <a:bodyPr/>
        <a:lstStyle/>
        <a:p>
          <a:endParaRPr lang="it-IT"/>
        </a:p>
      </dgm:t>
    </dgm:pt>
    <dgm:pt modelId="{21ACF723-96F7-417C-A998-BC909BDDADCA}" type="sibTrans" cxnId="{BC10913E-C083-44D1-BA85-103067E32AC9}">
      <dgm:prSet/>
      <dgm:spPr/>
      <dgm:t>
        <a:bodyPr/>
        <a:lstStyle/>
        <a:p>
          <a:endParaRPr lang="it-IT"/>
        </a:p>
      </dgm:t>
    </dgm:pt>
    <dgm:pt modelId="{C022BD6E-E9FE-4EA5-ACDB-90AD19DF8CBA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Specifica il DN di base dove Vault cercherà gli utenti nel server LDAP.</a:t>
          </a:r>
        </a:p>
      </dgm:t>
    </dgm:pt>
    <dgm:pt modelId="{199CE918-328A-4E55-9820-F7A5A5B69EBC}" type="parTrans" cxnId="{EF78570E-6078-469D-8BBC-A63492709985}">
      <dgm:prSet/>
      <dgm:spPr/>
      <dgm:t>
        <a:bodyPr/>
        <a:lstStyle/>
        <a:p>
          <a:endParaRPr lang="it-IT"/>
        </a:p>
      </dgm:t>
    </dgm:pt>
    <dgm:pt modelId="{A0F361FB-C786-498E-A918-C5CAA3291400}" type="sibTrans" cxnId="{EF78570E-6078-469D-8BBC-A63492709985}">
      <dgm:prSet/>
      <dgm:spPr/>
      <dgm:t>
        <a:bodyPr/>
        <a:lstStyle/>
        <a:p>
          <a:endParaRPr lang="it-IT"/>
        </a:p>
      </dgm:t>
    </dgm:pt>
    <dgm:pt modelId="{DAF85F98-3E36-4C59-9A43-F3A1504F1568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Definisce quale attributo deve essere usato per identificare l'utente LDAP.</a:t>
          </a:r>
        </a:p>
      </dgm:t>
    </dgm:pt>
    <dgm:pt modelId="{F0EEB347-E936-4A79-A19C-045E9C075121}" type="parTrans" cxnId="{F7F290FF-3250-4F52-B172-36BBA072283E}">
      <dgm:prSet/>
      <dgm:spPr/>
      <dgm:t>
        <a:bodyPr/>
        <a:lstStyle/>
        <a:p>
          <a:endParaRPr lang="it-IT"/>
        </a:p>
      </dgm:t>
    </dgm:pt>
    <dgm:pt modelId="{F6F3F7EB-7730-4307-9DA7-D0554F7DCC91}" type="sibTrans" cxnId="{F7F290FF-3250-4F52-B172-36BBA072283E}">
      <dgm:prSet/>
      <dgm:spPr/>
      <dgm:t>
        <a:bodyPr/>
        <a:lstStyle/>
        <a:p>
          <a:endParaRPr lang="it-IT"/>
        </a:p>
      </dgm:t>
    </dgm:pt>
    <dgm:pt modelId="{4E2FF7BB-8A92-451C-94E8-FBE25CE16F0E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È un filtro LDAP che specifica come trovare un utente nel database LDAP. </a:t>
          </a:r>
        </a:p>
      </dgm:t>
    </dgm:pt>
    <dgm:pt modelId="{24C15A13-CACF-4476-8767-98817D916CEB}" type="parTrans" cxnId="{FCBA4F27-474C-4A13-BDEB-8551ED0ADD8C}">
      <dgm:prSet/>
      <dgm:spPr/>
      <dgm:t>
        <a:bodyPr/>
        <a:lstStyle/>
        <a:p>
          <a:endParaRPr lang="it-IT"/>
        </a:p>
      </dgm:t>
    </dgm:pt>
    <dgm:pt modelId="{464741A2-0FD2-48AF-B4B5-A8394EE15BAE}" type="sibTrans" cxnId="{FCBA4F27-474C-4A13-BDEB-8551ED0ADD8C}">
      <dgm:prSet/>
      <dgm:spPr/>
      <dgm:t>
        <a:bodyPr/>
        <a:lstStyle/>
        <a:p>
          <a:endParaRPr lang="it-IT"/>
        </a:p>
      </dgm:t>
    </dgm:pt>
    <dgm:pt modelId="{807472D0-9BEE-480E-B363-F6EBCCFDBA1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È un filtro LDAP che determina come trovare i gruppi a cui un utente appartiene.</a:t>
          </a:r>
        </a:p>
      </dgm:t>
    </dgm:pt>
    <dgm:pt modelId="{72CAECB1-CD87-4676-9BE9-85BA0D44EAF2}" type="parTrans" cxnId="{9E352339-281C-46D7-AD5D-01D7D2456271}">
      <dgm:prSet/>
      <dgm:spPr/>
      <dgm:t>
        <a:bodyPr/>
        <a:lstStyle/>
        <a:p>
          <a:endParaRPr lang="it-IT"/>
        </a:p>
      </dgm:t>
    </dgm:pt>
    <dgm:pt modelId="{C1FD458D-CC93-42B7-921F-6795D6F4CCCA}" type="sibTrans" cxnId="{9E352339-281C-46D7-AD5D-01D7D2456271}">
      <dgm:prSet/>
      <dgm:spPr/>
      <dgm:t>
        <a:bodyPr/>
        <a:lstStyle/>
        <a:p>
          <a:endParaRPr lang="it-IT"/>
        </a:p>
      </dgm:t>
    </dgm:pt>
    <dgm:pt modelId="{4BBF7396-3CC3-427F-9376-99DDCD93226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Specifica quale attributo del gruppo LDAP deve essere usato come identificatore del gruppo.</a:t>
          </a:r>
        </a:p>
      </dgm:t>
    </dgm:pt>
    <dgm:pt modelId="{4F58FF43-52E0-4621-A292-1F4B2DBE3B22}" type="parTrans" cxnId="{DB878EE7-B20C-4D26-B821-81E25733969C}">
      <dgm:prSet/>
      <dgm:spPr/>
      <dgm:t>
        <a:bodyPr/>
        <a:lstStyle/>
        <a:p>
          <a:endParaRPr lang="it-IT"/>
        </a:p>
      </dgm:t>
    </dgm:pt>
    <dgm:pt modelId="{D2C59BA4-4EA2-4F1B-8BEA-1050B68BFB30}" type="sibTrans" cxnId="{DB878EE7-B20C-4D26-B821-81E25733969C}">
      <dgm:prSet/>
      <dgm:spPr/>
      <dgm:t>
        <a:bodyPr/>
        <a:lstStyle/>
        <a:p>
          <a:endParaRPr lang="it-IT"/>
        </a:p>
      </dgm:t>
    </dgm:pt>
    <dgm:pt modelId="{0B0A6C28-736E-4982-8514-3A6A604A9FFA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Indica se Vault deve permettere la connessione non sicura a LDAP.</a:t>
          </a:r>
        </a:p>
      </dgm:t>
    </dgm:pt>
    <dgm:pt modelId="{D324D686-884D-48EB-BE23-4360A493C2DA}" type="parTrans" cxnId="{B210DFD9-14A8-4B4B-A13C-57E5902331C2}">
      <dgm:prSet/>
      <dgm:spPr/>
      <dgm:t>
        <a:bodyPr/>
        <a:lstStyle/>
        <a:p>
          <a:endParaRPr lang="it-IT"/>
        </a:p>
      </dgm:t>
    </dgm:pt>
    <dgm:pt modelId="{1CF3AC1C-FB99-4E27-A3FF-02E46E80766B}" type="sibTrans" cxnId="{B210DFD9-14A8-4B4B-A13C-57E5902331C2}">
      <dgm:prSet/>
      <dgm:spPr/>
      <dgm:t>
        <a:bodyPr/>
        <a:lstStyle/>
        <a:p>
          <a:endParaRPr lang="it-IT"/>
        </a:p>
      </dgm:t>
    </dgm:pt>
    <dgm:pt modelId="{037AEB91-F8CF-4090-9003-5F4367D145F2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{{.</a:t>
          </a:r>
          <a:r>
            <a:rPr lang="it-IT" sz="1600" dirty="0" err="1"/>
            <a:t>UserAttr</a:t>
          </a:r>
          <a:r>
            <a:rPr lang="it-IT" sz="1600" dirty="0"/>
            <a:t>}} è una variabile che viene sostituita con il nome dell'attributo dell'utente (</a:t>
          </a:r>
          <a:r>
            <a:rPr lang="it-IT" sz="1600" dirty="0" err="1"/>
            <a:t>uid</a:t>
          </a:r>
          <a:r>
            <a:rPr lang="it-IT" sz="1600" dirty="0"/>
            <a:t>). {{.Username}} è una variabile che verrà sostituita con il nome utente fornito dall'utente durante il login.</a:t>
          </a:r>
        </a:p>
      </dgm:t>
    </dgm:pt>
    <dgm:pt modelId="{5E2726FA-720C-41D0-B944-E24443175ED0}" type="parTrans" cxnId="{2FCE4963-B9ED-4777-8E0E-EAED2301BD52}">
      <dgm:prSet/>
      <dgm:spPr/>
      <dgm:t>
        <a:bodyPr/>
        <a:lstStyle/>
        <a:p>
          <a:endParaRPr lang="it-IT"/>
        </a:p>
      </dgm:t>
    </dgm:pt>
    <dgm:pt modelId="{16E75FA0-EEF4-4A2B-BB92-466F28F0DD37}" type="sibTrans" cxnId="{2FCE4963-B9ED-4777-8E0E-EAED2301BD52}">
      <dgm:prSet/>
      <dgm:spPr/>
      <dgm:t>
        <a:bodyPr/>
        <a:lstStyle/>
        <a:p>
          <a:endParaRPr lang="it-IT"/>
        </a:p>
      </dgm:t>
    </dgm:pt>
    <dgm:pt modelId="{207D053D-9ADA-4BCF-8266-EBB904A249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Specifica il DN di base in cui Vault cercherà i gruppi nel server LDAP.</a:t>
          </a:r>
        </a:p>
      </dgm:t>
    </dgm:pt>
    <dgm:pt modelId="{A7DB108C-EF89-46E6-B677-11C1BEA7E481}" type="parTrans" cxnId="{8F20511A-4FD5-453C-92EA-1B03CD8EC9D3}">
      <dgm:prSet/>
      <dgm:spPr/>
      <dgm:t>
        <a:bodyPr/>
        <a:lstStyle/>
        <a:p>
          <a:endParaRPr lang="it-IT"/>
        </a:p>
      </dgm:t>
    </dgm:pt>
    <dgm:pt modelId="{8672065C-6924-451B-A4B1-1B28F7E7CC0E}" type="sibTrans" cxnId="{8F20511A-4FD5-453C-92EA-1B03CD8EC9D3}">
      <dgm:prSet/>
      <dgm:spPr/>
      <dgm:t>
        <a:bodyPr/>
        <a:lstStyle/>
        <a:p>
          <a:endParaRPr lang="it-IT"/>
        </a:p>
      </dgm:t>
    </dgm:pt>
    <dgm:pt modelId="{6DFF00F4-463F-4F98-B1FE-23729F7AB5CB}" type="pres">
      <dgm:prSet presAssocID="{E53C1729-4BAC-49E8-B009-74D9C705F724}" presName="Name0" presStyleCnt="0">
        <dgm:presLayoutVars>
          <dgm:dir/>
          <dgm:animLvl val="lvl"/>
          <dgm:resizeHandles val="exact"/>
        </dgm:presLayoutVars>
      </dgm:prSet>
      <dgm:spPr/>
    </dgm:pt>
    <dgm:pt modelId="{5C17C6AC-08A2-4D24-B2E7-4195EC507FFB}" type="pres">
      <dgm:prSet presAssocID="{41EE6F75-F24E-4BDC-B4E3-AC30CC3BDDB7}" presName="linNode" presStyleCnt="0"/>
      <dgm:spPr/>
    </dgm:pt>
    <dgm:pt modelId="{31DD9E47-8CD7-407B-AD43-0B38D51DE548}" type="pres">
      <dgm:prSet presAssocID="{41EE6F75-F24E-4BDC-B4E3-AC30CC3BDDB7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751A35DB-0482-43A1-999A-25AE34BED428}" type="pres">
      <dgm:prSet presAssocID="{41EE6F75-F24E-4BDC-B4E3-AC30CC3BDDB7}" presName="descendantText" presStyleLbl="alignAccFollowNode1" presStyleIdx="0" presStyleCnt="10">
        <dgm:presLayoutVars>
          <dgm:bulletEnabled val="1"/>
        </dgm:presLayoutVars>
      </dgm:prSet>
      <dgm:spPr/>
    </dgm:pt>
    <dgm:pt modelId="{583BFBCA-3961-4302-8E50-ABCBA6629285}" type="pres">
      <dgm:prSet presAssocID="{9DF099AF-7155-4FA3-8DD1-F15145AD621C}" presName="sp" presStyleCnt="0"/>
      <dgm:spPr/>
    </dgm:pt>
    <dgm:pt modelId="{8D33DC64-C97D-457E-9DEA-8EAB6BC11AE6}" type="pres">
      <dgm:prSet presAssocID="{13AD25CC-14CF-40DA-8ECE-FEA5601DF342}" presName="linNode" presStyleCnt="0"/>
      <dgm:spPr/>
    </dgm:pt>
    <dgm:pt modelId="{BA92D8D0-36F7-44DA-90DE-49F5043B85DE}" type="pres">
      <dgm:prSet presAssocID="{13AD25CC-14CF-40DA-8ECE-FEA5601DF342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B598F6EE-5675-48B3-B2CA-ABBFE18A0463}" type="pres">
      <dgm:prSet presAssocID="{13AD25CC-14CF-40DA-8ECE-FEA5601DF342}" presName="descendantText" presStyleLbl="alignAccFollowNode1" presStyleIdx="1" presStyleCnt="10">
        <dgm:presLayoutVars>
          <dgm:bulletEnabled val="1"/>
        </dgm:presLayoutVars>
      </dgm:prSet>
      <dgm:spPr/>
    </dgm:pt>
    <dgm:pt modelId="{1B58D24E-3397-41B2-8E9A-393E49827177}" type="pres">
      <dgm:prSet presAssocID="{BD32856A-94B2-4699-9735-1235DEFE7804}" presName="sp" presStyleCnt="0"/>
      <dgm:spPr/>
    </dgm:pt>
    <dgm:pt modelId="{D62ADF15-5CC5-43B2-BAAC-10E43F496FB9}" type="pres">
      <dgm:prSet presAssocID="{EDBBC6B4-BDFB-4AB5-83CA-BE5EAED91416}" presName="linNode" presStyleCnt="0"/>
      <dgm:spPr/>
    </dgm:pt>
    <dgm:pt modelId="{A33770E7-B460-4FBF-9D97-316D0D7FDA53}" type="pres">
      <dgm:prSet presAssocID="{EDBBC6B4-BDFB-4AB5-83CA-BE5EAED91416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D6D96B3-C8E6-4FCD-B5F2-72C5A043F857}" type="pres">
      <dgm:prSet presAssocID="{EDBBC6B4-BDFB-4AB5-83CA-BE5EAED91416}" presName="descendantText" presStyleLbl="alignAccFollowNode1" presStyleIdx="2" presStyleCnt="10">
        <dgm:presLayoutVars>
          <dgm:bulletEnabled val="1"/>
        </dgm:presLayoutVars>
      </dgm:prSet>
      <dgm:spPr/>
    </dgm:pt>
    <dgm:pt modelId="{15E5778E-44CB-436D-A7AF-0316DCF1D327}" type="pres">
      <dgm:prSet presAssocID="{696E50EB-086D-4313-935F-9CACD951078F}" presName="sp" presStyleCnt="0"/>
      <dgm:spPr/>
    </dgm:pt>
    <dgm:pt modelId="{EEB9F144-7941-4576-B556-B12A541185C0}" type="pres">
      <dgm:prSet presAssocID="{F06A7B12-D21D-4BF0-9837-6129EFC7D5CE}" presName="linNode" presStyleCnt="0"/>
      <dgm:spPr/>
    </dgm:pt>
    <dgm:pt modelId="{4897D104-5738-4921-B115-E7BDECFDF93D}" type="pres">
      <dgm:prSet presAssocID="{F06A7B12-D21D-4BF0-9837-6129EFC7D5CE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A08D8670-75BE-41D8-AA5E-5F65E200A397}" type="pres">
      <dgm:prSet presAssocID="{F06A7B12-D21D-4BF0-9837-6129EFC7D5CE}" presName="descendantText" presStyleLbl="alignAccFollowNode1" presStyleIdx="3" presStyleCnt="10">
        <dgm:presLayoutVars>
          <dgm:bulletEnabled val="1"/>
        </dgm:presLayoutVars>
      </dgm:prSet>
      <dgm:spPr/>
    </dgm:pt>
    <dgm:pt modelId="{5249DF0A-BFB6-4405-A8ED-92BE0F918D06}" type="pres">
      <dgm:prSet presAssocID="{F5C9B674-EDA7-4EF4-866C-30F791A03251}" presName="sp" presStyleCnt="0"/>
      <dgm:spPr/>
    </dgm:pt>
    <dgm:pt modelId="{31E549AC-A011-4F43-BF37-F603EA5B858D}" type="pres">
      <dgm:prSet presAssocID="{ECD27CC6-A152-4AF0-88E8-E32E17A25443}" presName="linNode" presStyleCnt="0"/>
      <dgm:spPr/>
    </dgm:pt>
    <dgm:pt modelId="{50208B85-BB2D-432E-AF61-EAAF2AC9BFE3}" type="pres">
      <dgm:prSet presAssocID="{ECD27CC6-A152-4AF0-88E8-E32E17A25443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C969410F-7E79-42E9-9D36-DD79A4E9B92B}" type="pres">
      <dgm:prSet presAssocID="{ECD27CC6-A152-4AF0-88E8-E32E17A25443}" presName="descendantText" presStyleLbl="alignAccFollowNode1" presStyleIdx="4" presStyleCnt="10">
        <dgm:presLayoutVars>
          <dgm:bulletEnabled val="1"/>
        </dgm:presLayoutVars>
      </dgm:prSet>
      <dgm:spPr/>
    </dgm:pt>
    <dgm:pt modelId="{0E4C0F3E-B792-449F-A5C3-3645670730F3}" type="pres">
      <dgm:prSet presAssocID="{96FBF7A4-AFFF-4B9A-9468-B40552CD882F}" presName="sp" presStyleCnt="0"/>
      <dgm:spPr/>
    </dgm:pt>
    <dgm:pt modelId="{694F0512-9363-4C73-ADA5-7B9C51C78EFC}" type="pres">
      <dgm:prSet presAssocID="{AC858B09-B7A8-4299-9C33-DB523AAA78A0}" presName="linNode" presStyleCnt="0"/>
      <dgm:spPr/>
    </dgm:pt>
    <dgm:pt modelId="{163B0171-8164-4C64-A436-5A0E8D32EDF1}" type="pres">
      <dgm:prSet presAssocID="{AC858B09-B7A8-4299-9C33-DB523AAA78A0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D861011D-147D-426A-AF23-9E01BC60EB17}" type="pres">
      <dgm:prSet presAssocID="{AC858B09-B7A8-4299-9C33-DB523AAA78A0}" presName="descendantText" presStyleLbl="alignAccFollowNode1" presStyleIdx="5" presStyleCnt="10" custScaleY="142853">
        <dgm:presLayoutVars>
          <dgm:bulletEnabled val="1"/>
        </dgm:presLayoutVars>
      </dgm:prSet>
      <dgm:spPr/>
    </dgm:pt>
    <dgm:pt modelId="{7594D020-BED1-43A9-B00E-ADEA73BEFABB}" type="pres">
      <dgm:prSet presAssocID="{1710CF06-AD9B-436E-85D4-C83693875CB4}" presName="sp" presStyleCnt="0"/>
      <dgm:spPr/>
    </dgm:pt>
    <dgm:pt modelId="{646AB809-4CEC-4CD2-A244-3F327F9F1214}" type="pres">
      <dgm:prSet presAssocID="{54D250A9-9ACA-4804-8451-4333A8454D23}" presName="linNode" presStyleCnt="0"/>
      <dgm:spPr/>
    </dgm:pt>
    <dgm:pt modelId="{BFAAA2B8-43E3-4449-8B31-E7FD51B277DC}" type="pres">
      <dgm:prSet presAssocID="{54D250A9-9ACA-4804-8451-4333A8454D23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4352D5FE-1DBB-4AB6-9E3D-0E1B5DBBEB72}" type="pres">
      <dgm:prSet presAssocID="{54D250A9-9ACA-4804-8451-4333A8454D23}" presName="descendantText" presStyleLbl="alignAccFollowNode1" presStyleIdx="6" presStyleCnt="10">
        <dgm:presLayoutVars>
          <dgm:bulletEnabled val="1"/>
        </dgm:presLayoutVars>
      </dgm:prSet>
      <dgm:spPr/>
    </dgm:pt>
    <dgm:pt modelId="{DCD1BBFF-8A3E-4EB4-93F8-7CAE36723EDA}" type="pres">
      <dgm:prSet presAssocID="{77BD5496-C440-4E99-8DAB-D362D13A9BD9}" presName="sp" presStyleCnt="0"/>
      <dgm:spPr/>
    </dgm:pt>
    <dgm:pt modelId="{794D55B7-D669-424D-AFB4-11E3F2CB1C01}" type="pres">
      <dgm:prSet presAssocID="{8DD5563B-CA45-4EDF-B0B2-C34A4706831F}" presName="linNode" presStyleCnt="0"/>
      <dgm:spPr/>
    </dgm:pt>
    <dgm:pt modelId="{63535AE6-71D7-48DD-9125-3FCB2634F2CE}" type="pres">
      <dgm:prSet presAssocID="{8DD5563B-CA45-4EDF-B0B2-C34A4706831F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277062C4-CD1B-411A-9CF2-89C3296F98B4}" type="pres">
      <dgm:prSet presAssocID="{8DD5563B-CA45-4EDF-B0B2-C34A4706831F}" presName="descendantText" presStyleLbl="alignAccFollowNode1" presStyleIdx="7" presStyleCnt="10">
        <dgm:presLayoutVars>
          <dgm:bulletEnabled val="1"/>
        </dgm:presLayoutVars>
      </dgm:prSet>
      <dgm:spPr/>
    </dgm:pt>
    <dgm:pt modelId="{24923090-E754-4EE8-BD0C-2D537A4D14A9}" type="pres">
      <dgm:prSet presAssocID="{9381802A-6693-48EC-9C1A-9FF6F3573E53}" presName="sp" presStyleCnt="0"/>
      <dgm:spPr/>
    </dgm:pt>
    <dgm:pt modelId="{94A4E305-9DC2-4FCF-B8E8-99D4DD762B2A}" type="pres">
      <dgm:prSet presAssocID="{25B62D4F-7A6D-4C6B-8F45-D558A33DA58F}" presName="linNode" presStyleCnt="0"/>
      <dgm:spPr/>
    </dgm:pt>
    <dgm:pt modelId="{5E6C6C08-480C-437F-80B3-4CC79DC87B81}" type="pres">
      <dgm:prSet presAssocID="{25B62D4F-7A6D-4C6B-8F45-D558A33DA58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42C0C840-B128-431F-B013-D0F6B14C8D58}" type="pres">
      <dgm:prSet presAssocID="{25B62D4F-7A6D-4C6B-8F45-D558A33DA58F}" presName="descendantText" presStyleLbl="alignAccFollowNode1" presStyleIdx="8" presStyleCnt="10">
        <dgm:presLayoutVars>
          <dgm:bulletEnabled val="1"/>
        </dgm:presLayoutVars>
      </dgm:prSet>
      <dgm:spPr/>
    </dgm:pt>
    <dgm:pt modelId="{1230B77F-A35D-407A-8378-AF0D32BE3393}" type="pres">
      <dgm:prSet presAssocID="{21ACF723-96F7-417C-A998-BC909BDDADCA}" presName="sp" presStyleCnt="0"/>
      <dgm:spPr/>
    </dgm:pt>
    <dgm:pt modelId="{ECEAAB20-5FC4-4DCF-A3DB-3E17B694D7BA}" type="pres">
      <dgm:prSet presAssocID="{ECE85521-77C0-4E2F-943A-C144A83C75E3}" presName="linNode" presStyleCnt="0"/>
      <dgm:spPr/>
    </dgm:pt>
    <dgm:pt modelId="{E22CF2EC-96A3-455C-9B6C-AEEE43D13082}" type="pres">
      <dgm:prSet presAssocID="{ECE85521-77C0-4E2F-943A-C144A83C75E3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F11D1631-2A77-4266-8520-9BCCCA822698}" type="pres">
      <dgm:prSet presAssocID="{ECE85521-77C0-4E2F-943A-C144A83C75E3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23EB1202-5FCE-40DB-9ED9-681E0080B43A}" type="presOf" srcId="{1862057D-0C29-4608-A9DB-4D2A00ED7BA9}" destId="{751A35DB-0482-43A1-999A-25AE34BED428}" srcOrd="0" destOrd="0" presId="urn:microsoft.com/office/officeart/2005/8/layout/vList5"/>
    <dgm:cxn modelId="{DFC90B03-29D7-49E6-A003-715E745079EB}" srcId="{E53C1729-4BAC-49E8-B009-74D9C705F724}" destId="{F06A7B12-D21D-4BF0-9837-6129EFC7D5CE}" srcOrd="3" destOrd="0" parTransId="{011E52D9-7E0D-431C-9C5F-51C6DC86DEE2}" sibTransId="{F5C9B674-EDA7-4EF4-866C-30F791A03251}"/>
    <dgm:cxn modelId="{EF78570E-6078-469D-8BBC-A63492709985}" srcId="{F06A7B12-D21D-4BF0-9837-6129EFC7D5CE}" destId="{C022BD6E-E9FE-4EA5-ACDB-90AD19DF8CBA}" srcOrd="0" destOrd="0" parTransId="{199CE918-328A-4E55-9820-F7A5A5B69EBC}" sibTransId="{A0F361FB-C786-498E-A918-C5CAA3291400}"/>
    <dgm:cxn modelId="{5BFB220F-29E7-4DC6-BA10-EAC85AE50777}" type="presOf" srcId="{ECD27CC6-A152-4AF0-88E8-E32E17A25443}" destId="{50208B85-BB2D-432E-AF61-EAAF2AC9BFE3}" srcOrd="0" destOrd="0" presId="urn:microsoft.com/office/officeart/2005/8/layout/vList5"/>
    <dgm:cxn modelId="{8F20511A-4FD5-453C-92EA-1B03CD8EC9D3}" srcId="{54D250A9-9ACA-4804-8451-4333A8454D23}" destId="{207D053D-9ADA-4BCF-8266-EBB904A24975}" srcOrd="0" destOrd="0" parTransId="{A7DB108C-EF89-46E6-B677-11C1BEA7E481}" sibTransId="{8672065C-6924-451B-A4B1-1B28F7E7CC0E}"/>
    <dgm:cxn modelId="{5E2F4124-C0F0-4B4E-90B2-7406F8F07DAB}" type="presOf" srcId="{E53C1729-4BAC-49E8-B009-74D9C705F724}" destId="{6DFF00F4-463F-4F98-B1FE-23729F7AB5CB}" srcOrd="0" destOrd="0" presId="urn:microsoft.com/office/officeart/2005/8/layout/vList5"/>
    <dgm:cxn modelId="{FCBA4F27-474C-4A13-BDEB-8551ED0ADD8C}" srcId="{AC858B09-B7A8-4299-9C33-DB523AAA78A0}" destId="{4E2FF7BB-8A92-451C-94E8-FBE25CE16F0E}" srcOrd="0" destOrd="0" parTransId="{24C15A13-CACF-4476-8767-98817D916CEB}" sibTransId="{464741A2-0FD2-48AF-B4B5-A8394EE15BAE}"/>
    <dgm:cxn modelId="{2AD23F28-2705-484C-870D-3E82A707B38A}" srcId="{41EE6F75-F24E-4BDC-B4E3-AC30CC3BDDB7}" destId="{1862057D-0C29-4608-A9DB-4D2A00ED7BA9}" srcOrd="0" destOrd="0" parTransId="{CA30A324-4ABD-4637-B58A-48138B8A3449}" sibTransId="{F4984435-4761-4718-97A9-9ADF78715A46}"/>
    <dgm:cxn modelId="{905AB328-D603-4A72-96EE-E76AA2AC50AB}" type="presOf" srcId="{207D053D-9ADA-4BCF-8266-EBB904A24975}" destId="{4352D5FE-1DBB-4AB6-9E3D-0E1B5DBBEB72}" srcOrd="0" destOrd="0" presId="urn:microsoft.com/office/officeart/2005/8/layout/vList5"/>
    <dgm:cxn modelId="{0A871E29-05C4-4B0C-87FF-2BD03098E378}" type="presOf" srcId="{ECE85521-77C0-4E2F-943A-C144A83C75E3}" destId="{E22CF2EC-96A3-455C-9B6C-AEEE43D13082}" srcOrd="0" destOrd="0" presId="urn:microsoft.com/office/officeart/2005/8/layout/vList5"/>
    <dgm:cxn modelId="{7313412A-97DB-493E-A621-11E7D8338F61}" type="presOf" srcId="{41EE6F75-F24E-4BDC-B4E3-AC30CC3BDDB7}" destId="{31DD9E47-8CD7-407B-AD43-0B38D51DE548}" srcOrd="0" destOrd="0" presId="urn:microsoft.com/office/officeart/2005/8/layout/vList5"/>
    <dgm:cxn modelId="{9E3BCD2F-0805-4D52-A09E-8FFEDFD0CFB6}" srcId="{E53C1729-4BAC-49E8-B009-74D9C705F724}" destId="{13AD25CC-14CF-40DA-8ECE-FEA5601DF342}" srcOrd="1" destOrd="0" parTransId="{9D150DFD-6365-4309-8A0F-76117B122D74}" sibTransId="{BD32856A-94B2-4699-9735-1235DEFE7804}"/>
    <dgm:cxn modelId="{68BC2A30-9343-4F1C-BE59-3EE1B0B3F579}" type="presOf" srcId="{4BBF7396-3CC3-427F-9376-99DDCD932260}" destId="{42C0C840-B128-431F-B013-D0F6B14C8D58}" srcOrd="0" destOrd="0" presId="urn:microsoft.com/office/officeart/2005/8/layout/vList5"/>
    <dgm:cxn modelId="{9E352339-281C-46D7-AD5D-01D7D2456271}" srcId="{8DD5563B-CA45-4EDF-B0B2-C34A4706831F}" destId="{807472D0-9BEE-480E-B363-F6EBCCFDBA17}" srcOrd="0" destOrd="0" parTransId="{72CAECB1-CD87-4676-9BE9-85BA0D44EAF2}" sibTransId="{C1FD458D-CC93-42B7-921F-6795D6F4CCCA}"/>
    <dgm:cxn modelId="{173C793D-824B-4BDF-8A50-15B3F29E108F}" type="presOf" srcId="{DAF85F98-3E36-4C59-9A43-F3A1504F1568}" destId="{C969410F-7E79-42E9-9D36-DD79A4E9B92B}" srcOrd="0" destOrd="0" presId="urn:microsoft.com/office/officeart/2005/8/layout/vList5"/>
    <dgm:cxn modelId="{BC10913E-C083-44D1-BA85-103067E32AC9}" srcId="{E53C1729-4BAC-49E8-B009-74D9C705F724}" destId="{25B62D4F-7A6D-4C6B-8F45-D558A33DA58F}" srcOrd="8" destOrd="0" parTransId="{6E631E9B-C960-4EA4-83E9-9B23728D0251}" sibTransId="{21ACF723-96F7-417C-A998-BC909BDDADCA}"/>
    <dgm:cxn modelId="{2FCE4963-B9ED-4777-8E0E-EAED2301BD52}" srcId="{AC858B09-B7A8-4299-9C33-DB523AAA78A0}" destId="{037AEB91-F8CF-4090-9003-5F4367D145F2}" srcOrd="1" destOrd="0" parTransId="{5E2726FA-720C-41D0-B944-E24443175ED0}" sibTransId="{16E75FA0-EEF4-4A2B-BB92-466F28F0DD37}"/>
    <dgm:cxn modelId="{DD92C744-E7E8-48D3-87AA-8413668A197D}" type="presOf" srcId="{807472D0-9BEE-480E-B363-F6EBCCFDBA17}" destId="{277062C4-CD1B-411A-9CF2-89C3296F98B4}" srcOrd="0" destOrd="0" presId="urn:microsoft.com/office/officeart/2005/8/layout/vList5"/>
    <dgm:cxn modelId="{3D081B46-071E-4E1B-A776-D648BA39703F}" type="presOf" srcId="{037AEB91-F8CF-4090-9003-5F4367D145F2}" destId="{D861011D-147D-426A-AF23-9E01BC60EB17}" srcOrd="0" destOrd="1" presId="urn:microsoft.com/office/officeart/2005/8/layout/vList5"/>
    <dgm:cxn modelId="{A307A167-58F3-4277-BA72-886F0F1D127B}" type="presOf" srcId="{94D72579-F18D-4A04-8053-96A469F47457}" destId="{B598F6EE-5675-48B3-B2CA-ABBFE18A0463}" srcOrd="0" destOrd="0" presId="urn:microsoft.com/office/officeart/2005/8/layout/vList5"/>
    <dgm:cxn modelId="{2D74406B-26F5-4160-A994-9710E2E8586E}" type="presOf" srcId="{8DD5563B-CA45-4EDF-B0B2-C34A4706831F}" destId="{63535AE6-71D7-48DD-9125-3FCB2634F2CE}" srcOrd="0" destOrd="0" presId="urn:microsoft.com/office/officeart/2005/8/layout/vList5"/>
    <dgm:cxn modelId="{EBEB6153-19CA-40FE-842C-F3301621C047}" srcId="{E53C1729-4BAC-49E8-B009-74D9C705F724}" destId="{ECD27CC6-A152-4AF0-88E8-E32E17A25443}" srcOrd="4" destOrd="0" parTransId="{41447006-A615-499E-898A-7E1A259298D6}" sibTransId="{96FBF7A4-AFFF-4B9A-9468-B40552CD882F}"/>
    <dgm:cxn modelId="{DB3DD473-CE7B-4DDF-BB16-F13B5DA8937D}" type="presOf" srcId="{C022BD6E-E9FE-4EA5-ACDB-90AD19DF8CBA}" destId="{A08D8670-75BE-41D8-AA5E-5F65E200A397}" srcOrd="0" destOrd="0" presId="urn:microsoft.com/office/officeart/2005/8/layout/vList5"/>
    <dgm:cxn modelId="{78294D54-5611-4956-BC0A-463F645942F3}" type="presOf" srcId="{4E2FF7BB-8A92-451C-94E8-FBE25CE16F0E}" destId="{D861011D-147D-426A-AF23-9E01BC60EB17}" srcOrd="0" destOrd="0" presId="urn:microsoft.com/office/officeart/2005/8/layout/vList5"/>
    <dgm:cxn modelId="{A31B595A-6678-456F-AFF6-73C9555602E1}" srcId="{13AD25CC-14CF-40DA-8ECE-FEA5601DF342}" destId="{94D72579-F18D-4A04-8053-96A469F47457}" srcOrd="0" destOrd="0" parTransId="{B5FF5D32-921C-47BE-B102-32678DA8C3CD}" sibTransId="{EBA972D3-C95B-458D-81EC-E0F41342B91E}"/>
    <dgm:cxn modelId="{8462E47B-B890-4F8F-80B1-76C7B34DC061}" srcId="{E53C1729-4BAC-49E8-B009-74D9C705F724}" destId="{EDBBC6B4-BDFB-4AB5-83CA-BE5EAED91416}" srcOrd="2" destOrd="0" parTransId="{BD996DC4-B709-4F52-B400-BE701BBDA236}" sibTransId="{696E50EB-086D-4313-935F-9CACD951078F}"/>
    <dgm:cxn modelId="{82835C90-FD19-4A73-9C13-68A14D1804FE}" srcId="{E53C1729-4BAC-49E8-B009-74D9C705F724}" destId="{41EE6F75-F24E-4BDC-B4E3-AC30CC3BDDB7}" srcOrd="0" destOrd="0" parTransId="{D5C7EC5A-CE10-430A-B59F-97169833F959}" sibTransId="{9DF099AF-7155-4FA3-8DD1-F15145AD621C}"/>
    <dgm:cxn modelId="{7194B49B-DA25-417C-8505-5EAC8FFA7952}" srcId="{E53C1729-4BAC-49E8-B009-74D9C705F724}" destId="{54D250A9-9ACA-4804-8451-4333A8454D23}" srcOrd="6" destOrd="0" parTransId="{969E1615-686D-422F-911B-42D3890E20A8}" sibTransId="{77BD5496-C440-4E99-8DAB-D362D13A9BD9}"/>
    <dgm:cxn modelId="{97286C9D-E5AA-460E-97EC-3E89F9CFE36C}" srcId="{E53C1729-4BAC-49E8-B009-74D9C705F724}" destId="{ECE85521-77C0-4E2F-943A-C144A83C75E3}" srcOrd="9" destOrd="0" parTransId="{60AC11F8-9ACF-4D29-B1F9-44D092E02D6E}" sibTransId="{6F6BD4A2-1454-4AFD-B3BB-19FE8EDD2492}"/>
    <dgm:cxn modelId="{547796BE-8613-450A-B2F2-C4346B01F2FF}" type="presOf" srcId="{AC858B09-B7A8-4299-9C33-DB523AAA78A0}" destId="{163B0171-8164-4C64-A436-5A0E8D32EDF1}" srcOrd="0" destOrd="0" presId="urn:microsoft.com/office/officeart/2005/8/layout/vList5"/>
    <dgm:cxn modelId="{AD42BCC0-87A3-459B-ADB4-063E7C0A5831}" type="presOf" srcId="{F06A7B12-D21D-4BF0-9837-6129EFC7D5CE}" destId="{4897D104-5738-4921-B115-E7BDECFDF93D}" srcOrd="0" destOrd="0" presId="urn:microsoft.com/office/officeart/2005/8/layout/vList5"/>
    <dgm:cxn modelId="{B210DFD9-14A8-4B4B-A13C-57E5902331C2}" srcId="{ECE85521-77C0-4E2F-943A-C144A83C75E3}" destId="{0B0A6C28-736E-4982-8514-3A6A604A9FFA}" srcOrd="0" destOrd="0" parTransId="{D324D686-884D-48EB-BE23-4360A493C2DA}" sibTransId="{1CF3AC1C-FB99-4E27-A3FF-02E46E80766B}"/>
    <dgm:cxn modelId="{B0EC51DE-50BD-48BA-BF6F-5099A86F9DAC}" type="presOf" srcId="{35ABA13E-1766-42E2-A6BC-4E906BE15B80}" destId="{9D6D96B3-C8E6-4FCD-B5F2-72C5A043F857}" srcOrd="0" destOrd="0" presId="urn:microsoft.com/office/officeart/2005/8/layout/vList5"/>
    <dgm:cxn modelId="{1B4835E5-0364-47E5-9DEF-0C71D24810D8}" srcId="{E53C1729-4BAC-49E8-B009-74D9C705F724}" destId="{AC858B09-B7A8-4299-9C33-DB523AAA78A0}" srcOrd="5" destOrd="0" parTransId="{E430A631-1C65-4935-AE0E-B981DB44C699}" sibTransId="{1710CF06-AD9B-436E-85D4-C83693875CB4}"/>
    <dgm:cxn modelId="{DB878EE7-B20C-4D26-B821-81E25733969C}" srcId="{25B62D4F-7A6D-4C6B-8F45-D558A33DA58F}" destId="{4BBF7396-3CC3-427F-9376-99DDCD932260}" srcOrd="0" destOrd="0" parTransId="{4F58FF43-52E0-4621-A292-1F4B2DBE3B22}" sibTransId="{D2C59BA4-4EA2-4F1B-8BEA-1050B68BFB30}"/>
    <dgm:cxn modelId="{5AF616EA-6090-46DC-A3FF-41BBF6EDD939}" type="presOf" srcId="{25B62D4F-7A6D-4C6B-8F45-D558A33DA58F}" destId="{5E6C6C08-480C-437F-80B3-4CC79DC87B81}" srcOrd="0" destOrd="0" presId="urn:microsoft.com/office/officeart/2005/8/layout/vList5"/>
    <dgm:cxn modelId="{DCBEBEEB-5E61-4F18-968E-742658907964}" type="presOf" srcId="{54D250A9-9ACA-4804-8451-4333A8454D23}" destId="{BFAAA2B8-43E3-4449-8B31-E7FD51B277DC}" srcOrd="0" destOrd="0" presId="urn:microsoft.com/office/officeart/2005/8/layout/vList5"/>
    <dgm:cxn modelId="{1EEF52EF-F185-4AF9-AC47-15A07EC5C22C}" type="presOf" srcId="{13AD25CC-14CF-40DA-8ECE-FEA5601DF342}" destId="{BA92D8D0-36F7-44DA-90DE-49F5043B85DE}" srcOrd="0" destOrd="0" presId="urn:microsoft.com/office/officeart/2005/8/layout/vList5"/>
    <dgm:cxn modelId="{BE352BF0-4A9D-49F8-A4D9-8782EF0E2F0A}" type="presOf" srcId="{EDBBC6B4-BDFB-4AB5-83CA-BE5EAED91416}" destId="{A33770E7-B460-4FBF-9D97-316D0D7FDA53}" srcOrd="0" destOrd="0" presId="urn:microsoft.com/office/officeart/2005/8/layout/vList5"/>
    <dgm:cxn modelId="{8BA732FA-43B8-4277-9C49-DFFB77E7EF41}" srcId="{E53C1729-4BAC-49E8-B009-74D9C705F724}" destId="{8DD5563B-CA45-4EDF-B0B2-C34A4706831F}" srcOrd="7" destOrd="0" parTransId="{030415B7-6332-45DE-AF6F-0CF1C2ECD449}" sibTransId="{9381802A-6693-48EC-9C1A-9FF6F3573E53}"/>
    <dgm:cxn modelId="{F75C3FFA-7497-49AF-9901-78EC44A6CF3F}" srcId="{EDBBC6B4-BDFB-4AB5-83CA-BE5EAED91416}" destId="{35ABA13E-1766-42E2-A6BC-4E906BE15B80}" srcOrd="0" destOrd="0" parTransId="{694EDAA4-7EC6-4E42-B313-52DECCB44777}" sibTransId="{9ECB9995-B48C-4D98-ACDF-F459AF652883}"/>
    <dgm:cxn modelId="{6C2C23FD-2C43-4DB6-9466-C510291FD152}" type="presOf" srcId="{0B0A6C28-736E-4982-8514-3A6A604A9FFA}" destId="{F11D1631-2A77-4266-8520-9BCCCA822698}" srcOrd="0" destOrd="0" presId="urn:microsoft.com/office/officeart/2005/8/layout/vList5"/>
    <dgm:cxn modelId="{F7F290FF-3250-4F52-B172-36BBA072283E}" srcId="{ECD27CC6-A152-4AF0-88E8-E32E17A25443}" destId="{DAF85F98-3E36-4C59-9A43-F3A1504F1568}" srcOrd="0" destOrd="0" parTransId="{F0EEB347-E936-4A79-A19C-045E9C075121}" sibTransId="{F6F3F7EB-7730-4307-9DA7-D0554F7DCC91}"/>
    <dgm:cxn modelId="{45C56986-9DC5-486F-9DA6-60C37163B93C}" type="presParOf" srcId="{6DFF00F4-463F-4F98-B1FE-23729F7AB5CB}" destId="{5C17C6AC-08A2-4D24-B2E7-4195EC507FFB}" srcOrd="0" destOrd="0" presId="urn:microsoft.com/office/officeart/2005/8/layout/vList5"/>
    <dgm:cxn modelId="{3580C583-2553-42EE-A1BB-19485A8F1A54}" type="presParOf" srcId="{5C17C6AC-08A2-4D24-B2E7-4195EC507FFB}" destId="{31DD9E47-8CD7-407B-AD43-0B38D51DE548}" srcOrd="0" destOrd="0" presId="urn:microsoft.com/office/officeart/2005/8/layout/vList5"/>
    <dgm:cxn modelId="{F6A9DF70-4F4F-4610-9806-3AFEAE3043C7}" type="presParOf" srcId="{5C17C6AC-08A2-4D24-B2E7-4195EC507FFB}" destId="{751A35DB-0482-43A1-999A-25AE34BED428}" srcOrd="1" destOrd="0" presId="urn:microsoft.com/office/officeart/2005/8/layout/vList5"/>
    <dgm:cxn modelId="{B059D85E-80F7-433D-B1E2-C65497FC96F2}" type="presParOf" srcId="{6DFF00F4-463F-4F98-B1FE-23729F7AB5CB}" destId="{583BFBCA-3961-4302-8E50-ABCBA6629285}" srcOrd="1" destOrd="0" presId="urn:microsoft.com/office/officeart/2005/8/layout/vList5"/>
    <dgm:cxn modelId="{E78BF47D-58E9-4702-AAEC-FF932A02A614}" type="presParOf" srcId="{6DFF00F4-463F-4F98-B1FE-23729F7AB5CB}" destId="{8D33DC64-C97D-457E-9DEA-8EAB6BC11AE6}" srcOrd="2" destOrd="0" presId="urn:microsoft.com/office/officeart/2005/8/layout/vList5"/>
    <dgm:cxn modelId="{5E3F7232-FC6B-42D7-9E1A-619F6DBC1971}" type="presParOf" srcId="{8D33DC64-C97D-457E-9DEA-8EAB6BC11AE6}" destId="{BA92D8D0-36F7-44DA-90DE-49F5043B85DE}" srcOrd="0" destOrd="0" presId="urn:microsoft.com/office/officeart/2005/8/layout/vList5"/>
    <dgm:cxn modelId="{E17308CB-3A21-44C0-AE23-60161EAE8593}" type="presParOf" srcId="{8D33DC64-C97D-457E-9DEA-8EAB6BC11AE6}" destId="{B598F6EE-5675-48B3-B2CA-ABBFE18A0463}" srcOrd="1" destOrd="0" presId="urn:microsoft.com/office/officeart/2005/8/layout/vList5"/>
    <dgm:cxn modelId="{23078B4D-1765-41F1-9F7B-F49CD89A5AD2}" type="presParOf" srcId="{6DFF00F4-463F-4F98-B1FE-23729F7AB5CB}" destId="{1B58D24E-3397-41B2-8E9A-393E49827177}" srcOrd="3" destOrd="0" presId="urn:microsoft.com/office/officeart/2005/8/layout/vList5"/>
    <dgm:cxn modelId="{FD16837E-E533-4C63-9DC8-32463E05A180}" type="presParOf" srcId="{6DFF00F4-463F-4F98-B1FE-23729F7AB5CB}" destId="{D62ADF15-5CC5-43B2-BAAC-10E43F496FB9}" srcOrd="4" destOrd="0" presId="urn:microsoft.com/office/officeart/2005/8/layout/vList5"/>
    <dgm:cxn modelId="{F6C2BC1E-D68D-4217-9411-53938D601B8B}" type="presParOf" srcId="{D62ADF15-5CC5-43B2-BAAC-10E43F496FB9}" destId="{A33770E7-B460-4FBF-9D97-316D0D7FDA53}" srcOrd="0" destOrd="0" presId="urn:microsoft.com/office/officeart/2005/8/layout/vList5"/>
    <dgm:cxn modelId="{BECE998D-3731-402A-84BB-E5DBA0449053}" type="presParOf" srcId="{D62ADF15-5CC5-43B2-BAAC-10E43F496FB9}" destId="{9D6D96B3-C8E6-4FCD-B5F2-72C5A043F857}" srcOrd="1" destOrd="0" presId="urn:microsoft.com/office/officeart/2005/8/layout/vList5"/>
    <dgm:cxn modelId="{346552EE-CA5A-4F11-98CA-1CA0AA2D8D05}" type="presParOf" srcId="{6DFF00F4-463F-4F98-B1FE-23729F7AB5CB}" destId="{15E5778E-44CB-436D-A7AF-0316DCF1D327}" srcOrd="5" destOrd="0" presId="urn:microsoft.com/office/officeart/2005/8/layout/vList5"/>
    <dgm:cxn modelId="{F43D6C57-528B-4BB1-8EE8-BA0F220AB4D1}" type="presParOf" srcId="{6DFF00F4-463F-4F98-B1FE-23729F7AB5CB}" destId="{EEB9F144-7941-4576-B556-B12A541185C0}" srcOrd="6" destOrd="0" presId="urn:microsoft.com/office/officeart/2005/8/layout/vList5"/>
    <dgm:cxn modelId="{D8385E88-77C6-4D69-8A04-C34071CA8CE9}" type="presParOf" srcId="{EEB9F144-7941-4576-B556-B12A541185C0}" destId="{4897D104-5738-4921-B115-E7BDECFDF93D}" srcOrd="0" destOrd="0" presId="urn:microsoft.com/office/officeart/2005/8/layout/vList5"/>
    <dgm:cxn modelId="{59F88026-7B2C-43E0-ACC5-0E74E5D71944}" type="presParOf" srcId="{EEB9F144-7941-4576-B556-B12A541185C0}" destId="{A08D8670-75BE-41D8-AA5E-5F65E200A397}" srcOrd="1" destOrd="0" presId="urn:microsoft.com/office/officeart/2005/8/layout/vList5"/>
    <dgm:cxn modelId="{19EC16CF-834B-45CB-897B-0FA08861EA70}" type="presParOf" srcId="{6DFF00F4-463F-4F98-B1FE-23729F7AB5CB}" destId="{5249DF0A-BFB6-4405-A8ED-92BE0F918D06}" srcOrd="7" destOrd="0" presId="urn:microsoft.com/office/officeart/2005/8/layout/vList5"/>
    <dgm:cxn modelId="{CAF05DA5-CDE7-436F-806F-4008593119B0}" type="presParOf" srcId="{6DFF00F4-463F-4F98-B1FE-23729F7AB5CB}" destId="{31E549AC-A011-4F43-BF37-F603EA5B858D}" srcOrd="8" destOrd="0" presId="urn:microsoft.com/office/officeart/2005/8/layout/vList5"/>
    <dgm:cxn modelId="{E0000293-036A-47CF-B753-169E3BFE43DF}" type="presParOf" srcId="{31E549AC-A011-4F43-BF37-F603EA5B858D}" destId="{50208B85-BB2D-432E-AF61-EAAF2AC9BFE3}" srcOrd="0" destOrd="0" presId="urn:microsoft.com/office/officeart/2005/8/layout/vList5"/>
    <dgm:cxn modelId="{F60BC1C2-BF20-483D-B5A9-4D0B3E4FB974}" type="presParOf" srcId="{31E549AC-A011-4F43-BF37-F603EA5B858D}" destId="{C969410F-7E79-42E9-9D36-DD79A4E9B92B}" srcOrd="1" destOrd="0" presId="urn:microsoft.com/office/officeart/2005/8/layout/vList5"/>
    <dgm:cxn modelId="{39B0E7B6-B97A-4346-9999-4DBC95A4CC46}" type="presParOf" srcId="{6DFF00F4-463F-4F98-B1FE-23729F7AB5CB}" destId="{0E4C0F3E-B792-449F-A5C3-3645670730F3}" srcOrd="9" destOrd="0" presId="urn:microsoft.com/office/officeart/2005/8/layout/vList5"/>
    <dgm:cxn modelId="{9F002880-04AD-44A3-9971-6C05D9386528}" type="presParOf" srcId="{6DFF00F4-463F-4F98-B1FE-23729F7AB5CB}" destId="{694F0512-9363-4C73-ADA5-7B9C51C78EFC}" srcOrd="10" destOrd="0" presId="urn:microsoft.com/office/officeart/2005/8/layout/vList5"/>
    <dgm:cxn modelId="{FA50A1D3-9C93-467E-BD82-815A4A0AC393}" type="presParOf" srcId="{694F0512-9363-4C73-ADA5-7B9C51C78EFC}" destId="{163B0171-8164-4C64-A436-5A0E8D32EDF1}" srcOrd="0" destOrd="0" presId="urn:microsoft.com/office/officeart/2005/8/layout/vList5"/>
    <dgm:cxn modelId="{8F49A028-0D22-4715-BB60-E6DD219887D4}" type="presParOf" srcId="{694F0512-9363-4C73-ADA5-7B9C51C78EFC}" destId="{D861011D-147D-426A-AF23-9E01BC60EB17}" srcOrd="1" destOrd="0" presId="urn:microsoft.com/office/officeart/2005/8/layout/vList5"/>
    <dgm:cxn modelId="{043F924C-4162-4B4D-A5D7-E265E2B700AF}" type="presParOf" srcId="{6DFF00F4-463F-4F98-B1FE-23729F7AB5CB}" destId="{7594D020-BED1-43A9-B00E-ADEA73BEFABB}" srcOrd="11" destOrd="0" presId="urn:microsoft.com/office/officeart/2005/8/layout/vList5"/>
    <dgm:cxn modelId="{CD163941-A0BC-4D7F-95B1-5F9078E73A3B}" type="presParOf" srcId="{6DFF00F4-463F-4F98-B1FE-23729F7AB5CB}" destId="{646AB809-4CEC-4CD2-A244-3F327F9F1214}" srcOrd="12" destOrd="0" presId="urn:microsoft.com/office/officeart/2005/8/layout/vList5"/>
    <dgm:cxn modelId="{881F9217-77DF-45F2-B5CF-3938404EEA11}" type="presParOf" srcId="{646AB809-4CEC-4CD2-A244-3F327F9F1214}" destId="{BFAAA2B8-43E3-4449-8B31-E7FD51B277DC}" srcOrd="0" destOrd="0" presId="urn:microsoft.com/office/officeart/2005/8/layout/vList5"/>
    <dgm:cxn modelId="{DD523B73-314C-4631-96E6-8AE723C8650B}" type="presParOf" srcId="{646AB809-4CEC-4CD2-A244-3F327F9F1214}" destId="{4352D5FE-1DBB-4AB6-9E3D-0E1B5DBBEB72}" srcOrd="1" destOrd="0" presId="urn:microsoft.com/office/officeart/2005/8/layout/vList5"/>
    <dgm:cxn modelId="{6B5E83B7-B596-4E0D-8210-DFE4F5DD453E}" type="presParOf" srcId="{6DFF00F4-463F-4F98-B1FE-23729F7AB5CB}" destId="{DCD1BBFF-8A3E-4EB4-93F8-7CAE36723EDA}" srcOrd="13" destOrd="0" presId="urn:microsoft.com/office/officeart/2005/8/layout/vList5"/>
    <dgm:cxn modelId="{CD4F33D4-32B6-4382-AA8D-9B3B79DA63B2}" type="presParOf" srcId="{6DFF00F4-463F-4F98-B1FE-23729F7AB5CB}" destId="{794D55B7-D669-424D-AFB4-11E3F2CB1C01}" srcOrd="14" destOrd="0" presId="urn:microsoft.com/office/officeart/2005/8/layout/vList5"/>
    <dgm:cxn modelId="{602119AB-71DA-4A85-96AA-7A25865CE46D}" type="presParOf" srcId="{794D55B7-D669-424D-AFB4-11E3F2CB1C01}" destId="{63535AE6-71D7-48DD-9125-3FCB2634F2CE}" srcOrd="0" destOrd="0" presId="urn:microsoft.com/office/officeart/2005/8/layout/vList5"/>
    <dgm:cxn modelId="{14909962-93BE-44CF-835B-55A789FA81DA}" type="presParOf" srcId="{794D55B7-D669-424D-AFB4-11E3F2CB1C01}" destId="{277062C4-CD1B-411A-9CF2-89C3296F98B4}" srcOrd="1" destOrd="0" presId="urn:microsoft.com/office/officeart/2005/8/layout/vList5"/>
    <dgm:cxn modelId="{5DF975C0-9683-4B3B-B8D4-C755FF55B88D}" type="presParOf" srcId="{6DFF00F4-463F-4F98-B1FE-23729F7AB5CB}" destId="{24923090-E754-4EE8-BD0C-2D537A4D14A9}" srcOrd="15" destOrd="0" presId="urn:microsoft.com/office/officeart/2005/8/layout/vList5"/>
    <dgm:cxn modelId="{ACB434CD-C302-41B9-9468-FD3903DBFEBD}" type="presParOf" srcId="{6DFF00F4-463F-4F98-B1FE-23729F7AB5CB}" destId="{94A4E305-9DC2-4FCF-B8E8-99D4DD762B2A}" srcOrd="16" destOrd="0" presId="urn:microsoft.com/office/officeart/2005/8/layout/vList5"/>
    <dgm:cxn modelId="{844DB683-F9EA-4957-AD86-5AF3A4F0F2A9}" type="presParOf" srcId="{94A4E305-9DC2-4FCF-B8E8-99D4DD762B2A}" destId="{5E6C6C08-480C-437F-80B3-4CC79DC87B81}" srcOrd="0" destOrd="0" presId="urn:microsoft.com/office/officeart/2005/8/layout/vList5"/>
    <dgm:cxn modelId="{AFE0CDB3-723F-4278-9C31-8E64DF169720}" type="presParOf" srcId="{94A4E305-9DC2-4FCF-B8E8-99D4DD762B2A}" destId="{42C0C840-B128-431F-B013-D0F6B14C8D58}" srcOrd="1" destOrd="0" presId="urn:microsoft.com/office/officeart/2005/8/layout/vList5"/>
    <dgm:cxn modelId="{71C57D77-CBDD-42AD-8D4A-F9242BC3DF1D}" type="presParOf" srcId="{6DFF00F4-463F-4F98-B1FE-23729F7AB5CB}" destId="{1230B77F-A35D-407A-8378-AF0D32BE3393}" srcOrd="17" destOrd="0" presId="urn:microsoft.com/office/officeart/2005/8/layout/vList5"/>
    <dgm:cxn modelId="{A37F64C2-FC41-4540-A76E-A4DA26C22BF0}" type="presParOf" srcId="{6DFF00F4-463F-4F98-B1FE-23729F7AB5CB}" destId="{ECEAAB20-5FC4-4DCF-A3DB-3E17B694D7BA}" srcOrd="18" destOrd="0" presId="urn:microsoft.com/office/officeart/2005/8/layout/vList5"/>
    <dgm:cxn modelId="{F3E58475-E1FF-4F4E-8A6A-27211EAC34B0}" type="presParOf" srcId="{ECEAAB20-5FC4-4DCF-A3DB-3E17B694D7BA}" destId="{E22CF2EC-96A3-455C-9B6C-AEEE43D13082}" srcOrd="0" destOrd="0" presId="urn:microsoft.com/office/officeart/2005/8/layout/vList5"/>
    <dgm:cxn modelId="{6A4D95AA-2357-4D7F-B386-485C3EEA5EE7}" type="presParOf" srcId="{ECEAAB20-5FC4-4DCF-A3DB-3E17B694D7BA}" destId="{F11D1631-2A77-4266-8520-9BCCCA8226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D5887D-B7C3-41C8-9E02-7D54AA6A45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D8C7A3-5C2E-4165-9412-A1E4AE367489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Actions</a:t>
          </a:r>
        </a:p>
      </dgm:t>
    </dgm:pt>
    <dgm:pt modelId="{464BDFBB-CF29-4B38-A689-B75D13A81946}" type="parTrans" cxnId="{AACC544F-7786-4EC1-9B92-0DCEFC5CACCB}">
      <dgm:prSet/>
      <dgm:spPr/>
      <dgm:t>
        <a:bodyPr/>
        <a:lstStyle/>
        <a:p>
          <a:endParaRPr lang="it-IT"/>
        </a:p>
      </dgm:t>
    </dgm:pt>
    <dgm:pt modelId="{95D54C88-0499-4C57-8412-DAEF506938E5}" type="sibTrans" cxnId="{AACC544F-7786-4EC1-9B92-0DCEFC5CACCB}">
      <dgm:prSet/>
      <dgm:spPr/>
      <dgm:t>
        <a:bodyPr/>
        <a:lstStyle/>
        <a:p>
          <a:endParaRPr lang="it-IT"/>
        </a:p>
      </dgm:t>
    </dgm:pt>
    <dgm:pt modelId="{7AF7F4D4-0D9C-4474-B3B6-B165B73A7FB3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Le azioni che l'utente vuole eseguire.</a:t>
          </a:r>
        </a:p>
      </dgm:t>
    </dgm:pt>
    <dgm:pt modelId="{F1055BF2-8931-476D-9C3F-EBA0B04C0751}" type="parTrans" cxnId="{D86F3E3F-13BE-4527-97B4-37B3A92BBFFA}">
      <dgm:prSet/>
      <dgm:spPr/>
      <dgm:t>
        <a:bodyPr/>
        <a:lstStyle/>
        <a:p>
          <a:endParaRPr lang="it-IT"/>
        </a:p>
      </dgm:t>
    </dgm:pt>
    <dgm:pt modelId="{CD41BAF3-99FE-47C0-BEE7-50D2A6A29DE6}" type="sibTrans" cxnId="{D86F3E3F-13BE-4527-97B4-37B3A92BBFFA}">
      <dgm:prSet/>
      <dgm:spPr/>
      <dgm:t>
        <a:bodyPr/>
        <a:lstStyle/>
        <a:p>
          <a:endParaRPr lang="it-IT"/>
        </a:p>
      </dgm:t>
    </dgm:pt>
    <dgm:pt modelId="{F54E15B1-8188-49D6-8DE0-8C53FA8100CB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Resources</a:t>
          </a:r>
        </a:p>
      </dgm:t>
    </dgm:pt>
    <dgm:pt modelId="{A8F8DB13-7EC3-4673-B2F7-994C53B68925}" type="parTrans" cxnId="{1FAF13A1-5D9D-4AC1-81B5-AB93C2C71B74}">
      <dgm:prSet/>
      <dgm:spPr/>
      <dgm:t>
        <a:bodyPr/>
        <a:lstStyle/>
        <a:p>
          <a:endParaRPr lang="it-IT"/>
        </a:p>
      </dgm:t>
    </dgm:pt>
    <dgm:pt modelId="{D26169B7-BAA1-40B9-9D1F-4ADC3186AF8C}" type="sibTrans" cxnId="{1FAF13A1-5D9D-4AC1-81B5-AB93C2C71B74}">
      <dgm:prSet/>
      <dgm:spPr/>
      <dgm:t>
        <a:bodyPr/>
        <a:lstStyle/>
        <a:p>
          <a:endParaRPr lang="it-IT"/>
        </a:p>
      </dgm:t>
    </dgm:pt>
    <dgm:pt modelId="{D7AB97F2-40B3-434E-ABB4-A76E76BC72A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Le risorse su cui si vuole agire.</a:t>
          </a:r>
        </a:p>
      </dgm:t>
    </dgm:pt>
    <dgm:pt modelId="{7FF97431-D5E0-4A15-B735-40B0990EBAE2}" type="parTrans" cxnId="{069F2AC7-CCEE-47CC-AFFB-4CF649A4AAB7}">
      <dgm:prSet/>
      <dgm:spPr/>
      <dgm:t>
        <a:bodyPr/>
        <a:lstStyle/>
        <a:p>
          <a:endParaRPr lang="it-IT"/>
        </a:p>
      </dgm:t>
    </dgm:pt>
    <dgm:pt modelId="{F0657AEA-6557-44E4-A0C2-6BFD7CCE88C9}" type="sibTrans" cxnId="{069F2AC7-CCEE-47CC-AFFB-4CF649A4AAB7}">
      <dgm:prSet/>
      <dgm:spPr/>
      <dgm:t>
        <a:bodyPr/>
        <a:lstStyle/>
        <a:p>
          <a:endParaRPr lang="it-IT"/>
        </a:p>
      </dgm:t>
    </dgm:pt>
    <dgm:pt modelId="{EFA587BD-6F3C-43E1-ACCE-7D525384CB9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Subjects</a:t>
          </a:r>
        </a:p>
      </dgm:t>
    </dgm:pt>
    <dgm:pt modelId="{7C85576C-E31E-41FA-B93F-BED67760C2AA}" type="parTrans" cxnId="{ACD0CDD6-0DBA-47B3-894B-885891F59E11}">
      <dgm:prSet/>
      <dgm:spPr/>
      <dgm:t>
        <a:bodyPr/>
        <a:lstStyle/>
        <a:p>
          <a:endParaRPr lang="it-IT"/>
        </a:p>
      </dgm:t>
    </dgm:pt>
    <dgm:pt modelId="{BBF054D9-8A0E-4BC6-BF40-E85674829E05}" type="sibTrans" cxnId="{ACD0CDD6-0DBA-47B3-894B-885891F59E11}">
      <dgm:prSet/>
      <dgm:spPr/>
      <dgm:t>
        <a:bodyPr/>
        <a:lstStyle/>
        <a:p>
          <a:endParaRPr lang="it-IT"/>
        </a:p>
      </dgm:t>
    </dgm:pt>
    <dgm:pt modelId="{B61A4FB3-2BF1-4569-87C0-ED77C7FCF62F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Chi sta cercando di compiere l'azione.</a:t>
          </a:r>
        </a:p>
      </dgm:t>
    </dgm:pt>
    <dgm:pt modelId="{08585093-81FC-437F-81EF-554A96948504}" type="parTrans" cxnId="{CB2EA78F-3266-49BD-BE53-74743E6961AD}">
      <dgm:prSet/>
      <dgm:spPr/>
      <dgm:t>
        <a:bodyPr/>
        <a:lstStyle/>
        <a:p>
          <a:endParaRPr lang="it-IT"/>
        </a:p>
      </dgm:t>
    </dgm:pt>
    <dgm:pt modelId="{AC6DA8C2-BB73-4DDE-B704-4F99D68E849A}" type="sibTrans" cxnId="{CB2EA78F-3266-49BD-BE53-74743E6961AD}">
      <dgm:prSet/>
      <dgm:spPr/>
      <dgm:t>
        <a:bodyPr/>
        <a:lstStyle/>
        <a:p>
          <a:endParaRPr lang="it-IT"/>
        </a:p>
      </dgm:t>
    </dgm:pt>
    <dgm:pt modelId="{D06A104F-A7E9-44EC-9AE7-F97AE25E8A3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Context</a:t>
          </a:r>
        </a:p>
      </dgm:t>
    </dgm:pt>
    <dgm:pt modelId="{1CC5A9BF-39F1-4CA5-9C8D-AA18FB792D75}" type="parTrans" cxnId="{BFABEE79-88A6-45BC-8A29-1D2232D08BF6}">
      <dgm:prSet/>
      <dgm:spPr/>
      <dgm:t>
        <a:bodyPr/>
        <a:lstStyle/>
        <a:p>
          <a:endParaRPr lang="it-IT"/>
        </a:p>
      </dgm:t>
    </dgm:pt>
    <dgm:pt modelId="{064C5C3B-0A16-4911-AC04-314203E44CA8}" type="sibTrans" cxnId="{BFABEE79-88A6-45BC-8A29-1D2232D08BF6}">
      <dgm:prSet/>
      <dgm:spPr/>
      <dgm:t>
        <a:bodyPr/>
        <a:lstStyle/>
        <a:p>
          <a:endParaRPr lang="it-IT"/>
        </a:p>
      </dgm:t>
    </dgm:pt>
    <dgm:pt modelId="{BC7C14DE-55B7-4EE3-98D8-1C9D574B073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Informazioni contestuali.</a:t>
          </a:r>
        </a:p>
      </dgm:t>
    </dgm:pt>
    <dgm:pt modelId="{8D9AC4CC-FEE2-40D1-8D9B-21491ABF0BDE}" type="parTrans" cxnId="{7108C66B-350F-495D-A748-BF750A69A281}">
      <dgm:prSet/>
      <dgm:spPr/>
      <dgm:t>
        <a:bodyPr/>
        <a:lstStyle/>
        <a:p>
          <a:endParaRPr lang="it-IT"/>
        </a:p>
      </dgm:t>
    </dgm:pt>
    <dgm:pt modelId="{8B5080EB-9399-48D0-9872-B632209DCE09}" type="sibTrans" cxnId="{7108C66B-350F-495D-A748-BF750A69A281}">
      <dgm:prSet/>
      <dgm:spPr/>
      <dgm:t>
        <a:bodyPr/>
        <a:lstStyle/>
        <a:p>
          <a:endParaRPr lang="it-IT"/>
        </a:p>
      </dgm:t>
    </dgm:pt>
    <dgm:pt modelId="{617DF060-9A71-4B1A-8B99-31108B62608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Effect</a:t>
          </a:r>
        </a:p>
      </dgm:t>
    </dgm:pt>
    <dgm:pt modelId="{84386502-4B6F-4176-8814-081B1FDF0E80}" type="parTrans" cxnId="{B1838C06-5C59-4E19-81D1-0447803D1C7A}">
      <dgm:prSet/>
      <dgm:spPr/>
      <dgm:t>
        <a:bodyPr/>
        <a:lstStyle/>
        <a:p>
          <a:endParaRPr lang="it-IT"/>
        </a:p>
      </dgm:t>
    </dgm:pt>
    <dgm:pt modelId="{39E57391-7EB4-4856-B653-FA5BAFA55855}" type="sibTrans" cxnId="{B1838C06-5C59-4E19-81D1-0447803D1C7A}">
      <dgm:prSet/>
      <dgm:spPr/>
      <dgm:t>
        <a:bodyPr/>
        <a:lstStyle/>
        <a:p>
          <a:endParaRPr lang="it-IT"/>
        </a:p>
      </dgm:t>
    </dgm:pt>
    <dgm:pt modelId="{55844FA2-00AF-4CFB-A95B-20684FAB563C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L'effetto che la policy ha sull'accesso.</a:t>
          </a:r>
        </a:p>
      </dgm:t>
    </dgm:pt>
    <dgm:pt modelId="{80559C38-EC85-4280-870A-164AB4D548DA}" type="parTrans" cxnId="{77024532-AD23-421C-A642-7B9448A06688}">
      <dgm:prSet/>
      <dgm:spPr/>
      <dgm:t>
        <a:bodyPr/>
        <a:lstStyle/>
        <a:p>
          <a:endParaRPr lang="it-IT"/>
        </a:p>
      </dgm:t>
    </dgm:pt>
    <dgm:pt modelId="{636FE6F3-0DC1-41A9-8D84-E0E44E7F19C5}" type="sibTrans" cxnId="{77024532-AD23-421C-A642-7B9448A06688}">
      <dgm:prSet/>
      <dgm:spPr/>
      <dgm:t>
        <a:bodyPr/>
        <a:lstStyle/>
        <a:p>
          <a:endParaRPr lang="it-IT"/>
        </a:p>
      </dgm:t>
    </dgm:pt>
    <dgm:pt modelId="{680D6B76-DE50-4368-8A4C-95FA0883A6D5}" type="pres">
      <dgm:prSet presAssocID="{87D5887D-B7C3-41C8-9E02-7D54AA6A458E}" presName="linear" presStyleCnt="0">
        <dgm:presLayoutVars>
          <dgm:animLvl val="lvl"/>
          <dgm:resizeHandles val="exact"/>
        </dgm:presLayoutVars>
      </dgm:prSet>
      <dgm:spPr/>
    </dgm:pt>
    <dgm:pt modelId="{B5B15EB0-9E91-4F0C-85D2-F5C0D9BAC8FE}" type="pres">
      <dgm:prSet presAssocID="{07D8C7A3-5C2E-4165-9412-A1E4AE367489}" presName="parentText" presStyleLbl="node1" presStyleIdx="0" presStyleCnt="5" custLinFactNeighborX="-151" custLinFactNeighborY="-10777">
        <dgm:presLayoutVars>
          <dgm:chMax val="0"/>
          <dgm:bulletEnabled val="1"/>
        </dgm:presLayoutVars>
      </dgm:prSet>
      <dgm:spPr/>
    </dgm:pt>
    <dgm:pt modelId="{B5ED2B41-26F2-468B-AE78-EC4D41018093}" type="pres">
      <dgm:prSet presAssocID="{07D8C7A3-5C2E-4165-9412-A1E4AE367489}" presName="childText" presStyleLbl="revTx" presStyleIdx="0" presStyleCnt="5">
        <dgm:presLayoutVars>
          <dgm:bulletEnabled val="1"/>
        </dgm:presLayoutVars>
      </dgm:prSet>
      <dgm:spPr/>
    </dgm:pt>
    <dgm:pt modelId="{4B8A2163-5F10-4D4C-A430-6EA22FE402A8}" type="pres">
      <dgm:prSet presAssocID="{F54E15B1-8188-49D6-8DE0-8C53FA8100CB}" presName="parentText" presStyleLbl="node1" presStyleIdx="1" presStyleCnt="5" custLinFactNeighborX="157" custLinFactNeighborY="-12995">
        <dgm:presLayoutVars>
          <dgm:chMax val="0"/>
          <dgm:bulletEnabled val="1"/>
        </dgm:presLayoutVars>
      </dgm:prSet>
      <dgm:spPr/>
    </dgm:pt>
    <dgm:pt modelId="{04B8A51C-103F-4268-91B7-30CDA52AD21F}" type="pres">
      <dgm:prSet presAssocID="{F54E15B1-8188-49D6-8DE0-8C53FA8100CB}" presName="childText" presStyleLbl="revTx" presStyleIdx="1" presStyleCnt="5">
        <dgm:presLayoutVars>
          <dgm:bulletEnabled val="1"/>
        </dgm:presLayoutVars>
      </dgm:prSet>
      <dgm:spPr/>
    </dgm:pt>
    <dgm:pt modelId="{AE7CFC13-A861-4B66-ABF1-7C9A0F11A38E}" type="pres">
      <dgm:prSet presAssocID="{EFA587BD-6F3C-43E1-ACCE-7D525384CB91}" presName="parentText" presStyleLbl="node1" presStyleIdx="2" presStyleCnt="5" custLinFactNeighborX="-376" custLinFactNeighborY="-13313">
        <dgm:presLayoutVars>
          <dgm:chMax val="0"/>
          <dgm:bulletEnabled val="1"/>
        </dgm:presLayoutVars>
      </dgm:prSet>
      <dgm:spPr/>
    </dgm:pt>
    <dgm:pt modelId="{FDB927BE-6ECE-47B2-9103-84D76918393D}" type="pres">
      <dgm:prSet presAssocID="{EFA587BD-6F3C-43E1-ACCE-7D525384CB91}" presName="childText" presStyleLbl="revTx" presStyleIdx="2" presStyleCnt="5">
        <dgm:presLayoutVars>
          <dgm:bulletEnabled val="1"/>
        </dgm:presLayoutVars>
      </dgm:prSet>
      <dgm:spPr/>
    </dgm:pt>
    <dgm:pt modelId="{A6C19E60-AFAC-4279-BD28-4E8761C8CB02}" type="pres">
      <dgm:prSet presAssocID="{D06A104F-A7E9-44EC-9AE7-F97AE25E8A31}" presName="parentText" presStyleLbl="node1" presStyleIdx="3" presStyleCnt="5" custLinFactNeighborX="260" custLinFactNeighborY="-16127">
        <dgm:presLayoutVars>
          <dgm:chMax val="0"/>
          <dgm:bulletEnabled val="1"/>
        </dgm:presLayoutVars>
      </dgm:prSet>
      <dgm:spPr/>
    </dgm:pt>
    <dgm:pt modelId="{EBE85D29-5D91-4DF3-A744-F1E1FABAA2A3}" type="pres">
      <dgm:prSet presAssocID="{D06A104F-A7E9-44EC-9AE7-F97AE25E8A31}" presName="childText" presStyleLbl="revTx" presStyleIdx="3" presStyleCnt="5">
        <dgm:presLayoutVars>
          <dgm:bulletEnabled val="1"/>
        </dgm:presLayoutVars>
      </dgm:prSet>
      <dgm:spPr/>
    </dgm:pt>
    <dgm:pt modelId="{E90EB44C-8A52-4D3A-8BFF-29A0C4D90654}" type="pres">
      <dgm:prSet presAssocID="{617DF060-9A71-4B1A-8B99-31108B626081}" presName="parentText" presStyleLbl="node1" presStyleIdx="4" presStyleCnt="5" custLinFactNeighborX="260" custLinFactNeighborY="-8628">
        <dgm:presLayoutVars>
          <dgm:chMax val="0"/>
          <dgm:bulletEnabled val="1"/>
        </dgm:presLayoutVars>
      </dgm:prSet>
      <dgm:spPr/>
    </dgm:pt>
    <dgm:pt modelId="{38B5B69F-A91B-441A-8FB1-FEABA2619ADB}" type="pres">
      <dgm:prSet presAssocID="{617DF060-9A71-4B1A-8B99-31108B62608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4712E01-5121-4658-A5C1-C5FB21372ACA}" type="presOf" srcId="{7AF7F4D4-0D9C-4474-B3B6-B165B73A7FB3}" destId="{B5ED2B41-26F2-468B-AE78-EC4D41018093}" srcOrd="0" destOrd="0" presId="urn:microsoft.com/office/officeart/2005/8/layout/vList2"/>
    <dgm:cxn modelId="{B1838C06-5C59-4E19-81D1-0447803D1C7A}" srcId="{87D5887D-B7C3-41C8-9E02-7D54AA6A458E}" destId="{617DF060-9A71-4B1A-8B99-31108B626081}" srcOrd="4" destOrd="0" parTransId="{84386502-4B6F-4176-8814-081B1FDF0E80}" sibTransId="{39E57391-7EB4-4856-B653-FA5BAFA55855}"/>
    <dgm:cxn modelId="{FFF15E15-9B01-46CF-8C6C-68A38CBE9F35}" type="presOf" srcId="{F54E15B1-8188-49D6-8DE0-8C53FA8100CB}" destId="{4B8A2163-5F10-4D4C-A430-6EA22FE402A8}" srcOrd="0" destOrd="0" presId="urn:microsoft.com/office/officeart/2005/8/layout/vList2"/>
    <dgm:cxn modelId="{80CACA17-20F0-4390-ACC5-F0A45700B1C0}" type="presOf" srcId="{617DF060-9A71-4B1A-8B99-31108B626081}" destId="{E90EB44C-8A52-4D3A-8BFF-29A0C4D90654}" srcOrd="0" destOrd="0" presId="urn:microsoft.com/office/officeart/2005/8/layout/vList2"/>
    <dgm:cxn modelId="{77024532-AD23-421C-A642-7B9448A06688}" srcId="{617DF060-9A71-4B1A-8B99-31108B626081}" destId="{55844FA2-00AF-4CFB-A95B-20684FAB563C}" srcOrd="0" destOrd="0" parTransId="{80559C38-EC85-4280-870A-164AB4D548DA}" sibTransId="{636FE6F3-0DC1-41A9-8D84-E0E44E7F19C5}"/>
    <dgm:cxn modelId="{3CCEDB3A-A5E1-4646-8CBD-4CC083031F50}" type="presOf" srcId="{D06A104F-A7E9-44EC-9AE7-F97AE25E8A31}" destId="{A6C19E60-AFAC-4279-BD28-4E8761C8CB02}" srcOrd="0" destOrd="0" presId="urn:microsoft.com/office/officeart/2005/8/layout/vList2"/>
    <dgm:cxn modelId="{D86F3E3F-13BE-4527-97B4-37B3A92BBFFA}" srcId="{07D8C7A3-5C2E-4165-9412-A1E4AE367489}" destId="{7AF7F4D4-0D9C-4474-B3B6-B165B73A7FB3}" srcOrd="0" destOrd="0" parTransId="{F1055BF2-8931-476D-9C3F-EBA0B04C0751}" sibTransId="{CD41BAF3-99FE-47C0-BEE7-50D2A6A29DE6}"/>
    <dgm:cxn modelId="{7108C66B-350F-495D-A748-BF750A69A281}" srcId="{D06A104F-A7E9-44EC-9AE7-F97AE25E8A31}" destId="{BC7C14DE-55B7-4EE3-98D8-1C9D574B0732}" srcOrd="0" destOrd="0" parTransId="{8D9AC4CC-FEE2-40D1-8D9B-21491ABF0BDE}" sibTransId="{8B5080EB-9399-48D0-9872-B632209DCE09}"/>
    <dgm:cxn modelId="{AACC544F-7786-4EC1-9B92-0DCEFC5CACCB}" srcId="{87D5887D-B7C3-41C8-9E02-7D54AA6A458E}" destId="{07D8C7A3-5C2E-4165-9412-A1E4AE367489}" srcOrd="0" destOrd="0" parTransId="{464BDFBB-CF29-4B38-A689-B75D13A81946}" sibTransId="{95D54C88-0499-4C57-8412-DAEF506938E5}"/>
    <dgm:cxn modelId="{2B693178-F0E2-423A-870B-0CABFDD08581}" type="presOf" srcId="{B61A4FB3-2BF1-4569-87C0-ED77C7FCF62F}" destId="{FDB927BE-6ECE-47B2-9103-84D76918393D}" srcOrd="0" destOrd="0" presId="urn:microsoft.com/office/officeart/2005/8/layout/vList2"/>
    <dgm:cxn modelId="{BFABEE79-88A6-45BC-8A29-1D2232D08BF6}" srcId="{87D5887D-B7C3-41C8-9E02-7D54AA6A458E}" destId="{D06A104F-A7E9-44EC-9AE7-F97AE25E8A31}" srcOrd="3" destOrd="0" parTransId="{1CC5A9BF-39F1-4CA5-9C8D-AA18FB792D75}" sibTransId="{064C5C3B-0A16-4911-AC04-314203E44CA8}"/>
    <dgm:cxn modelId="{9109978E-AF74-4F9D-86EC-3288D06C8097}" type="presOf" srcId="{55844FA2-00AF-4CFB-A95B-20684FAB563C}" destId="{38B5B69F-A91B-441A-8FB1-FEABA2619ADB}" srcOrd="0" destOrd="0" presId="urn:microsoft.com/office/officeart/2005/8/layout/vList2"/>
    <dgm:cxn modelId="{CB2EA78F-3266-49BD-BE53-74743E6961AD}" srcId="{EFA587BD-6F3C-43E1-ACCE-7D525384CB91}" destId="{B61A4FB3-2BF1-4569-87C0-ED77C7FCF62F}" srcOrd="0" destOrd="0" parTransId="{08585093-81FC-437F-81EF-554A96948504}" sibTransId="{AC6DA8C2-BB73-4DDE-B704-4F99D68E849A}"/>
    <dgm:cxn modelId="{1FAF13A1-5D9D-4AC1-81B5-AB93C2C71B74}" srcId="{87D5887D-B7C3-41C8-9E02-7D54AA6A458E}" destId="{F54E15B1-8188-49D6-8DE0-8C53FA8100CB}" srcOrd="1" destOrd="0" parTransId="{A8F8DB13-7EC3-4673-B2F7-994C53B68925}" sibTransId="{D26169B7-BAA1-40B9-9D1F-4ADC3186AF8C}"/>
    <dgm:cxn modelId="{624B46AD-23D0-46AF-BE08-E14EEB40A065}" type="presOf" srcId="{D7AB97F2-40B3-434E-ABB4-A76E76BC72A2}" destId="{04B8A51C-103F-4268-91B7-30CDA52AD21F}" srcOrd="0" destOrd="0" presId="urn:microsoft.com/office/officeart/2005/8/layout/vList2"/>
    <dgm:cxn modelId="{A33E99BE-26B8-4BB6-9CAD-C67DEDCA16EA}" type="presOf" srcId="{EFA587BD-6F3C-43E1-ACCE-7D525384CB91}" destId="{AE7CFC13-A861-4B66-ABF1-7C9A0F11A38E}" srcOrd="0" destOrd="0" presId="urn:microsoft.com/office/officeart/2005/8/layout/vList2"/>
    <dgm:cxn modelId="{20F025C2-15D1-4ECA-B02B-97E4ABEBF57A}" type="presOf" srcId="{BC7C14DE-55B7-4EE3-98D8-1C9D574B0732}" destId="{EBE85D29-5D91-4DF3-A744-F1E1FABAA2A3}" srcOrd="0" destOrd="0" presId="urn:microsoft.com/office/officeart/2005/8/layout/vList2"/>
    <dgm:cxn modelId="{069F2AC7-CCEE-47CC-AFFB-4CF649A4AAB7}" srcId="{F54E15B1-8188-49D6-8DE0-8C53FA8100CB}" destId="{D7AB97F2-40B3-434E-ABB4-A76E76BC72A2}" srcOrd="0" destOrd="0" parTransId="{7FF97431-D5E0-4A15-B735-40B0990EBAE2}" sibTransId="{F0657AEA-6557-44E4-A0C2-6BFD7CCE88C9}"/>
    <dgm:cxn modelId="{ACD0CDD6-0DBA-47B3-894B-885891F59E11}" srcId="{87D5887D-B7C3-41C8-9E02-7D54AA6A458E}" destId="{EFA587BD-6F3C-43E1-ACCE-7D525384CB91}" srcOrd="2" destOrd="0" parTransId="{7C85576C-E31E-41FA-B93F-BED67760C2AA}" sibTransId="{BBF054D9-8A0E-4BC6-BF40-E85674829E05}"/>
    <dgm:cxn modelId="{333583E8-8A6B-41AE-B466-65767459E7A2}" type="presOf" srcId="{07D8C7A3-5C2E-4165-9412-A1E4AE367489}" destId="{B5B15EB0-9E91-4F0C-85D2-F5C0D9BAC8FE}" srcOrd="0" destOrd="0" presId="urn:microsoft.com/office/officeart/2005/8/layout/vList2"/>
    <dgm:cxn modelId="{B815FCEA-114E-4382-B097-B0434CAD0558}" type="presOf" srcId="{87D5887D-B7C3-41C8-9E02-7D54AA6A458E}" destId="{680D6B76-DE50-4368-8A4C-95FA0883A6D5}" srcOrd="0" destOrd="0" presId="urn:microsoft.com/office/officeart/2005/8/layout/vList2"/>
    <dgm:cxn modelId="{E2C8EB3F-F341-447F-9C18-29CDD29C30CD}" type="presParOf" srcId="{680D6B76-DE50-4368-8A4C-95FA0883A6D5}" destId="{B5B15EB0-9E91-4F0C-85D2-F5C0D9BAC8FE}" srcOrd="0" destOrd="0" presId="urn:microsoft.com/office/officeart/2005/8/layout/vList2"/>
    <dgm:cxn modelId="{B4F24181-3D8F-40FB-A618-A5066DFB50FD}" type="presParOf" srcId="{680D6B76-DE50-4368-8A4C-95FA0883A6D5}" destId="{B5ED2B41-26F2-468B-AE78-EC4D41018093}" srcOrd="1" destOrd="0" presId="urn:microsoft.com/office/officeart/2005/8/layout/vList2"/>
    <dgm:cxn modelId="{47D2D3F6-2FD4-400E-A4C4-AA2B247805D6}" type="presParOf" srcId="{680D6B76-DE50-4368-8A4C-95FA0883A6D5}" destId="{4B8A2163-5F10-4D4C-A430-6EA22FE402A8}" srcOrd="2" destOrd="0" presId="urn:microsoft.com/office/officeart/2005/8/layout/vList2"/>
    <dgm:cxn modelId="{EFC03B01-6002-40C7-9868-0E506F1F3CEA}" type="presParOf" srcId="{680D6B76-DE50-4368-8A4C-95FA0883A6D5}" destId="{04B8A51C-103F-4268-91B7-30CDA52AD21F}" srcOrd="3" destOrd="0" presId="urn:microsoft.com/office/officeart/2005/8/layout/vList2"/>
    <dgm:cxn modelId="{D3BF1043-95F9-4DA9-B09D-9E199CEFB4C6}" type="presParOf" srcId="{680D6B76-DE50-4368-8A4C-95FA0883A6D5}" destId="{AE7CFC13-A861-4B66-ABF1-7C9A0F11A38E}" srcOrd="4" destOrd="0" presId="urn:microsoft.com/office/officeart/2005/8/layout/vList2"/>
    <dgm:cxn modelId="{9742111A-EF65-4203-BE41-5833EF45B317}" type="presParOf" srcId="{680D6B76-DE50-4368-8A4C-95FA0883A6D5}" destId="{FDB927BE-6ECE-47B2-9103-84D76918393D}" srcOrd="5" destOrd="0" presId="urn:microsoft.com/office/officeart/2005/8/layout/vList2"/>
    <dgm:cxn modelId="{08DD36CD-670F-45A2-B7DE-4C94F24E80C7}" type="presParOf" srcId="{680D6B76-DE50-4368-8A4C-95FA0883A6D5}" destId="{A6C19E60-AFAC-4279-BD28-4E8761C8CB02}" srcOrd="6" destOrd="0" presId="urn:microsoft.com/office/officeart/2005/8/layout/vList2"/>
    <dgm:cxn modelId="{55DCC7BB-95F6-4756-A42A-AF839037843F}" type="presParOf" srcId="{680D6B76-DE50-4368-8A4C-95FA0883A6D5}" destId="{EBE85D29-5D91-4DF3-A744-F1E1FABAA2A3}" srcOrd="7" destOrd="0" presId="urn:microsoft.com/office/officeart/2005/8/layout/vList2"/>
    <dgm:cxn modelId="{9D46FA46-B678-48D5-94DA-9ECDDBC3E0DA}" type="presParOf" srcId="{680D6B76-DE50-4368-8A4C-95FA0883A6D5}" destId="{E90EB44C-8A52-4D3A-8BFF-29A0C4D90654}" srcOrd="8" destOrd="0" presId="urn:microsoft.com/office/officeart/2005/8/layout/vList2"/>
    <dgm:cxn modelId="{24E296B1-D941-4DE2-BF11-015EBB3C2F0C}" type="presParOf" srcId="{680D6B76-DE50-4368-8A4C-95FA0883A6D5}" destId="{38B5B69F-A91B-441A-8FB1-FEABA2619AD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D5887D-B7C3-41C8-9E02-7D54AA6A45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D8C7A3-5C2E-4165-9412-A1E4AE367489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Action</a:t>
          </a:r>
        </a:p>
      </dgm:t>
    </dgm:pt>
    <dgm:pt modelId="{464BDFBB-CF29-4B38-A689-B75D13A81946}" type="parTrans" cxnId="{AACC544F-7786-4EC1-9B92-0DCEFC5CACCB}">
      <dgm:prSet/>
      <dgm:spPr/>
      <dgm:t>
        <a:bodyPr/>
        <a:lstStyle/>
        <a:p>
          <a:endParaRPr lang="it-IT"/>
        </a:p>
      </dgm:t>
    </dgm:pt>
    <dgm:pt modelId="{95D54C88-0499-4C57-8412-DAEF506938E5}" type="sibTrans" cxnId="{AACC544F-7786-4EC1-9B92-0DCEFC5CACCB}">
      <dgm:prSet/>
      <dgm:spPr/>
      <dgm:t>
        <a:bodyPr/>
        <a:lstStyle/>
        <a:p>
          <a:endParaRPr lang="it-IT"/>
        </a:p>
      </dgm:t>
    </dgm:pt>
    <dgm:pt modelId="{7AF7F4D4-0D9C-4474-B3B6-B165B73A7FB3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L’azione che l’utente sta cercando di eseguire.</a:t>
          </a:r>
        </a:p>
      </dgm:t>
    </dgm:pt>
    <dgm:pt modelId="{F1055BF2-8931-476D-9C3F-EBA0B04C0751}" type="parTrans" cxnId="{D86F3E3F-13BE-4527-97B4-37B3A92BBFFA}">
      <dgm:prSet/>
      <dgm:spPr/>
      <dgm:t>
        <a:bodyPr/>
        <a:lstStyle/>
        <a:p>
          <a:endParaRPr lang="it-IT"/>
        </a:p>
      </dgm:t>
    </dgm:pt>
    <dgm:pt modelId="{CD41BAF3-99FE-47C0-BEE7-50D2A6A29DE6}" type="sibTrans" cxnId="{D86F3E3F-13BE-4527-97B4-37B3A92BBFFA}">
      <dgm:prSet/>
      <dgm:spPr/>
      <dgm:t>
        <a:bodyPr/>
        <a:lstStyle/>
        <a:p>
          <a:endParaRPr lang="it-IT"/>
        </a:p>
      </dgm:t>
    </dgm:pt>
    <dgm:pt modelId="{F54E15B1-8188-49D6-8DE0-8C53FA8100CB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Resource</a:t>
          </a:r>
        </a:p>
      </dgm:t>
    </dgm:pt>
    <dgm:pt modelId="{A8F8DB13-7EC3-4673-B2F7-994C53B68925}" type="parTrans" cxnId="{1FAF13A1-5D9D-4AC1-81B5-AB93C2C71B74}">
      <dgm:prSet/>
      <dgm:spPr/>
      <dgm:t>
        <a:bodyPr/>
        <a:lstStyle/>
        <a:p>
          <a:endParaRPr lang="it-IT"/>
        </a:p>
      </dgm:t>
    </dgm:pt>
    <dgm:pt modelId="{D26169B7-BAA1-40B9-9D1F-4ADC3186AF8C}" type="sibTrans" cxnId="{1FAF13A1-5D9D-4AC1-81B5-AB93C2C71B74}">
      <dgm:prSet/>
      <dgm:spPr/>
      <dgm:t>
        <a:bodyPr/>
        <a:lstStyle/>
        <a:p>
          <a:endParaRPr lang="it-IT"/>
        </a:p>
      </dgm:t>
    </dgm:pt>
    <dgm:pt modelId="{D7AB97F2-40B3-434E-ABB4-A76E76BC72A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La risorsa su cui si vuole agire.</a:t>
          </a:r>
        </a:p>
      </dgm:t>
    </dgm:pt>
    <dgm:pt modelId="{7FF97431-D5E0-4A15-B735-40B0990EBAE2}" type="parTrans" cxnId="{069F2AC7-CCEE-47CC-AFFB-4CF649A4AAB7}">
      <dgm:prSet/>
      <dgm:spPr/>
      <dgm:t>
        <a:bodyPr/>
        <a:lstStyle/>
        <a:p>
          <a:endParaRPr lang="it-IT"/>
        </a:p>
      </dgm:t>
    </dgm:pt>
    <dgm:pt modelId="{F0657AEA-6557-44E4-A0C2-6BFD7CCE88C9}" type="sibTrans" cxnId="{069F2AC7-CCEE-47CC-AFFB-4CF649A4AAB7}">
      <dgm:prSet/>
      <dgm:spPr/>
      <dgm:t>
        <a:bodyPr/>
        <a:lstStyle/>
        <a:p>
          <a:endParaRPr lang="it-IT"/>
        </a:p>
      </dgm:t>
    </dgm:pt>
    <dgm:pt modelId="{EFA587BD-6F3C-43E1-ACCE-7D525384CB9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Subject</a:t>
          </a:r>
        </a:p>
      </dgm:t>
    </dgm:pt>
    <dgm:pt modelId="{7C85576C-E31E-41FA-B93F-BED67760C2AA}" type="parTrans" cxnId="{ACD0CDD6-0DBA-47B3-894B-885891F59E11}">
      <dgm:prSet/>
      <dgm:spPr/>
      <dgm:t>
        <a:bodyPr/>
        <a:lstStyle/>
        <a:p>
          <a:endParaRPr lang="it-IT"/>
        </a:p>
      </dgm:t>
    </dgm:pt>
    <dgm:pt modelId="{BBF054D9-8A0E-4BC6-BF40-E85674829E05}" type="sibTrans" cxnId="{ACD0CDD6-0DBA-47B3-894B-885891F59E11}">
      <dgm:prSet/>
      <dgm:spPr/>
      <dgm:t>
        <a:bodyPr/>
        <a:lstStyle/>
        <a:p>
          <a:endParaRPr lang="it-IT"/>
        </a:p>
      </dgm:t>
    </dgm:pt>
    <dgm:pt modelId="{B61A4FB3-2BF1-4569-87C0-ED77C7FCF62F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L’utente o il gruppo di utenti che sta cercando di eseguire l'azione.</a:t>
          </a:r>
        </a:p>
      </dgm:t>
    </dgm:pt>
    <dgm:pt modelId="{08585093-81FC-437F-81EF-554A96948504}" type="parTrans" cxnId="{CB2EA78F-3266-49BD-BE53-74743E6961AD}">
      <dgm:prSet/>
      <dgm:spPr/>
      <dgm:t>
        <a:bodyPr/>
        <a:lstStyle/>
        <a:p>
          <a:endParaRPr lang="it-IT"/>
        </a:p>
      </dgm:t>
    </dgm:pt>
    <dgm:pt modelId="{AC6DA8C2-BB73-4DDE-B704-4F99D68E849A}" type="sibTrans" cxnId="{CB2EA78F-3266-49BD-BE53-74743E6961AD}">
      <dgm:prSet/>
      <dgm:spPr/>
      <dgm:t>
        <a:bodyPr/>
        <a:lstStyle/>
        <a:p>
          <a:endParaRPr lang="it-IT"/>
        </a:p>
      </dgm:t>
    </dgm:pt>
    <dgm:pt modelId="{D06A104F-A7E9-44EC-9AE7-F97AE25E8A3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Context</a:t>
          </a:r>
        </a:p>
      </dgm:t>
    </dgm:pt>
    <dgm:pt modelId="{1CC5A9BF-39F1-4CA5-9C8D-AA18FB792D75}" type="parTrans" cxnId="{BFABEE79-88A6-45BC-8A29-1D2232D08BF6}">
      <dgm:prSet/>
      <dgm:spPr/>
      <dgm:t>
        <a:bodyPr/>
        <a:lstStyle/>
        <a:p>
          <a:endParaRPr lang="it-IT"/>
        </a:p>
      </dgm:t>
    </dgm:pt>
    <dgm:pt modelId="{064C5C3B-0A16-4911-AC04-314203E44CA8}" type="sibTrans" cxnId="{BFABEE79-88A6-45BC-8A29-1D2232D08BF6}">
      <dgm:prSet/>
      <dgm:spPr/>
      <dgm:t>
        <a:bodyPr/>
        <a:lstStyle/>
        <a:p>
          <a:endParaRPr lang="it-IT"/>
        </a:p>
      </dgm:t>
    </dgm:pt>
    <dgm:pt modelId="{BC7C14DE-55B7-4EE3-98D8-1C9D574B073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Informazioni contestuali.</a:t>
          </a:r>
        </a:p>
      </dgm:t>
    </dgm:pt>
    <dgm:pt modelId="{8D9AC4CC-FEE2-40D1-8D9B-21491ABF0BDE}" type="parTrans" cxnId="{7108C66B-350F-495D-A748-BF750A69A281}">
      <dgm:prSet/>
      <dgm:spPr/>
      <dgm:t>
        <a:bodyPr/>
        <a:lstStyle/>
        <a:p>
          <a:endParaRPr lang="it-IT"/>
        </a:p>
      </dgm:t>
    </dgm:pt>
    <dgm:pt modelId="{8B5080EB-9399-48D0-9872-B632209DCE09}" type="sibTrans" cxnId="{7108C66B-350F-495D-A748-BF750A69A281}">
      <dgm:prSet/>
      <dgm:spPr/>
      <dgm:t>
        <a:bodyPr/>
        <a:lstStyle/>
        <a:p>
          <a:endParaRPr lang="it-IT"/>
        </a:p>
      </dgm:t>
    </dgm:pt>
    <dgm:pt modelId="{680D6B76-DE50-4368-8A4C-95FA0883A6D5}" type="pres">
      <dgm:prSet presAssocID="{87D5887D-B7C3-41C8-9E02-7D54AA6A458E}" presName="linear" presStyleCnt="0">
        <dgm:presLayoutVars>
          <dgm:animLvl val="lvl"/>
          <dgm:resizeHandles val="exact"/>
        </dgm:presLayoutVars>
      </dgm:prSet>
      <dgm:spPr/>
    </dgm:pt>
    <dgm:pt modelId="{B5B15EB0-9E91-4F0C-85D2-F5C0D9BAC8FE}" type="pres">
      <dgm:prSet presAssocID="{07D8C7A3-5C2E-4165-9412-A1E4AE367489}" presName="parentText" presStyleLbl="node1" presStyleIdx="0" presStyleCnt="4" custLinFactNeighborX="-151" custLinFactNeighborY="-10777">
        <dgm:presLayoutVars>
          <dgm:chMax val="0"/>
          <dgm:bulletEnabled val="1"/>
        </dgm:presLayoutVars>
      </dgm:prSet>
      <dgm:spPr/>
    </dgm:pt>
    <dgm:pt modelId="{B5ED2B41-26F2-468B-AE78-EC4D41018093}" type="pres">
      <dgm:prSet presAssocID="{07D8C7A3-5C2E-4165-9412-A1E4AE367489}" presName="childText" presStyleLbl="revTx" presStyleIdx="0" presStyleCnt="4">
        <dgm:presLayoutVars>
          <dgm:bulletEnabled val="1"/>
        </dgm:presLayoutVars>
      </dgm:prSet>
      <dgm:spPr/>
    </dgm:pt>
    <dgm:pt modelId="{4B8A2163-5F10-4D4C-A430-6EA22FE402A8}" type="pres">
      <dgm:prSet presAssocID="{F54E15B1-8188-49D6-8DE0-8C53FA8100CB}" presName="parentText" presStyleLbl="node1" presStyleIdx="1" presStyleCnt="4" custLinFactNeighborX="157" custLinFactNeighborY="-12995">
        <dgm:presLayoutVars>
          <dgm:chMax val="0"/>
          <dgm:bulletEnabled val="1"/>
        </dgm:presLayoutVars>
      </dgm:prSet>
      <dgm:spPr/>
    </dgm:pt>
    <dgm:pt modelId="{04B8A51C-103F-4268-91B7-30CDA52AD21F}" type="pres">
      <dgm:prSet presAssocID="{F54E15B1-8188-49D6-8DE0-8C53FA8100CB}" presName="childText" presStyleLbl="revTx" presStyleIdx="1" presStyleCnt="4">
        <dgm:presLayoutVars>
          <dgm:bulletEnabled val="1"/>
        </dgm:presLayoutVars>
      </dgm:prSet>
      <dgm:spPr/>
    </dgm:pt>
    <dgm:pt modelId="{AE7CFC13-A861-4B66-ABF1-7C9A0F11A38E}" type="pres">
      <dgm:prSet presAssocID="{EFA587BD-6F3C-43E1-ACCE-7D525384CB91}" presName="parentText" presStyleLbl="node1" presStyleIdx="2" presStyleCnt="4" custLinFactNeighborX="-376" custLinFactNeighborY="-13313">
        <dgm:presLayoutVars>
          <dgm:chMax val="0"/>
          <dgm:bulletEnabled val="1"/>
        </dgm:presLayoutVars>
      </dgm:prSet>
      <dgm:spPr/>
    </dgm:pt>
    <dgm:pt modelId="{FDB927BE-6ECE-47B2-9103-84D76918393D}" type="pres">
      <dgm:prSet presAssocID="{EFA587BD-6F3C-43E1-ACCE-7D525384CB91}" presName="childText" presStyleLbl="revTx" presStyleIdx="2" presStyleCnt="4">
        <dgm:presLayoutVars>
          <dgm:bulletEnabled val="1"/>
        </dgm:presLayoutVars>
      </dgm:prSet>
      <dgm:spPr/>
    </dgm:pt>
    <dgm:pt modelId="{A6C19E60-AFAC-4279-BD28-4E8761C8CB02}" type="pres">
      <dgm:prSet presAssocID="{D06A104F-A7E9-44EC-9AE7-F97AE25E8A31}" presName="parentText" presStyleLbl="node1" presStyleIdx="3" presStyleCnt="4" custLinFactNeighborX="260" custLinFactNeighborY="-16127">
        <dgm:presLayoutVars>
          <dgm:chMax val="0"/>
          <dgm:bulletEnabled val="1"/>
        </dgm:presLayoutVars>
      </dgm:prSet>
      <dgm:spPr/>
    </dgm:pt>
    <dgm:pt modelId="{EBE85D29-5D91-4DF3-A744-F1E1FABAA2A3}" type="pres">
      <dgm:prSet presAssocID="{D06A104F-A7E9-44EC-9AE7-F97AE25E8A3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4712E01-5121-4658-A5C1-C5FB21372ACA}" type="presOf" srcId="{7AF7F4D4-0D9C-4474-B3B6-B165B73A7FB3}" destId="{B5ED2B41-26F2-468B-AE78-EC4D41018093}" srcOrd="0" destOrd="0" presId="urn:microsoft.com/office/officeart/2005/8/layout/vList2"/>
    <dgm:cxn modelId="{FFF15E15-9B01-46CF-8C6C-68A38CBE9F35}" type="presOf" srcId="{F54E15B1-8188-49D6-8DE0-8C53FA8100CB}" destId="{4B8A2163-5F10-4D4C-A430-6EA22FE402A8}" srcOrd="0" destOrd="0" presId="urn:microsoft.com/office/officeart/2005/8/layout/vList2"/>
    <dgm:cxn modelId="{3CCEDB3A-A5E1-4646-8CBD-4CC083031F50}" type="presOf" srcId="{D06A104F-A7E9-44EC-9AE7-F97AE25E8A31}" destId="{A6C19E60-AFAC-4279-BD28-4E8761C8CB02}" srcOrd="0" destOrd="0" presId="urn:microsoft.com/office/officeart/2005/8/layout/vList2"/>
    <dgm:cxn modelId="{D86F3E3F-13BE-4527-97B4-37B3A92BBFFA}" srcId="{07D8C7A3-5C2E-4165-9412-A1E4AE367489}" destId="{7AF7F4D4-0D9C-4474-B3B6-B165B73A7FB3}" srcOrd="0" destOrd="0" parTransId="{F1055BF2-8931-476D-9C3F-EBA0B04C0751}" sibTransId="{CD41BAF3-99FE-47C0-BEE7-50D2A6A29DE6}"/>
    <dgm:cxn modelId="{7108C66B-350F-495D-A748-BF750A69A281}" srcId="{D06A104F-A7E9-44EC-9AE7-F97AE25E8A31}" destId="{BC7C14DE-55B7-4EE3-98D8-1C9D574B0732}" srcOrd="0" destOrd="0" parTransId="{8D9AC4CC-FEE2-40D1-8D9B-21491ABF0BDE}" sibTransId="{8B5080EB-9399-48D0-9872-B632209DCE09}"/>
    <dgm:cxn modelId="{AACC544F-7786-4EC1-9B92-0DCEFC5CACCB}" srcId="{87D5887D-B7C3-41C8-9E02-7D54AA6A458E}" destId="{07D8C7A3-5C2E-4165-9412-A1E4AE367489}" srcOrd="0" destOrd="0" parTransId="{464BDFBB-CF29-4B38-A689-B75D13A81946}" sibTransId="{95D54C88-0499-4C57-8412-DAEF506938E5}"/>
    <dgm:cxn modelId="{2B693178-F0E2-423A-870B-0CABFDD08581}" type="presOf" srcId="{B61A4FB3-2BF1-4569-87C0-ED77C7FCF62F}" destId="{FDB927BE-6ECE-47B2-9103-84D76918393D}" srcOrd="0" destOrd="0" presId="urn:microsoft.com/office/officeart/2005/8/layout/vList2"/>
    <dgm:cxn modelId="{BFABEE79-88A6-45BC-8A29-1D2232D08BF6}" srcId="{87D5887D-B7C3-41C8-9E02-7D54AA6A458E}" destId="{D06A104F-A7E9-44EC-9AE7-F97AE25E8A31}" srcOrd="3" destOrd="0" parTransId="{1CC5A9BF-39F1-4CA5-9C8D-AA18FB792D75}" sibTransId="{064C5C3B-0A16-4911-AC04-314203E44CA8}"/>
    <dgm:cxn modelId="{CB2EA78F-3266-49BD-BE53-74743E6961AD}" srcId="{EFA587BD-6F3C-43E1-ACCE-7D525384CB91}" destId="{B61A4FB3-2BF1-4569-87C0-ED77C7FCF62F}" srcOrd="0" destOrd="0" parTransId="{08585093-81FC-437F-81EF-554A96948504}" sibTransId="{AC6DA8C2-BB73-4DDE-B704-4F99D68E849A}"/>
    <dgm:cxn modelId="{1FAF13A1-5D9D-4AC1-81B5-AB93C2C71B74}" srcId="{87D5887D-B7C3-41C8-9E02-7D54AA6A458E}" destId="{F54E15B1-8188-49D6-8DE0-8C53FA8100CB}" srcOrd="1" destOrd="0" parTransId="{A8F8DB13-7EC3-4673-B2F7-994C53B68925}" sibTransId="{D26169B7-BAA1-40B9-9D1F-4ADC3186AF8C}"/>
    <dgm:cxn modelId="{624B46AD-23D0-46AF-BE08-E14EEB40A065}" type="presOf" srcId="{D7AB97F2-40B3-434E-ABB4-A76E76BC72A2}" destId="{04B8A51C-103F-4268-91B7-30CDA52AD21F}" srcOrd="0" destOrd="0" presId="urn:microsoft.com/office/officeart/2005/8/layout/vList2"/>
    <dgm:cxn modelId="{A33E99BE-26B8-4BB6-9CAD-C67DEDCA16EA}" type="presOf" srcId="{EFA587BD-6F3C-43E1-ACCE-7D525384CB91}" destId="{AE7CFC13-A861-4B66-ABF1-7C9A0F11A38E}" srcOrd="0" destOrd="0" presId="urn:microsoft.com/office/officeart/2005/8/layout/vList2"/>
    <dgm:cxn modelId="{20F025C2-15D1-4ECA-B02B-97E4ABEBF57A}" type="presOf" srcId="{BC7C14DE-55B7-4EE3-98D8-1C9D574B0732}" destId="{EBE85D29-5D91-4DF3-A744-F1E1FABAA2A3}" srcOrd="0" destOrd="0" presId="urn:microsoft.com/office/officeart/2005/8/layout/vList2"/>
    <dgm:cxn modelId="{069F2AC7-CCEE-47CC-AFFB-4CF649A4AAB7}" srcId="{F54E15B1-8188-49D6-8DE0-8C53FA8100CB}" destId="{D7AB97F2-40B3-434E-ABB4-A76E76BC72A2}" srcOrd="0" destOrd="0" parTransId="{7FF97431-D5E0-4A15-B735-40B0990EBAE2}" sibTransId="{F0657AEA-6557-44E4-A0C2-6BFD7CCE88C9}"/>
    <dgm:cxn modelId="{ACD0CDD6-0DBA-47B3-894B-885891F59E11}" srcId="{87D5887D-B7C3-41C8-9E02-7D54AA6A458E}" destId="{EFA587BD-6F3C-43E1-ACCE-7D525384CB91}" srcOrd="2" destOrd="0" parTransId="{7C85576C-E31E-41FA-B93F-BED67760C2AA}" sibTransId="{BBF054D9-8A0E-4BC6-BF40-E85674829E05}"/>
    <dgm:cxn modelId="{333583E8-8A6B-41AE-B466-65767459E7A2}" type="presOf" srcId="{07D8C7A3-5C2E-4165-9412-A1E4AE367489}" destId="{B5B15EB0-9E91-4F0C-85D2-F5C0D9BAC8FE}" srcOrd="0" destOrd="0" presId="urn:microsoft.com/office/officeart/2005/8/layout/vList2"/>
    <dgm:cxn modelId="{B815FCEA-114E-4382-B097-B0434CAD0558}" type="presOf" srcId="{87D5887D-B7C3-41C8-9E02-7D54AA6A458E}" destId="{680D6B76-DE50-4368-8A4C-95FA0883A6D5}" srcOrd="0" destOrd="0" presId="urn:microsoft.com/office/officeart/2005/8/layout/vList2"/>
    <dgm:cxn modelId="{E2C8EB3F-F341-447F-9C18-29CDD29C30CD}" type="presParOf" srcId="{680D6B76-DE50-4368-8A4C-95FA0883A6D5}" destId="{B5B15EB0-9E91-4F0C-85D2-F5C0D9BAC8FE}" srcOrd="0" destOrd="0" presId="urn:microsoft.com/office/officeart/2005/8/layout/vList2"/>
    <dgm:cxn modelId="{B4F24181-3D8F-40FB-A618-A5066DFB50FD}" type="presParOf" srcId="{680D6B76-DE50-4368-8A4C-95FA0883A6D5}" destId="{B5ED2B41-26F2-468B-AE78-EC4D41018093}" srcOrd="1" destOrd="0" presId="urn:microsoft.com/office/officeart/2005/8/layout/vList2"/>
    <dgm:cxn modelId="{47D2D3F6-2FD4-400E-A4C4-AA2B247805D6}" type="presParOf" srcId="{680D6B76-DE50-4368-8A4C-95FA0883A6D5}" destId="{4B8A2163-5F10-4D4C-A430-6EA22FE402A8}" srcOrd="2" destOrd="0" presId="urn:microsoft.com/office/officeart/2005/8/layout/vList2"/>
    <dgm:cxn modelId="{EFC03B01-6002-40C7-9868-0E506F1F3CEA}" type="presParOf" srcId="{680D6B76-DE50-4368-8A4C-95FA0883A6D5}" destId="{04B8A51C-103F-4268-91B7-30CDA52AD21F}" srcOrd="3" destOrd="0" presId="urn:microsoft.com/office/officeart/2005/8/layout/vList2"/>
    <dgm:cxn modelId="{D3BF1043-95F9-4DA9-B09D-9E199CEFB4C6}" type="presParOf" srcId="{680D6B76-DE50-4368-8A4C-95FA0883A6D5}" destId="{AE7CFC13-A861-4B66-ABF1-7C9A0F11A38E}" srcOrd="4" destOrd="0" presId="urn:microsoft.com/office/officeart/2005/8/layout/vList2"/>
    <dgm:cxn modelId="{9742111A-EF65-4203-BE41-5833EF45B317}" type="presParOf" srcId="{680D6B76-DE50-4368-8A4C-95FA0883A6D5}" destId="{FDB927BE-6ECE-47B2-9103-84D76918393D}" srcOrd="5" destOrd="0" presId="urn:microsoft.com/office/officeart/2005/8/layout/vList2"/>
    <dgm:cxn modelId="{08DD36CD-670F-45A2-B7DE-4C94F24E80C7}" type="presParOf" srcId="{680D6B76-DE50-4368-8A4C-95FA0883A6D5}" destId="{A6C19E60-AFAC-4279-BD28-4E8761C8CB02}" srcOrd="6" destOrd="0" presId="urn:microsoft.com/office/officeart/2005/8/layout/vList2"/>
    <dgm:cxn modelId="{55DCC7BB-95F6-4756-A42A-AF839037843F}" type="presParOf" srcId="{680D6B76-DE50-4368-8A4C-95FA0883A6D5}" destId="{EBE85D29-5D91-4DF3-A744-F1E1FABAA2A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3D85E7-2A7D-408E-BDAD-019B9816B5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A9453A4-5543-47F6-A362-2864D0EAF7AC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Keycloak Server</a:t>
          </a:r>
        </a:p>
      </dgm:t>
    </dgm:pt>
    <dgm:pt modelId="{90C64F35-F845-4D33-9953-A66F7AC77259}" type="parTrans" cxnId="{6C25F59D-CC4A-49AC-A8AC-E27C513AE531}">
      <dgm:prSet/>
      <dgm:spPr/>
      <dgm:t>
        <a:bodyPr/>
        <a:lstStyle/>
        <a:p>
          <a:endParaRPr lang="it-IT"/>
        </a:p>
      </dgm:t>
    </dgm:pt>
    <dgm:pt modelId="{10263135-202E-4693-B4AF-32FD22B13AB4}" type="sibTrans" cxnId="{6C25F59D-CC4A-49AC-A8AC-E27C513AE531}">
      <dgm:prSet/>
      <dgm:spPr/>
      <dgm:t>
        <a:bodyPr/>
        <a:lstStyle/>
        <a:p>
          <a:endParaRPr lang="it-IT"/>
        </a:p>
      </dgm:t>
    </dgm:pt>
    <dgm:pt modelId="{1CC14B0D-C008-4C01-BA82-66D5248B1E8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dirty="0"/>
            <a:t>È responsabile per la gestione degli utenti, dei client (le applicazioni che si connettono a Keycloak), dei ruoli, delle politiche di accesso e dei flussi di autenticazione. </a:t>
          </a:r>
        </a:p>
      </dgm:t>
    </dgm:pt>
    <dgm:pt modelId="{09F52BC2-4FE0-46A6-A4ED-52F4F846FA09}" type="parTrans" cxnId="{B28AE76B-DC5F-4B7C-80B9-E70CE6C506A8}">
      <dgm:prSet/>
      <dgm:spPr/>
      <dgm:t>
        <a:bodyPr/>
        <a:lstStyle/>
        <a:p>
          <a:endParaRPr lang="it-IT"/>
        </a:p>
      </dgm:t>
    </dgm:pt>
    <dgm:pt modelId="{2F659647-DDB2-48B3-95AF-E260EB29C7DD}" type="sibTrans" cxnId="{B28AE76B-DC5F-4B7C-80B9-E70CE6C506A8}">
      <dgm:prSet/>
      <dgm:spPr/>
      <dgm:t>
        <a:bodyPr/>
        <a:lstStyle/>
        <a:p>
          <a:endParaRPr lang="it-IT"/>
        </a:p>
      </dgm:t>
    </dgm:pt>
    <dgm:pt modelId="{C195D4FF-1071-4174-ADE2-0BF14B977005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Realm</a:t>
          </a:r>
        </a:p>
      </dgm:t>
    </dgm:pt>
    <dgm:pt modelId="{8E2BABD2-B7E5-45E8-9A3C-E2E45C3AA181}" type="parTrans" cxnId="{B88B67E7-89BC-4F67-867F-1F3C927A9AD3}">
      <dgm:prSet/>
      <dgm:spPr/>
      <dgm:t>
        <a:bodyPr/>
        <a:lstStyle/>
        <a:p>
          <a:endParaRPr lang="it-IT"/>
        </a:p>
      </dgm:t>
    </dgm:pt>
    <dgm:pt modelId="{18BAB1AA-04A3-471A-A5E6-D021BE11A338}" type="sibTrans" cxnId="{B88B67E7-89BC-4F67-867F-1F3C927A9AD3}">
      <dgm:prSet/>
      <dgm:spPr/>
      <dgm:t>
        <a:bodyPr/>
        <a:lstStyle/>
        <a:p>
          <a:endParaRPr lang="it-IT"/>
        </a:p>
      </dgm:t>
    </dgm:pt>
    <dgm:pt modelId="{A7E1CA5D-E2D2-4E45-B308-12244AA80B6C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Client</a:t>
          </a:r>
        </a:p>
      </dgm:t>
    </dgm:pt>
    <dgm:pt modelId="{7185544F-4D7A-4897-90A9-1BAEC4B6A61B}" type="parTrans" cxnId="{BB8B09D6-B30D-40BC-AA12-7B5147088BEE}">
      <dgm:prSet/>
      <dgm:spPr/>
      <dgm:t>
        <a:bodyPr/>
        <a:lstStyle/>
        <a:p>
          <a:endParaRPr lang="it-IT"/>
        </a:p>
      </dgm:t>
    </dgm:pt>
    <dgm:pt modelId="{8BEAE184-1F6F-44AF-AAFF-7CC0D41CBD40}" type="sibTrans" cxnId="{BB8B09D6-B30D-40BC-AA12-7B5147088BEE}">
      <dgm:prSet/>
      <dgm:spPr/>
      <dgm:t>
        <a:bodyPr/>
        <a:lstStyle/>
        <a:p>
          <a:endParaRPr lang="it-IT"/>
        </a:p>
      </dgm:t>
    </dgm:pt>
    <dgm:pt modelId="{7F418C99-F5E4-47F3-9042-DF43575ABA76}">
      <dgm:prSet phldrT="[Testo]" custT="1"/>
      <dgm:spPr/>
      <dgm:t>
        <a:bodyPr/>
        <a:lstStyle/>
        <a:p>
          <a:r>
            <a:rPr lang="it-IT" sz="2000" dirty="0"/>
            <a:t>È qualsiasi applicazione o servizio che desidera utilizzare Keycloak per gestire l'autenticazione e l'autorizzazione.</a:t>
          </a:r>
        </a:p>
      </dgm:t>
    </dgm:pt>
    <dgm:pt modelId="{1EDB5052-B0D8-485E-B1E0-905BED6FB465}" type="parTrans" cxnId="{9954A55F-70A0-4712-B279-3B8A2CA3E4B2}">
      <dgm:prSet/>
      <dgm:spPr/>
      <dgm:t>
        <a:bodyPr/>
        <a:lstStyle/>
        <a:p>
          <a:endParaRPr lang="it-IT"/>
        </a:p>
      </dgm:t>
    </dgm:pt>
    <dgm:pt modelId="{4FBEDA49-6957-4BC1-B3D5-2BC413DAA611}" type="sibTrans" cxnId="{9954A55F-70A0-4712-B279-3B8A2CA3E4B2}">
      <dgm:prSet/>
      <dgm:spPr/>
      <dgm:t>
        <a:bodyPr/>
        <a:lstStyle/>
        <a:p>
          <a:endParaRPr lang="it-IT"/>
        </a:p>
      </dgm:t>
    </dgm:pt>
    <dgm:pt modelId="{382BB1B6-A853-4FB4-BC61-835FE51D85F0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Utenti</a:t>
          </a:r>
        </a:p>
      </dgm:t>
    </dgm:pt>
    <dgm:pt modelId="{134A31AD-C1C4-4D80-8093-C5D9E1953A79}" type="parTrans" cxnId="{96BD6021-3EBB-49FB-9935-A32C59304F02}">
      <dgm:prSet/>
      <dgm:spPr/>
      <dgm:t>
        <a:bodyPr/>
        <a:lstStyle/>
        <a:p>
          <a:endParaRPr lang="it-IT"/>
        </a:p>
      </dgm:t>
    </dgm:pt>
    <dgm:pt modelId="{D508FFFE-1A2B-42EF-83F4-F9F6F2D93A39}" type="sibTrans" cxnId="{96BD6021-3EBB-49FB-9935-A32C59304F02}">
      <dgm:prSet/>
      <dgm:spPr/>
      <dgm:t>
        <a:bodyPr/>
        <a:lstStyle/>
        <a:p>
          <a:endParaRPr lang="it-IT"/>
        </a:p>
      </dgm:t>
    </dgm:pt>
    <dgm:pt modelId="{0B8A3407-9A53-4C28-B301-F64CBE6407CB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Flussi di Autenticazione</a:t>
          </a:r>
        </a:p>
      </dgm:t>
    </dgm:pt>
    <dgm:pt modelId="{397F2D6D-5F9A-4E0F-B4B6-A134A351040C}" type="parTrans" cxnId="{BD1C3E70-0408-4EF3-98D2-4D97A11F80E3}">
      <dgm:prSet/>
      <dgm:spPr/>
      <dgm:t>
        <a:bodyPr/>
        <a:lstStyle/>
        <a:p>
          <a:endParaRPr lang="it-IT"/>
        </a:p>
      </dgm:t>
    </dgm:pt>
    <dgm:pt modelId="{1E2C5FAB-39C3-4642-AFF3-03EF6253C3F2}" type="sibTrans" cxnId="{BD1C3E70-0408-4EF3-98D2-4D97A11F80E3}">
      <dgm:prSet/>
      <dgm:spPr/>
      <dgm:t>
        <a:bodyPr/>
        <a:lstStyle/>
        <a:p>
          <a:endParaRPr lang="it-IT"/>
        </a:p>
      </dgm:t>
    </dgm:pt>
    <dgm:pt modelId="{4E84853E-25F4-4A64-ACCF-7C974FBDA936}">
      <dgm:prSet phldrT="[Testo]" custT="1"/>
      <dgm:spPr/>
      <dgm:t>
        <a:bodyPr/>
        <a:lstStyle/>
        <a:p>
          <a:r>
            <a:rPr lang="it-IT" sz="2000" dirty="0"/>
            <a:t>Keycloak supporta vari flussi di autenticazione che determinano come l'utente si autentica con il sistema.</a:t>
          </a:r>
        </a:p>
      </dgm:t>
    </dgm:pt>
    <dgm:pt modelId="{883412A2-8672-440C-8424-73C5A2F22556}" type="parTrans" cxnId="{C60B2491-28CB-45B7-B476-D18D32074E83}">
      <dgm:prSet/>
      <dgm:spPr/>
      <dgm:t>
        <a:bodyPr/>
        <a:lstStyle/>
        <a:p>
          <a:endParaRPr lang="it-IT"/>
        </a:p>
      </dgm:t>
    </dgm:pt>
    <dgm:pt modelId="{34016887-ABF8-4618-AEF8-B5EE4C5ACEB0}" type="sibTrans" cxnId="{C60B2491-28CB-45B7-B476-D18D32074E83}">
      <dgm:prSet/>
      <dgm:spPr/>
      <dgm:t>
        <a:bodyPr/>
        <a:lstStyle/>
        <a:p>
          <a:endParaRPr lang="it-IT"/>
        </a:p>
      </dgm:t>
    </dgm:pt>
    <dgm:pt modelId="{00BD6DAB-C9F5-4F47-94C3-EEC7D4ED0814}">
      <dgm:prSet phldrT="[Testo]" custT="1"/>
      <dgm:spPr/>
      <dgm:t>
        <a:bodyPr/>
        <a:lstStyle/>
        <a:p>
          <a:r>
            <a:rPr lang="it-IT" sz="2000" dirty="0"/>
            <a:t>Ogni realm è un contenitore che gestisce le configurazioni, gli utenti, i client, i gruppi e le politiche di sicurezza specifiche.</a:t>
          </a:r>
        </a:p>
      </dgm:t>
    </dgm:pt>
    <dgm:pt modelId="{C299B105-FBAF-404F-9A99-EDED1FE1E3A7}" type="parTrans" cxnId="{74E1182F-4ED1-486A-A8E1-E7211213BBE1}">
      <dgm:prSet/>
      <dgm:spPr/>
      <dgm:t>
        <a:bodyPr/>
        <a:lstStyle/>
        <a:p>
          <a:endParaRPr lang="it-IT"/>
        </a:p>
      </dgm:t>
    </dgm:pt>
    <dgm:pt modelId="{DA574C5B-2046-4DB0-9DB1-5E1AE35D1438}" type="sibTrans" cxnId="{74E1182F-4ED1-486A-A8E1-E7211213BBE1}">
      <dgm:prSet/>
      <dgm:spPr/>
      <dgm:t>
        <a:bodyPr/>
        <a:lstStyle/>
        <a:p>
          <a:endParaRPr lang="it-IT"/>
        </a:p>
      </dgm:t>
    </dgm:pt>
    <dgm:pt modelId="{6479FC53-4F0C-412C-9FEF-C364068EFE2E}">
      <dgm:prSet phldrT="[Testo]" custT="1"/>
      <dgm:spPr/>
      <dgm:t>
        <a:bodyPr/>
        <a:lstStyle/>
        <a:p>
          <a:r>
            <a:rPr lang="it-IT" sz="1800" dirty="0"/>
            <a:t>Sono centralizzati in Keycloak, che gestisce le loro credenziali, profili e permessi. Gli utenti possono essere autenticati tramite diversi metodi, quali il login tradizionale o la federazione dell’identità tramite provider esterni.</a:t>
          </a:r>
        </a:p>
      </dgm:t>
    </dgm:pt>
    <dgm:pt modelId="{BD8E610A-6FBB-4266-ADBF-870A9EF7A42A}" type="parTrans" cxnId="{9B9A02E7-5AD1-4597-8DA5-BD4360AFE4A8}">
      <dgm:prSet/>
      <dgm:spPr/>
      <dgm:t>
        <a:bodyPr/>
        <a:lstStyle/>
        <a:p>
          <a:endParaRPr lang="it-IT"/>
        </a:p>
      </dgm:t>
    </dgm:pt>
    <dgm:pt modelId="{B9A4F30B-804A-44C1-BA29-4E7F7A7C2C08}" type="sibTrans" cxnId="{9B9A02E7-5AD1-4597-8DA5-BD4360AFE4A8}">
      <dgm:prSet/>
      <dgm:spPr/>
      <dgm:t>
        <a:bodyPr/>
        <a:lstStyle/>
        <a:p>
          <a:endParaRPr lang="it-IT"/>
        </a:p>
      </dgm:t>
    </dgm:pt>
    <dgm:pt modelId="{069A4347-6CDB-4DDC-B30B-243B1DA230D5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Ruoli e Permessi</a:t>
          </a:r>
        </a:p>
      </dgm:t>
    </dgm:pt>
    <dgm:pt modelId="{BE73DE30-1F89-4F32-8BD0-AD6EE14C6297}" type="parTrans" cxnId="{9D5B838F-8C6F-4824-8930-CE100A16DC22}">
      <dgm:prSet/>
      <dgm:spPr/>
      <dgm:t>
        <a:bodyPr/>
        <a:lstStyle/>
        <a:p>
          <a:endParaRPr lang="it-IT"/>
        </a:p>
      </dgm:t>
    </dgm:pt>
    <dgm:pt modelId="{6DCD36EC-843C-4718-BC55-1206B1AC751B}" type="sibTrans" cxnId="{9D5B838F-8C6F-4824-8930-CE100A16DC22}">
      <dgm:prSet/>
      <dgm:spPr/>
      <dgm:t>
        <a:bodyPr/>
        <a:lstStyle/>
        <a:p>
          <a:endParaRPr lang="it-IT"/>
        </a:p>
      </dgm:t>
    </dgm:pt>
    <dgm:pt modelId="{F6FD2BE7-FFF1-4DB0-99BE-73AF9AFC97D4}">
      <dgm:prSet phldrT="[Testo]" custT="1"/>
      <dgm:spPr/>
      <dgm:t>
        <a:bodyPr/>
        <a:lstStyle/>
        <a:p>
          <a:r>
            <a:rPr lang="it-IT" sz="1400" dirty="0"/>
            <a:t> </a:t>
          </a:r>
          <a:r>
            <a:rPr lang="it-IT" sz="1800" dirty="0"/>
            <a:t>I ruoli possono essere associati a singoli utenti e utilizzati per definire cosa gli utenti possono fare all'interno di applicazioni specifiche. I permessi sono configurati utilizzando l'Authorization Services di Keycloak, che supporta sia RBAC che ABAC.</a:t>
          </a:r>
          <a:endParaRPr lang="it-IT" sz="2000" dirty="0"/>
        </a:p>
      </dgm:t>
    </dgm:pt>
    <dgm:pt modelId="{EC5D8963-4EEC-4C1E-B66F-D8E6C9BE6130}" type="parTrans" cxnId="{BE4823C8-2877-462F-ADA8-4F05AA6CED7F}">
      <dgm:prSet/>
      <dgm:spPr/>
      <dgm:t>
        <a:bodyPr/>
        <a:lstStyle/>
        <a:p>
          <a:endParaRPr lang="it-IT"/>
        </a:p>
      </dgm:t>
    </dgm:pt>
    <dgm:pt modelId="{ED673B84-405E-4390-B31F-80E8B1671E47}" type="sibTrans" cxnId="{BE4823C8-2877-462F-ADA8-4F05AA6CED7F}">
      <dgm:prSet/>
      <dgm:spPr/>
      <dgm:t>
        <a:bodyPr/>
        <a:lstStyle/>
        <a:p>
          <a:endParaRPr lang="it-IT"/>
        </a:p>
      </dgm:t>
    </dgm:pt>
    <dgm:pt modelId="{8A7B39E5-251D-444E-B4B9-92C94546C2D7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Autorizzazione e Gestione delle Risorse</a:t>
          </a:r>
        </a:p>
      </dgm:t>
    </dgm:pt>
    <dgm:pt modelId="{56ACB960-E855-4885-8DC4-94B7C849DDC3}" type="parTrans" cxnId="{B64D3376-8DF5-48DE-BC9C-C2B66D5AE42D}">
      <dgm:prSet/>
      <dgm:spPr/>
      <dgm:t>
        <a:bodyPr/>
        <a:lstStyle/>
        <a:p>
          <a:endParaRPr lang="it-IT"/>
        </a:p>
      </dgm:t>
    </dgm:pt>
    <dgm:pt modelId="{C18F439A-8969-412A-9757-1BBB569A1114}" type="sibTrans" cxnId="{B64D3376-8DF5-48DE-BC9C-C2B66D5AE42D}">
      <dgm:prSet/>
      <dgm:spPr/>
      <dgm:t>
        <a:bodyPr/>
        <a:lstStyle/>
        <a:p>
          <a:endParaRPr lang="it-IT"/>
        </a:p>
      </dgm:t>
    </dgm:pt>
    <dgm:pt modelId="{E1BC2A30-0A6F-44CB-A0E7-50DC8D2AEB67}">
      <dgm:prSet phldrT="[Testo]" custT="1"/>
      <dgm:spPr/>
      <dgm:t>
        <a:bodyPr/>
        <a:lstStyle/>
        <a:p>
          <a:r>
            <a:rPr lang="it-IT" sz="1800" dirty="0"/>
            <a:t>Keycloak fornisce un potente motore di autorizzazione che consente di gestire la sicurezza delle applicazioni. Gli amministratori possono definire politiche di accesso e assegnare permessi per l'accesso alle risorse protette.</a:t>
          </a:r>
        </a:p>
      </dgm:t>
    </dgm:pt>
    <dgm:pt modelId="{4974A14F-FAB4-44A3-AD9A-208A32CF5894}" type="parTrans" cxnId="{8AA818C0-0E53-4AD8-AB50-1E5D0C3261F5}">
      <dgm:prSet/>
      <dgm:spPr/>
      <dgm:t>
        <a:bodyPr/>
        <a:lstStyle/>
        <a:p>
          <a:endParaRPr lang="it-IT"/>
        </a:p>
      </dgm:t>
    </dgm:pt>
    <dgm:pt modelId="{6595C86D-3A32-4A59-AB88-152356DDE520}" type="sibTrans" cxnId="{8AA818C0-0E53-4AD8-AB50-1E5D0C3261F5}">
      <dgm:prSet/>
      <dgm:spPr/>
      <dgm:t>
        <a:bodyPr/>
        <a:lstStyle/>
        <a:p>
          <a:endParaRPr lang="it-IT"/>
        </a:p>
      </dgm:t>
    </dgm:pt>
    <dgm:pt modelId="{30EC8B98-FB79-4762-85F2-E073D938581E}" type="pres">
      <dgm:prSet presAssocID="{A63D85E7-2A7D-408E-BDAD-019B9816B50F}" presName="Name0" presStyleCnt="0">
        <dgm:presLayoutVars>
          <dgm:dir/>
          <dgm:animLvl val="lvl"/>
          <dgm:resizeHandles val="exact"/>
        </dgm:presLayoutVars>
      </dgm:prSet>
      <dgm:spPr/>
    </dgm:pt>
    <dgm:pt modelId="{ED9B0E72-0428-4064-9E8D-7B3F6D263356}" type="pres">
      <dgm:prSet presAssocID="{FA9453A4-5543-47F6-A362-2864D0EAF7AC}" presName="linNode" presStyleCnt="0"/>
      <dgm:spPr/>
    </dgm:pt>
    <dgm:pt modelId="{293B7990-DB7A-48F3-89F1-6E63208EDD6C}" type="pres">
      <dgm:prSet presAssocID="{FA9453A4-5543-47F6-A362-2864D0EAF7A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6910CF32-977C-4FEE-A6C3-1C65DB92A3B6}" type="pres">
      <dgm:prSet presAssocID="{FA9453A4-5543-47F6-A362-2864D0EAF7AC}" presName="descendantText" presStyleLbl="alignAccFollowNode1" presStyleIdx="0" presStyleCnt="7">
        <dgm:presLayoutVars>
          <dgm:bulletEnabled val="1"/>
        </dgm:presLayoutVars>
      </dgm:prSet>
      <dgm:spPr/>
    </dgm:pt>
    <dgm:pt modelId="{A50C4A6E-03DD-4C35-96AB-0F01BA50E3D2}" type="pres">
      <dgm:prSet presAssocID="{10263135-202E-4693-B4AF-32FD22B13AB4}" presName="sp" presStyleCnt="0"/>
      <dgm:spPr/>
    </dgm:pt>
    <dgm:pt modelId="{F1F5F872-2136-4A6C-AB8D-95E97FCE8B47}" type="pres">
      <dgm:prSet presAssocID="{C195D4FF-1071-4174-ADE2-0BF14B977005}" presName="linNode" presStyleCnt="0"/>
      <dgm:spPr/>
    </dgm:pt>
    <dgm:pt modelId="{89246480-4EF3-4360-8D46-BC46A41B4EC0}" type="pres">
      <dgm:prSet presAssocID="{C195D4FF-1071-4174-ADE2-0BF14B9770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661DA467-21B5-4C57-9B42-B250BCDE724A}" type="pres">
      <dgm:prSet presAssocID="{C195D4FF-1071-4174-ADE2-0BF14B977005}" presName="descendantText" presStyleLbl="alignAccFollowNode1" presStyleIdx="1" presStyleCnt="7">
        <dgm:presLayoutVars>
          <dgm:bulletEnabled val="1"/>
        </dgm:presLayoutVars>
      </dgm:prSet>
      <dgm:spPr/>
    </dgm:pt>
    <dgm:pt modelId="{E779A398-7C85-4D7A-BCD4-5BEE31E5737B}" type="pres">
      <dgm:prSet presAssocID="{18BAB1AA-04A3-471A-A5E6-D021BE11A338}" presName="sp" presStyleCnt="0"/>
      <dgm:spPr/>
    </dgm:pt>
    <dgm:pt modelId="{359CD554-9BE6-43B6-B694-CFAD9D249A20}" type="pres">
      <dgm:prSet presAssocID="{A7E1CA5D-E2D2-4E45-B308-12244AA80B6C}" presName="linNode" presStyleCnt="0"/>
      <dgm:spPr/>
    </dgm:pt>
    <dgm:pt modelId="{A610FCE8-EFC2-49F3-97D0-59A57C7BF7CE}" type="pres">
      <dgm:prSet presAssocID="{A7E1CA5D-E2D2-4E45-B308-12244AA80B6C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5B52C9A-CD5F-4BF5-A175-976DE2C056B4}" type="pres">
      <dgm:prSet presAssocID="{A7E1CA5D-E2D2-4E45-B308-12244AA80B6C}" presName="descendantText" presStyleLbl="alignAccFollowNode1" presStyleIdx="2" presStyleCnt="7">
        <dgm:presLayoutVars>
          <dgm:bulletEnabled val="1"/>
        </dgm:presLayoutVars>
      </dgm:prSet>
      <dgm:spPr/>
    </dgm:pt>
    <dgm:pt modelId="{0C1F8484-83DF-4CB6-937B-047BD4154E0F}" type="pres">
      <dgm:prSet presAssocID="{8BEAE184-1F6F-44AF-AAFF-7CC0D41CBD40}" presName="sp" presStyleCnt="0"/>
      <dgm:spPr/>
    </dgm:pt>
    <dgm:pt modelId="{CBA200CA-9699-4867-873A-1B33A9135BE5}" type="pres">
      <dgm:prSet presAssocID="{382BB1B6-A853-4FB4-BC61-835FE51D85F0}" presName="linNode" presStyleCnt="0"/>
      <dgm:spPr/>
    </dgm:pt>
    <dgm:pt modelId="{6D44EDD2-2E2E-46A3-8F86-B7619EAD5E57}" type="pres">
      <dgm:prSet presAssocID="{382BB1B6-A853-4FB4-BC61-835FE51D85F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49595DB8-6753-470A-89EE-1269A23858BF}" type="pres">
      <dgm:prSet presAssocID="{382BB1B6-A853-4FB4-BC61-835FE51D85F0}" presName="descendantText" presStyleLbl="alignAccFollowNode1" presStyleIdx="3" presStyleCnt="7">
        <dgm:presLayoutVars>
          <dgm:bulletEnabled val="1"/>
        </dgm:presLayoutVars>
      </dgm:prSet>
      <dgm:spPr/>
    </dgm:pt>
    <dgm:pt modelId="{7CAABF6B-D555-4DD8-85E1-720763B83D5C}" type="pres">
      <dgm:prSet presAssocID="{D508FFFE-1A2B-42EF-83F4-F9F6F2D93A39}" presName="sp" presStyleCnt="0"/>
      <dgm:spPr/>
    </dgm:pt>
    <dgm:pt modelId="{60AC1EEC-FEE7-4261-A993-D067A604A2A1}" type="pres">
      <dgm:prSet presAssocID="{0B8A3407-9A53-4C28-B301-F64CBE6407CB}" presName="linNode" presStyleCnt="0"/>
      <dgm:spPr/>
    </dgm:pt>
    <dgm:pt modelId="{E238FCD1-0DC7-46C7-B7D4-5F43ECFFA0DA}" type="pres">
      <dgm:prSet presAssocID="{0B8A3407-9A53-4C28-B301-F64CBE6407CB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4CC038A-ABB8-41EC-91AB-252D2DC9ACB0}" type="pres">
      <dgm:prSet presAssocID="{0B8A3407-9A53-4C28-B301-F64CBE6407CB}" presName="descendantText" presStyleLbl="alignAccFollowNode1" presStyleIdx="4" presStyleCnt="7">
        <dgm:presLayoutVars>
          <dgm:bulletEnabled val="1"/>
        </dgm:presLayoutVars>
      </dgm:prSet>
      <dgm:spPr/>
    </dgm:pt>
    <dgm:pt modelId="{385DE508-0660-45D5-B98D-5F2056CEB420}" type="pres">
      <dgm:prSet presAssocID="{1E2C5FAB-39C3-4642-AFF3-03EF6253C3F2}" presName="sp" presStyleCnt="0"/>
      <dgm:spPr/>
    </dgm:pt>
    <dgm:pt modelId="{43DA1034-FFB2-4621-B5A3-23EA88CAED26}" type="pres">
      <dgm:prSet presAssocID="{069A4347-6CDB-4DDC-B30B-243B1DA230D5}" presName="linNode" presStyleCnt="0"/>
      <dgm:spPr/>
    </dgm:pt>
    <dgm:pt modelId="{7642294D-69CA-4A7A-A74C-CCAAD7E748B5}" type="pres">
      <dgm:prSet presAssocID="{069A4347-6CDB-4DDC-B30B-243B1DA230D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AE6EAF2-62C3-4094-BC28-6F68806D8DF4}" type="pres">
      <dgm:prSet presAssocID="{069A4347-6CDB-4DDC-B30B-243B1DA230D5}" presName="descendantText" presStyleLbl="alignAccFollowNode1" presStyleIdx="5" presStyleCnt="7" custScaleY="115936">
        <dgm:presLayoutVars>
          <dgm:bulletEnabled val="1"/>
        </dgm:presLayoutVars>
      </dgm:prSet>
      <dgm:spPr/>
    </dgm:pt>
    <dgm:pt modelId="{051BF89C-7442-472C-A3DC-71147E5D31FD}" type="pres">
      <dgm:prSet presAssocID="{6DCD36EC-843C-4718-BC55-1206B1AC751B}" presName="sp" presStyleCnt="0"/>
      <dgm:spPr/>
    </dgm:pt>
    <dgm:pt modelId="{BF10A961-0AEB-44C5-8DD9-7C40E27A8D18}" type="pres">
      <dgm:prSet presAssocID="{8A7B39E5-251D-444E-B4B9-92C94546C2D7}" presName="linNode" presStyleCnt="0"/>
      <dgm:spPr/>
    </dgm:pt>
    <dgm:pt modelId="{5E4E9456-264A-4882-8683-9310AE7436E0}" type="pres">
      <dgm:prSet presAssocID="{8A7B39E5-251D-444E-B4B9-92C94546C2D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8286CECA-65B5-413A-9366-04307313814B}" type="pres">
      <dgm:prSet presAssocID="{8A7B39E5-251D-444E-B4B9-92C94546C2D7}" presName="descendantText" presStyleLbl="alignAccFollowNode1" presStyleIdx="6" presStyleCnt="7" custScaleY="108736">
        <dgm:presLayoutVars>
          <dgm:bulletEnabled val="1"/>
        </dgm:presLayoutVars>
      </dgm:prSet>
      <dgm:spPr/>
    </dgm:pt>
  </dgm:ptLst>
  <dgm:cxnLst>
    <dgm:cxn modelId="{E7416F08-7294-42B1-BB4F-54E7D988AF72}" type="presOf" srcId="{382BB1B6-A853-4FB4-BC61-835FE51D85F0}" destId="{6D44EDD2-2E2E-46A3-8F86-B7619EAD5E57}" srcOrd="0" destOrd="0" presId="urn:microsoft.com/office/officeart/2005/8/layout/vList5"/>
    <dgm:cxn modelId="{2EE12C11-D4B5-4BD5-BC30-EA9FCC80A547}" type="presOf" srcId="{6479FC53-4F0C-412C-9FEF-C364068EFE2E}" destId="{49595DB8-6753-470A-89EE-1269A23858BF}" srcOrd="0" destOrd="0" presId="urn:microsoft.com/office/officeart/2005/8/layout/vList5"/>
    <dgm:cxn modelId="{3DCAD219-B209-418D-B7DE-46AA1E90FB80}" type="presOf" srcId="{A7E1CA5D-E2D2-4E45-B308-12244AA80B6C}" destId="{A610FCE8-EFC2-49F3-97D0-59A57C7BF7CE}" srcOrd="0" destOrd="0" presId="urn:microsoft.com/office/officeart/2005/8/layout/vList5"/>
    <dgm:cxn modelId="{5AC9AE1B-0645-4B6A-8E33-5861F1F583B6}" type="presOf" srcId="{4E84853E-25F4-4A64-ACCF-7C974FBDA936}" destId="{84CC038A-ABB8-41EC-91AB-252D2DC9ACB0}" srcOrd="0" destOrd="0" presId="urn:microsoft.com/office/officeart/2005/8/layout/vList5"/>
    <dgm:cxn modelId="{96BD6021-3EBB-49FB-9935-A32C59304F02}" srcId="{A63D85E7-2A7D-408E-BDAD-019B9816B50F}" destId="{382BB1B6-A853-4FB4-BC61-835FE51D85F0}" srcOrd="3" destOrd="0" parTransId="{134A31AD-C1C4-4D80-8093-C5D9E1953A79}" sibTransId="{D508FFFE-1A2B-42EF-83F4-F9F6F2D93A39}"/>
    <dgm:cxn modelId="{692CE529-79C2-4B49-8A5D-5A809B26828B}" type="presOf" srcId="{00BD6DAB-C9F5-4F47-94C3-EEC7D4ED0814}" destId="{661DA467-21B5-4C57-9B42-B250BCDE724A}" srcOrd="0" destOrd="0" presId="urn:microsoft.com/office/officeart/2005/8/layout/vList5"/>
    <dgm:cxn modelId="{74E1182F-4ED1-486A-A8E1-E7211213BBE1}" srcId="{C195D4FF-1071-4174-ADE2-0BF14B977005}" destId="{00BD6DAB-C9F5-4F47-94C3-EEC7D4ED0814}" srcOrd="0" destOrd="0" parTransId="{C299B105-FBAF-404F-9A99-EDED1FE1E3A7}" sibTransId="{DA574C5B-2046-4DB0-9DB1-5E1AE35D1438}"/>
    <dgm:cxn modelId="{C635A732-FBA7-4292-A1FD-F6145D3CB3AC}" type="presOf" srcId="{F6FD2BE7-FFF1-4DB0-99BE-73AF9AFC97D4}" destId="{7AE6EAF2-62C3-4094-BC28-6F68806D8DF4}" srcOrd="0" destOrd="0" presId="urn:microsoft.com/office/officeart/2005/8/layout/vList5"/>
    <dgm:cxn modelId="{01378633-6BFF-4607-9023-A4F68850ED0A}" type="presOf" srcId="{C195D4FF-1071-4174-ADE2-0BF14B977005}" destId="{89246480-4EF3-4360-8D46-BC46A41B4EC0}" srcOrd="0" destOrd="0" presId="urn:microsoft.com/office/officeart/2005/8/layout/vList5"/>
    <dgm:cxn modelId="{9954A55F-70A0-4712-B279-3B8A2CA3E4B2}" srcId="{A7E1CA5D-E2D2-4E45-B308-12244AA80B6C}" destId="{7F418C99-F5E4-47F3-9042-DF43575ABA76}" srcOrd="0" destOrd="0" parTransId="{1EDB5052-B0D8-485E-B1E0-905BED6FB465}" sibTransId="{4FBEDA49-6957-4BC1-B3D5-2BC413DAA611}"/>
    <dgm:cxn modelId="{B28AE76B-DC5F-4B7C-80B9-E70CE6C506A8}" srcId="{FA9453A4-5543-47F6-A362-2864D0EAF7AC}" destId="{1CC14B0D-C008-4C01-BA82-66D5248B1E80}" srcOrd="0" destOrd="0" parTransId="{09F52BC2-4FE0-46A6-A4ED-52F4F846FA09}" sibTransId="{2F659647-DDB2-48B3-95AF-E260EB29C7DD}"/>
    <dgm:cxn modelId="{7B71174C-4CF1-48EB-AD98-77C0AD96B163}" type="presOf" srcId="{FA9453A4-5543-47F6-A362-2864D0EAF7AC}" destId="{293B7990-DB7A-48F3-89F1-6E63208EDD6C}" srcOrd="0" destOrd="0" presId="urn:microsoft.com/office/officeart/2005/8/layout/vList5"/>
    <dgm:cxn modelId="{BD1C3E70-0408-4EF3-98D2-4D97A11F80E3}" srcId="{A63D85E7-2A7D-408E-BDAD-019B9816B50F}" destId="{0B8A3407-9A53-4C28-B301-F64CBE6407CB}" srcOrd="4" destOrd="0" parTransId="{397F2D6D-5F9A-4E0F-B4B6-A134A351040C}" sibTransId="{1E2C5FAB-39C3-4642-AFF3-03EF6253C3F2}"/>
    <dgm:cxn modelId="{B64D3376-8DF5-48DE-BC9C-C2B66D5AE42D}" srcId="{A63D85E7-2A7D-408E-BDAD-019B9816B50F}" destId="{8A7B39E5-251D-444E-B4B9-92C94546C2D7}" srcOrd="6" destOrd="0" parTransId="{56ACB960-E855-4885-8DC4-94B7C849DDC3}" sibTransId="{C18F439A-8969-412A-9757-1BBB569A1114}"/>
    <dgm:cxn modelId="{4D007988-EFC2-4153-BDD0-4F965111694C}" type="presOf" srcId="{069A4347-6CDB-4DDC-B30B-243B1DA230D5}" destId="{7642294D-69CA-4A7A-A74C-CCAAD7E748B5}" srcOrd="0" destOrd="0" presId="urn:microsoft.com/office/officeart/2005/8/layout/vList5"/>
    <dgm:cxn modelId="{03223D89-2407-40F4-86F3-CBB2BA1F390A}" type="presOf" srcId="{8A7B39E5-251D-444E-B4B9-92C94546C2D7}" destId="{5E4E9456-264A-4882-8683-9310AE7436E0}" srcOrd="0" destOrd="0" presId="urn:microsoft.com/office/officeart/2005/8/layout/vList5"/>
    <dgm:cxn modelId="{9D5B838F-8C6F-4824-8930-CE100A16DC22}" srcId="{A63D85E7-2A7D-408E-BDAD-019B9816B50F}" destId="{069A4347-6CDB-4DDC-B30B-243B1DA230D5}" srcOrd="5" destOrd="0" parTransId="{BE73DE30-1F89-4F32-8BD0-AD6EE14C6297}" sibTransId="{6DCD36EC-843C-4718-BC55-1206B1AC751B}"/>
    <dgm:cxn modelId="{C60B2491-28CB-45B7-B476-D18D32074E83}" srcId="{0B8A3407-9A53-4C28-B301-F64CBE6407CB}" destId="{4E84853E-25F4-4A64-ACCF-7C974FBDA936}" srcOrd="0" destOrd="0" parTransId="{883412A2-8672-440C-8424-73C5A2F22556}" sibTransId="{34016887-ABF8-4618-AEF8-B5EE4C5ACEB0}"/>
    <dgm:cxn modelId="{7AFA649D-F797-4A72-BA66-66B309350593}" type="presOf" srcId="{A63D85E7-2A7D-408E-BDAD-019B9816B50F}" destId="{30EC8B98-FB79-4762-85F2-E073D938581E}" srcOrd="0" destOrd="0" presId="urn:microsoft.com/office/officeart/2005/8/layout/vList5"/>
    <dgm:cxn modelId="{6C25F59D-CC4A-49AC-A8AC-E27C513AE531}" srcId="{A63D85E7-2A7D-408E-BDAD-019B9816B50F}" destId="{FA9453A4-5543-47F6-A362-2864D0EAF7AC}" srcOrd="0" destOrd="0" parTransId="{90C64F35-F845-4D33-9953-A66F7AC77259}" sibTransId="{10263135-202E-4693-B4AF-32FD22B13AB4}"/>
    <dgm:cxn modelId="{8AA818C0-0E53-4AD8-AB50-1E5D0C3261F5}" srcId="{8A7B39E5-251D-444E-B4B9-92C94546C2D7}" destId="{E1BC2A30-0A6F-44CB-A0E7-50DC8D2AEB67}" srcOrd="0" destOrd="0" parTransId="{4974A14F-FAB4-44A3-AD9A-208A32CF5894}" sibTransId="{6595C86D-3A32-4A59-AB88-152356DDE520}"/>
    <dgm:cxn modelId="{D6E8F3C4-0992-4973-9263-612C65DA3B37}" type="presOf" srcId="{1CC14B0D-C008-4C01-BA82-66D5248B1E80}" destId="{6910CF32-977C-4FEE-A6C3-1C65DB92A3B6}" srcOrd="0" destOrd="0" presId="urn:microsoft.com/office/officeart/2005/8/layout/vList5"/>
    <dgm:cxn modelId="{86238FC6-759D-4B89-B3F7-B2650BD3D048}" type="presOf" srcId="{0B8A3407-9A53-4C28-B301-F64CBE6407CB}" destId="{E238FCD1-0DC7-46C7-B7D4-5F43ECFFA0DA}" srcOrd="0" destOrd="0" presId="urn:microsoft.com/office/officeart/2005/8/layout/vList5"/>
    <dgm:cxn modelId="{BE4823C8-2877-462F-ADA8-4F05AA6CED7F}" srcId="{069A4347-6CDB-4DDC-B30B-243B1DA230D5}" destId="{F6FD2BE7-FFF1-4DB0-99BE-73AF9AFC97D4}" srcOrd="0" destOrd="0" parTransId="{EC5D8963-4EEC-4C1E-B66F-D8E6C9BE6130}" sibTransId="{ED673B84-405E-4390-B31F-80E8B1671E47}"/>
    <dgm:cxn modelId="{BB8B09D6-B30D-40BC-AA12-7B5147088BEE}" srcId="{A63D85E7-2A7D-408E-BDAD-019B9816B50F}" destId="{A7E1CA5D-E2D2-4E45-B308-12244AA80B6C}" srcOrd="2" destOrd="0" parTransId="{7185544F-4D7A-4897-90A9-1BAEC4B6A61B}" sibTransId="{8BEAE184-1F6F-44AF-AAFF-7CC0D41CBD40}"/>
    <dgm:cxn modelId="{A54802E6-2421-4399-AC5C-D91120536317}" type="presOf" srcId="{7F418C99-F5E4-47F3-9042-DF43575ABA76}" destId="{25B52C9A-CD5F-4BF5-A175-976DE2C056B4}" srcOrd="0" destOrd="0" presId="urn:microsoft.com/office/officeart/2005/8/layout/vList5"/>
    <dgm:cxn modelId="{9B9A02E7-5AD1-4597-8DA5-BD4360AFE4A8}" srcId="{382BB1B6-A853-4FB4-BC61-835FE51D85F0}" destId="{6479FC53-4F0C-412C-9FEF-C364068EFE2E}" srcOrd="0" destOrd="0" parTransId="{BD8E610A-6FBB-4266-ADBF-870A9EF7A42A}" sibTransId="{B9A4F30B-804A-44C1-BA29-4E7F7A7C2C08}"/>
    <dgm:cxn modelId="{B88B67E7-89BC-4F67-867F-1F3C927A9AD3}" srcId="{A63D85E7-2A7D-408E-BDAD-019B9816B50F}" destId="{C195D4FF-1071-4174-ADE2-0BF14B977005}" srcOrd="1" destOrd="0" parTransId="{8E2BABD2-B7E5-45E8-9A3C-E2E45C3AA181}" sibTransId="{18BAB1AA-04A3-471A-A5E6-D021BE11A338}"/>
    <dgm:cxn modelId="{D2C47AF0-B0C3-4FCD-B527-85472FB10E5F}" type="presOf" srcId="{E1BC2A30-0A6F-44CB-A0E7-50DC8D2AEB67}" destId="{8286CECA-65B5-413A-9366-04307313814B}" srcOrd="0" destOrd="0" presId="urn:microsoft.com/office/officeart/2005/8/layout/vList5"/>
    <dgm:cxn modelId="{B4978620-AEC9-4FD9-9B78-5E842AC1DD6F}" type="presParOf" srcId="{30EC8B98-FB79-4762-85F2-E073D938581E}" destId="{ED9B0E72-0428-4064-9E8D-7B3F6D263356}" srcOrd="0" destOrd="0" presId="urn:microsoft.com/office/officeart/2005/8/layout/vList5"/>
    <dgm:cxn modelId="{CEB4585E-11B7-4C1B-A11A-967DD5B45148}" type="presParOf" srcId="{ED9B0E72-0428-4064-9E8D-7B3F6D263356}" destId="{293B7990-DB7A-48F3-89F1-6E63208EDD6C}" srcOrd="0" destOrd="0" presId="urn:microsoft.com/office/officeart/2005/8/layout/vList5"/>
    <dgm:cxn modelId="{B28C8724-14AF-4E63-8A34-EAA4F4E5EB74}" type="presParOf" srcId="{ED9B0E72-0428-4064-9E8D-7B3F6D263356}" destId="{6910CF32-977C-4FEE-A6C3-1C65DB92A3B6}" srcOrd="1" destOrd="0" presId="urn:microsoft.com/office/officeart/2005/8/layout/vList5"/>
    <dgm:cxn modelId="{7FFCF880-DC9E-41F4-AFE7-DE90D8DA40A6}" type="presParOf" srcId="{30EC8B98-FB79-4762-85F2-E073D938581E}" destId="{A50C4A6E-03DD-4C35-96AB-0F01BA50E3D2}" srcOrd="1" destOrd="0" presId="urn:microsoft.com/office/officeart/2005/8/layout/vList5"/>
    <dgm:cxn modelId="{BCA78E58-A406-48BE-9AF2-16D6098489C3}" type="presParOf" srcId="{30EC8B98-FB79-4762-85F2-E073D938581E}" destId="{F1F5F872-2136-4A6C-AB8D-95E97FCE8B47}" srcOrd="2" destOrd="0" presId="urn:microsoft.com/office/officeart/2005/8/layout/vList5"/>
    <dgm:cxn modelId="{91B625A4-5DB6-4454-8BF6-5E323EDCB7DE}" type="presParOf" srcId="{F1F5F872-2136-4A6C-AB8D-95E97FCE8B47}" destId="{89246480-4EF3-4360-8D46-BC46A41B4EC0}" srcOrd="0" destOrd="0" presId="urn:microsoft.com/office/officeart/2005/8/layout/vList5"/>
    <dgm:cxn modelId="{65A4D980-ABA3-47A5-84FC-1D19706995B8}" type="presParOf" srcId="{F1F5F872-2136-4A6C-AB8D-95E97FCE8B47}" destId="{661DA467-21B5-4C57-9B42-B250BCDE724A}" srcOrd="1" destOrd="0" presId="urn:microsoft.com/office/officeart/2005/8/layout/vList5"/>
    <dgm:cxn modelId="{12DEE723-9EB7-4915-A8E7-D24D8BDCC122}" type="presParOf" srcId="{30EC8B98-FB79-4762-85F2-E073D938581E}" destId="{E779A398-7C85-4D7A-BCD4-5BEE31E5737B}" srcOrd="3" destOrd="0" presId="urn:microsoft.com/office/officeart/2005/8/layout/vList5"/>
    <dgm:cxn modelId="{C4987CE0-20F3-4E22-A17B-22314D8CF5E1}" type="presParOf" srcId="{30EC8B98-FB79-4762-85F2-E073D938581E}" destId="{359CD554-9BE6-43B6-B694-CFAD9D249A20}" srcOrd="4" destOrd="0" presId="urn:microsoft.com/office/officeart/2005/8/layout/vList5"/>
    <dgm:cxn modelId="{5C966E39-349C-4BF7-BAA7-332439E57A33}" type="presParOf" srcId="{359CD554-9BE6-43B6-B694-CFAD9D249A20}" destId="{A610FCE8-EFC2-49F3-97D0-59A57C7BF7CE}" srcOrd="0" destOrd="0" presId="urn:microsoft.com/office/officeart/2005/8/layout/vList5"/>
    <dgm:cxn modelId="{9B8317B1-BB28-4C28-B7CA-1EC6545EF3C5}" type="presParOf" srcId="{359CD554-9BE6-43B6-B694-CFAD9D249A20}" destId="{25B52C9A-CD5F-4BF5-A175-976DE2C056B4}" srcOrd="1" destOrd="0" presId="urn:microsoft.com/office/officeart/2005/8/layout/vList5"/>
    <dgm:cxn modelId="{52C5E1AA-19A5-4D0A-ACAA-522C4C782E8F}" type="presParOf" srcId="{30EC8B98-FB79-4762-85F2-E073D938581E}" destId="{0C1F8484-83DF-4CB6-937B-047BD4154E0F}" srcOrd="5" destOrd="0" presId="urn:microsoft.com/office/officeart/2005/8/layout/vList5"/>
    <dgm:cxn modelId="{FE6020FE-62EB-4DD8-9E9B-7F2B398F7C45}" type="presParOf" srcId="{30EC8B98-FB79-4762-85F2-E073D938581E}" destId="{CBA200CA-9699-4867-873A-1B33A9135BE5}" srcOrd="6" destOrd="0" presId="urn:microsoft.com/office/officeart/2005/8/layout/vList5"/>
    <dgm:cxn modelId="{9326FA00-6349-4E97-8529-17727025DFF9}" type="presParOf" srcId="{CBA200CA-9699-4867-873A-1B33A9135BE5}" destId="{6D44EDD2-2E2E-46A3-8F86-B7619EAD5E57}" srcOrd="0" destOrd="0" presId="urn:microsoft.com/office/officeart/2005/8/layout/vList5"/>
    <dgm:cxn modelId="{CE373AFD-D36A-4336-9618-45C0E0ADDF79}" type="presParOf" srcId="{CBA200CA-9699-4867-873A-1B33A9135BE5}" destId="{49595DB8-6753-470A-89EE-1269A23858BF}" srcOrd="1" destOrd="0" presId="urn:microsoft.com/office/officeart/2005/8/layout/vList5"/>
    <dgm:cxn modelId="{7C7B4B0E-9AF1-4214-8BAB-8F526B20F4A9}" type="presParOf" srcId="{30EC8B98-FB79-4762-85F2-E073D938581E}" destId="{7CAABF6B-D555-4DD8-85E1-720763B83D5C}" srcOrd="7" destOrd="0" presId="urn:microsoft.com/office/officeart/2005/8/layout/vList5"/>
    <dgm:cxn modelId="{A257A5A5-7B49-46B3-8EC4-77718298FDFA}" type="presParOf" srcId="{30EC8B98-FB79-4762-85F2-E073D938581E}" destId="{60AC1EEC-FEE7-4261-A993-D067A604A2A1}" srcOrd="8" destOrd="0" presId="urn:microsoft.com/office/officeart/2005/8/layout/vList5"/>
    <dgm:cxn modelId="{84BA0850-479F-4D37-AC9B-DBCF42EC5211}" type="presParOf" srcId="{60AC1EEC-FEE7-4261-A993-D067A604A2A1}" destId="{E238FCD1-0DC7-46C7-B7D4-5F43ECFFA0DA}" srcOrd="0" destOrd="0" presId="urn:microsoft.com/office/officeart/2005/8/layout/vList5"/>
    <dgm:cxn modelId="{6E5FF3B9-C1D3-4C6B-AD8D-35812A10B0B0}" type="presParOf" srcId="{60AC1EEC-FEE7-4261-A993-D067A604A2A1}" destId="{84CC038A-ABB8-41EC-91AB-252D2DC9ACB0}" srcOrd="1" destOrd="0" presId="urn:microsoft.com/office/officeart/2005/8/layout/vList5"/>
    <dgm:cxn modelId="{8AFD85B6-2C48-40FE-9C63-C11113B3E2CD}" type="presParOf" srcId="{30EC8B98-FB79-4762-85F2-E073D938581E}" destId="{385DE508-0660-45D5-B98D-5F2056CEB420}" srcOrd="9" destOrd="0" presId="urn:microsoft.com/office/officeart/2005/8/layout/vList5"/>
    <dgm:cxn modelId="{54925EA5-9A16-4C7B-A1B1-54A7EA89CBA4}" type="presParOf" srcId="{30EC8B98-FB79-4762-85F2-E073D938581E}" destId="{43DA1034-FFB2-4621-B5A3-23EA88CAED26}" srcOrd="10" destOrd="0" presId="urn:microsoft.com/office/officeart/2005/8/layout/vList5"/>
    <dgm:cxn modelId="{FAE3E28F-8D0B-4C05-834B-815FA7EFA67F}" type="presParOf" srcId="{43DA1034-FFB2-4621-B5A3-23EA88CAED26}" destId="{7642294D-69CA-4A7A-A74C-CCAAD7E748B5}" srcOrd="0" destOrd="0" presId="urn:microsoft.com/office/officeart/2005/8/layout/vList5"/>
    <dgm:cxn modelId="{4D4B424B-BCBB-496B-8D22-F70D61206737}" type="presParOf" srcId="{43DA1034-FFB2-4621-B5A3-23EA88CAED26}" destId="{7AE6EAF2-62C3-4094-BC28-6F68806D8DF4}" srcOrd="1" destOrd="0" presId="urn:microsoft.com/office/officeart/2005/8/layout/vList5"/>
    <dgm:cxn modelId="{FE35E2B3-6697-4748-9404-100A0BF8E0E5}" type="presParOf" srcId="{30EC8B98-FB79-4762-85F2-E073D938581E}" destId="{051BF89C-7442-472C-A3DC-71147E5D31FD}" srcOrd="11" destOrd="0" presId="urn:microsoft.com/office/officeart/2005/8/layout/vList5"/>
    <dgm:cxn modelId="{D3B820A5-ACEB-4B6C-86CC-71192C35B5B0}" type="presParOf" srcId="{30EC8B98-FB79-4762-85F2-E073D938581E}" destId="{BF10A961-0AEB-44C5-8DD9-7C40E27A8D18}" srcOrd="12" destOrd="0" presId="urn:microsoft.com/office/officeart/2005/8/layout/vList5"/>
    <dgm:cxn modelId="{434BBB00-0CCB-4221-8F61-B370ECF85D41}" type="presParOf" srcId="{BF10A961-0AEB-44C5-8DD9-7C40E27A8D18}" destId="{5E4E9456-264A-4882-8683-9310AE7436E0}" srcOrd="0" destOrd="0" presId="urn:microsoft.com/office/officeart/2005/8/layout/vList5"/>
    <dgm:cxn modelId="{0E2269E1-EDCA-43D3-B6FB-7F0ED166B557}" type="presParOf" srcId="{BF10A961-0AEB-44C5-8DD9-7C40E27A8D18}" destId="{8286CECA-65B5-413A-9366-0430731381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AE5B101-C8ED-41D6-8E76-7FBA94B303A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22ED5A-A91E-48C3-B239-EEAF862FFF8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l’ID univoco dell'utente (soggetto).</a:t>
          </a:r>
        </a:p>
      </dgm:t>
    </dgm:pt>
    <dgm:pt modelId="{72669D88-6874-4968-852C-3D7EA60E65BC}" type="parTrans" cxnId="{069147C4-FFE9-43FD-99A7-52AC676F4FC8}">
      <dgm:prSet/>
      <dgm:spPr/>
      <dgm:t>
        <a:bodyPr/>
        <a:lstStyle/>
        <a:p>
          <a:endParaRPr lang="it-IT"/>
        </a:p>
      </dgm:t>
    </dgm:pt>
    <dgm:pt modelId="{AA2C5FA8-77E8-486F-8F5F-7F91DF60A3E2}" type="sibTrans" cxnId="{069147C4-FFE9-43FD-99A7-52AC676F4FC8}">
      <dgm:prSet/>
      <dgm:spPr/>
      <dgm:t>
        <a:bodyPr/>
        <a:lstStyle/>
        <a:p>
          <a:endParaRPr lang="it-IT"/>
        </a:p>
      </dgm:t>
    </dgm:pt>
    <dgm:pt modelId="{E9D0E7A1-FDC5-48FA-ACD2-88824B9226C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preferred_username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il nome utente dell'utente (ad esempio, il suo login).</a:t>
          </a:r>
        </a:p>
      </dgm:t>
    </dgm:pt>
    <dgm:pt modelId="{414B8F53-450D-43F6-ABF3-FB2C4254BBDB}" type="parTrans" cxnId="{0A1E55BF-AC68-4985-B99E-1A34DFC4BD80}">
      <dgm:prSet/>
      <dgm:spPr/>
      <dgm:t>
        <a:bodyPr/>
        <a:lstStyle/>
        <a:p>
          <a:endParaRPr lang="it-IT"/>
        </a:p>
      </dgm:t>
    </dgm:pt>
    <dgm:pt modelId="{B466BC31-9BF5-422B-A9BC-F91BD1ED1FAB}" type="sibTrans" cxnId="{0A1E55BF-AC68-4985-B99E-1A34DFC4BD80}">
      <dgm:prSet/>
      <dgm:spPr/>
      <dgm:t>
        <a:bodyPr/>
        <a:lstStyle/>
        <a:p>
          <a:endParaRPr lang="it-IT"/>
        </a:p>
      </dgm:t>
    </dgm:pt>
    <dgm:pt modelId="{EE9896FA-56BC-4BD2-8F7F-0A38D6D5BC86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iss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l'emittente del token, ovvero Keycloak stesso (solitamente l'URL del server Keycloak).</a:t>
          </a:r>
        </a:p>
      </dgm:t>
    </dgm:pt>
    <dgm:pt modelId="{DFB2BFCE-50E4-41BC-9977-9C9BD20CDF72}" type="parTrans" cxnId="{94A7BD08-8523-4BD0-8CF8-6F1D2D25902A}">
      <dgm:prSet/>
      <dgm:spPr/>
      <dgm:t>
        <a:bodyPr/>
        <a:lstStyle/>
        <a:p>
          <a:endParaRPr lang="it-IT"/>
        </a:p>
      </dgm:t>
    </dgm:pt>
    <dgm:pt modelId="{7506E352-164D-4152-9E14-CDB0C77CD0E7}" type="sibTrans" cxnId="{94A7BD08-8523-4BD0-8CF8-6F1D2D25902A}">
      <dgm:prSet/>
      <dgm:spPr/>
      <dgm:t>
        <a:bodyPr/>
        <a:lstStyle/>
        <a:p>
          <a:endParaRPr lang="it-IT"/>
        </a:p>
      </dgm:t>
    </dgm:pt>
    <dgm:pt modelId="{4673D22F-D1E2-4107-B71B-98DCE10E1561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signature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la firma digitale garantisce che il token non sia stato alterato. Essa viene generata utilizzando la chiave privata di Keycloak.</a:t>
          </a:r>
        </a:p>
      </dgm:t>
    </dgm:pt>
    <dgm:pt modelId="{20C1B9AD-22C8-433B-8BD7-A55407800B34}" type="parTrans" cxnId="{A9702B27-9318-4D91-8C89-B8975A9E0BCE}">
      <dgm:prSet/>
      <dgm:spPr/>
      <dgm:t>
        <a:bodyPr/>
        <a:lstStyle/>
        <a:p>
          <a:endParaRPr lang="it-IT"/>
        </a:p>
      </dgm:t>
    </dgm:pt>
    <dgm:pt modelId="{526CE6B5-E44D-4C85-A46F-B98D85A5D003}" type="sibTrans" cxnId="{A9702B27-9318-4D91-8C89-B8975A9E0BCE}">
      <dgm:prSet/>
      <dgm:spPr/>
      <dgm:t>
        <a:bodyPr/>
        <a:lstStyle/>
        <a:p>
          <a:endParaRPr lang="it-IT"/>
        </a:p>
      </dgm:t>
    </dgm:pt>
    <dgm:pt modelId="{9617977B-503D-4D75-BDA4-D00D00C3DD75}" type="pres">
      <dgm:prSet presAssocID="{7AE5B101-C8ED-41D6-8E76-7FBA94B303A5}" presName="diagram" presStyleCnt="0">
        <dgm:presLayoutVars>
          <dgm:dir/>
          <dgm:resizeHandles val="exact"/>
        </dgm:presLayoutVars>
      </dgm:prSet>
      <dgm:spPr/>
    </dgm:pt>
    <dgm:pt modelId="{1DD2674A-D744-4701-945D-BD37EDC862EF}" type="pres">
      <dgm:prSet presAssocID="{FC22ED5A-A91E-48C3-B239-EEAF862FFF8F}" presName="node" presStyleLbl="node1" presStyleIdx="0" presStyleCnt="4">
        <dgm:presLayoutVars>
          <dgm:bulletEnabled val="1"/>
        </dgm:presLayoutVars>
      </dgm:prSet>
      <dgm:spPr/>
    </dgm:pt>
    <dgm:pt modelId="{829F0CB5-A6BE-4DCF-A6F0-7EBA9FF2DE36}" type="pres">
      <dgm:prSet presAssocID="{AA2C5FA8-77E8-486F-8F5F-7F91DF60A3E2}" presName="sibTrans" presStyleCnt="0"/>
      <dgm:spPr/>
    </dgm:pt>
    <dgm:pt modelId="{D1438E2B-DFA2-41D6-9F84-9E621CECBE24}" type="pres">
      <dgm:prSet presAssocID="{E9D0E7A1-FDC5-48FA-ACD2-88824B9226C3}" presName="node" presStyleLbl="node1" presStyleIdx="1" presStyleCnt="4">
        <dgm:presLayoutVars>
          <dgm:bulletEnabled val="1"/>
        </dgm:presLayoutVars>
      </dgm:prSet>
      <dgm:spPr/>
    </dgm:pt>
    <dgm:pt modelId="{C7CA7E96-B336-4E01-84E5-D0F4AA630DC3}" type="pres">
      <dgm:prSet presAssocID="{B466BC31-9BF5-422B-A9BC-F91BD1ED1FAB}" presName="sibTrans" presStyleCnt="0"/>
      <dgm:spPr/>
    </dgm:pt>
    <dgm:pt modelId="{CC930B78-93A9-4F0F-9A3B-77C5947CFE3D}" type="pres">
      <dgm:prSet presAssocID="{EE9896FA-56BC-4BD2-8F7F-0A38D6D5BC86}" presName="node" presStyleLbl="node1" presStyleIdx="2" presStyleCnt="4">
        <dgm:presLayoutVars>
          <dgm:bulletEnabled val="1"/>
        </dgm:presLayoutVars>
      </dgm:prSet>
      <dgm:spPr/>
    </dgm:pt>
    <dgm:pt modelId="{969E57D5-755E-4E0C-BFDF-2C95367FD66F}" type="pres">
      <dgm:prSet presAssocID="{7506E352-164D-4152-9E14-CDB0C77CD0E7}" presName="sibTrans" presStyleCnt="0"/>
      <dgm:spPr/>
    </dgm:pt>
    <dgm:pt modelId="{7D4788CA-E2DC-4281-A05C-16381C23454C}" type="pres">
      <dgm:prSet presAssocID="{4673D22F-D1E2-4107-B71B-98DCE10E1561}" presName="node" presStyleLbl="node1" presStyleIdx="3" presStyleCnt="4">
        <dgm:presLayoutVars>
          <dgm:bulletEnabled val="1"/>
        </dgm:presLayoutVars>
      </dgm:prSet>
      <dgm:spPr/>
    </dgm:pt>
  </dgm:ptLst>
  <dgm:cxnLst>
    <dgm:cxn modelId="{94A7BD08-8523-4BD0-8CF8-6F1D2D25902A}" srcId="{7AE5B101-C8ED-41D6-8E76-7FBA94B303A5}" destId="{EE9896FA-56BC-4BD2-8F7F-0A38D6D5BC86}" srcOrd="2" destOrd="0" parTransId="{DFB2BFCE-50E4-41BC-9977-9C9BD20CDF72}" sibTransId="{7506E352-164D-4152-9E14-CDB0C77CD0E7}"/>
    <dgm:cxn modelId="{7E844415-D94D-494B-A5C9-7131C1542FD3}" type="presOf" srcId="{FC22ED5A-A91E-48C3-B239-EEAF862FFF8F}" destId="{1DD2674A-D744-4701-945D-BD37EDC862EF}" srcOrd="0" destOrd="0" presId="urn:microsoft.com/office/officeart/2005/8/layout/default"/>
    <dgm:cxn modelId="{240BFE1D-A9F4-4765-BF9C-7E8AA33E7D78}" type="presOf" srcId="{4673D22F-D1E2-4107-B71B-98DCE10E1561}" destId="{7D4788CA-E2DC-4281-A05C-16381C23454C}" srcOrd="0" destOrd="0" presId="urn:microsoft.com/office/officeart/2005/8/layout/default"/>
    <dgm:cxn modelId="{A9702B27-9318-4D91-8C89-B8975A9E0BCE}" srcId="{7AE5B101-C8ED-41D6-8E76-7FBA94B303A5}" destId="{4673D22F-D1E2-4107-B71B-98DCE10E1561}" srcOrd="3" destOrd="0" parTransId="{20C1B9AD-22C8-433B-8BD7-A55407800B34}" sibTransId="{526CE6B5-E44D-4C85-A46F-B98D85A5D003}"/>
    <dgm:cxn modelId="{0A0CCB33-966C-4857-816F-4EBAEE3122AF}" type="presOf" srcId="{EE9896FA-56BC-4BD2-8F7F-0A38D6D5BC86}" destId="{CC930B78-93A9-4F0F-9A3B-77C5947CFE3D}" srcOrd="0" destOrd="0" presId="urn:microsoft.com/office/officeart/2005/8/layout/default"/>
    <dgm:cxn modelId="{85BB3086-C436-4F8D-8E99-A5EE2B7C7E54}" type="presOf" srcId="{E9D0E7A1-FDC5-48FA-ACD2-88824B9226C3}" destId="{D1438E2B-DFA2-41D6-9F84-9E621CECBE24}" srcOrd="0" destOrd="0" presId="urn:microsoft.com/office/officeart/2005/8/layout/default"/>
    <dgm:cxn modelId="{0A1E55BF-AC68-4985-B99E-1A34DFC4BD80}" srcId="{7AE5B101-C8ED-41D6-8E76-7FBA94B303A5}" destId="{E9D0E7A1-FDC5-48FA-ACD2-88824B9226C3}" srcOrd="1" destOrd="0" parTransId="{414B8F53-450D-43F6-ABF3-FB2C4254BBDB}" sibTransId="{B466BC31-9BF5-422B-A9BC-F91BD1ED1FAB}"/>
    <dgm:cxn modelId="{069147C4-FFE9-43FD-99A7-52AC676F4FC8}" srcId="{7AE5B101-C8ED-41D6-8E76-7FBA94B303A5}" destId="{FC22ED5A-A91E-48C3-B239-EEAF862FFF8F}" srcOrd="0" destOrd="0" parTransId="{72669D88-6874-4968-852C-3D7EA60E65BC}" sibTransId="{AA2C5FA8-77E8-486F-8F5F-7F91DF60A3E2}"/>
    <dgm:cxn modelId="{3DB9D9D1-42E8-4799-8AE1-1EB1942EBB75}" type="presOf" srcId="{7AE5B101-C8ED-41D6-8E76-7FBA94B303A5}" destId="{9617977B-503D-4D75-BDA4-D00D00C3DD75}" srcOrd="0" destOrd="0" presId="urn:microsoft.com/office/officeart/2005/8/layout/default"/>
    <dgm:cxn modelId="{01B6F953-F492-44CB-8069-C3892978410D}" type="presParOf" srcId="{9617977B-503D-4D75-BDA4-D00D00C3DD75}" destId="{1DD2674A-D744-4701-945D-BD37EDC862EF}" srcOrd="0" destOrd="0" presId="urn:microsoft.com/office/officeart/2005/8/layout/default"/>
    <dgm:cxn modelId="{4EAAC7C1-1ABC-4CE3-83C5-9DC84686DFAE}" type="presParOf" srcId="{9617977B-503D-4D75-BDA4-D00D00C3DD75}" destId="{829F0CB5-A6BE-4DCF-A6F0-7EBA9FF2DE36}" srcOrd="1" destOrd="0" presId="urn:microsoft.com/office/officeart/2005/8/layout/default"/>
    <dgm:cxn modelId="{61EBDAC6-1EA9-4842-A7B5-AC3F24CC3F9A}" type="presParOf" srcId="{9617977B-503D-4D75-BDA4-D00D00C3DD75}" destId="{D1438E2B-DFA2-41D6-9F84-9E621CECBE24}" srcOrd="2" destOrd="0" presId="urn:microsoft.com/office/officeart/2005/8/layout/default"/>
    <dgm:cxn modelId="{941A07C9-8EEC-4EA5-A2EF-76811C937CD9}" type="presParOf" srcId="{9617977B-503D-4D75-BDA4-D00D00C3DD75}" destId="{C7CA7E96-B336-4E01-84E5-D0F4AA630DC3}" srcOrd="3" destOrd="0" presId="urn:microsoft.com/office/officeart/2005/8/layout/default"/>
    <dgm:cxn modelId="{3275C879-EBC8-4A44-A9AF-AEF16627A6B4}" type="presParOf" srcId="{9617977B-503D-4D75-BDA4-D00D00C3DD75}" destId="{CC930B78-93A9-4F0F-9A3B-77C5947CFE3D}" srcOrd="4" destOrd="0" presId="urn:microsoft.com/office/officeart/2005/8/layout/default"/>
    <dgm:cxn modelId="{AB5D8BEE-F509-43AE-B3EE-3666AFCF87B9}" type="presParOf" srcId="{9617977B-503D-4D75-BDA4-D00D00C3DD75}" destId="{969E57D5-755E-4E0C-BFDF-2C95367FD66F}" srcOrd="5" destOrd="0" presId="urn:microsoft.com/office/officeart/2005/8/layout/default"/>
    <dgm:cxn modelId="{2F4F3667-C617-4B20-85D0-7D760ECD033A}" type="presParOf" srcId="{9617977B-503D-4D75-BDA4-D00D00C3DD75}" destId="{7D4788CA-E2DC-4281-A05C-16381C23454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889B19E-19CC-41E1-8B3F-9E05BB6E9EE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62B90100-8078-438B-9B0C-D9342F3D61B3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L'utente apre la web app e accede alla </a:t>
          </a:r>
          <a:r>
            <a:rPr lang="it-IT" sz="2000" dirty="0" err="1"/>
            <a:t>route</a:t>
          </a:r>
          <a:r>
            <a:rPr lang="it-IT" sz="2000" dirty="0"/>
            <a:t> /login-keycloak. Questo è il punto di partenza del flusso di autenticazione.</a:t>
          </a:r>
        </a:p>
      </dgm:t>
    </dgm:pt>
    <dgm:pt modelId="{FBD8C771-952A-4354-887C-0C81CF331EAF}" type="parTrans" cxnId="{FD1AF353-97E9-4710-BA0C-0EF7BF39C04D}">
      <dgm:prSet/>
      <dgm:spPr/>
      <dgm:t>
        <a:bodyPr/>
        <a:lstStyle/>
        <a:p>
          <a:endParaRPr lang="it-IT"/>
        </a:p>
      </dgm:t>
    </dgm:pt>
    <dgm:pt modelId="{7A994068-D8DB-40E4-BE16-377FBFD1CCAA}" type="sibTrans" cxnId="{FD1AF353-97E9-4710-BA0C-0EF7BF39C04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B01860C6-AD96-43E9-A09C-5DAE30E80227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800" dirty="0"/>
            <a:t>La web app costruisce l'URL di autenticazione di Keycloak, includendo i parametri necessari come il client ID, il tipo di risposta (code), l'URI di reindirizzamento (callback) e il scope (</a:t>
          </a:r>
          <a:r>
            <a:rPr lang="it-IT" sz="1800" dirty="0" err="1"/>
            <a:t>openID</a:t>
          </a:r>
          <a:r>
            <a:rPr lang="it-IT" sz="1800" dirty="0"/>
            <a:t>, email, </a:t>
          </a:r>
          <a:r>
            <a:rPr lang="it-IT" sz="1800" dirty="0" err="1"/>
            <a:t>profile</a:t>
          </a:r>
          <a:r>
            <a:rPr lang="it-IT" sz="1800" dirty="0"/>
            <a:t>).</a:t>
          </a:r>
          <a:endParaRPr lang="it-IT" sz="1200" dirty="0"/>
        </a:p>
      </dgm:t>
    </dgm:pt>
    <dgm:pt modelId="{8AA1DE88-406C-4719-AEF6-A3993503BB0C}" type="parTrans" cxnId="{29B44F76-48D5-4E77-976A-F340783E989A}">
      <dgm:prSet/>
      <dgm:spPr/>
      <dgm:t>
        <a:bodyPr/>
        <a:lstStyle/>
        <a:p>
          <a:endParaRPr lang="it-IT"/>
        </a:p>
      </dgm:t>
    </dgm:pt>
    <dgm:pt modelId="{AF425E2E-FB24-4B6F-9F43-F5D708A95C62}" type="sibTrans" cxnId="{29B44F76-48D5-4E77-976A-F340783E989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it-IT"/>
        </a:p>
      </dgm:t>
    </dgm:pt>
    <dgm:pt modelId="{876B3BC8-FBBE-49B6-B1F7-1FE914A299C5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L'utente inserisce le proprie credenziali (nome utente e password) sulla pagina di login di Keycloak.</a:t>
          </a:r>
        </a:p>
      </dgm:t>
    </dgm:pt>
    <dgm:pt modelId="{6079C79A-73E4-461E-93FD-785A82F573DB}" type="parTrans" cxnId="{F8409051-D34B-40AD-8BEF-36211EDA20BA}">
      <dgm:prSet/>
      <dgm:spPr/>
      <dgm:t>
        <a:bodyPr/>
        <a:lstStyle/>
        <a:p>
          <a:endParaRPr lang="it-IT"/>
        </a:p>
      </dgm:t>
    </dgm:pt>
    <dgm:pt modelId="{E9E90487-59C3-4D50-B1CA-CA0863C8FD8E}" type="sibTrans" cxnId="{F8409051-D34B-40AD-8BEF-36211EDA20B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B63C3B58-12FA-4A74-825B-26D4B88849FE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2000" dirty="0"/>
            <a:t>Dopo l'autenticazione riuscita, Keycloak reindirizza l'utente alla URL di callback configurata con il parametro code nell’URL.</a:t>
          </a:r>
        </a:p>
      </dgm:t>
    </dgm:pt>
    <dgm:pt modelId="{33DC9D7F-7F04-4664-AD2A-08F99A034071}" type="parTrans" cxnId="{732538F9-6550-4228-92F8-7454F74CBDB0}">
      <dgm:prSet/>
      <dgm:spPr/>
      <dgm:t>
        <a:bodyPr/>
        <a:lstStyle/>
        <a:p>
          <a:endParaRPr lang="it-IT"/>
        </a:p>
      </dgm:t>
    </dgm:pt>
    <dgm:pt modelId="{66A5DBEE-A83C-4051-9779-3516CFBE8D12}" type="sibTrans" cxnId="{732538F9-6550-4228-92F8-7454F74CBDB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A4DF2AB1-590F-44ED-8A3E-752C8D22CC27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L'utente viene automaticamente reindirizzato dalla pagina di Keycloak alla web app, passando il code nell'URL alla </a:t>
          </a:r>
          <a:r>
            <a:rPr lang="it-IT" sz="2000" dirty="0" err="1"/>
            <a:t>route</a:t>
          </a:r>
          <a:r>
            <a:rPr lang="it-IT" sz="2000" dirty="0"/>
            <a:t> /callback della web app.</a:t>
          </a:r>
        </a:p>
      </dgm:t>
    </dgm:pt>
    <dgm:pt modelId="{1D163B15-FBB2-444B-B03D-9CF7829DD6B3}" type="parTrans" cxnId="{EF310CEC-8366-4012-BA66-B509FCCE3731}">
      <dgm:prSet/>
      <dgm:spPr/>
      <dgm:t>
        <a:bodyPr/>
        <a:lstStyle/>
        <a:p>
          <a:endParaRPr lang="it-IT"/>
        </a:p>
      </dgm:t>
    </dgm:pt>
    <dgm:pt modelId="{5E23F56A-D4A1-4426-9D13-A3D71C08F540}" type="sibTrans" cxnId="{EF310CEC-8366-4012-BA66-B509FCCE373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0CE0C5EC-E470-40BE-B706-9A2D7452B246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800" dirty="0"/>
            <a:t>La web app invia una richiesta POST a Keycloak per scambiare il code con l’</a:t>
          </a:r>
          <a:r>
            <a:rPr lang="it-IT" sz="1800" dirty="0" err="1"/>
            <a:t>access_token</a:t>
          </a:r>
          <a:r>
            <a:rPr lang="it-IT" sz="1800" dirty="0"/>
            <a:t> e il </a:t>
          </a:r>
          <a:r>
            <a:rPr lang="it-IT" sz="1800" dirty="0" err="1"/>
            <a:t>refresh_token</a:t>
          </a:r>
          <a:r>
            <a:rPr lang="it-IT" sz="1800" dirty="0"/>
            <a:t>. La richiesta include il code, il </a:t>
          </a:r>
          <a:r>
            <a:rPr lang="it-IT" sz="1800" dirty="0" err="1"/>
            <a:t>redirect_uri</a:t>
          </a:r>
          <a:r>
            <a:rPr lang="it-IT" sz="1800" dirty="0"/>
            <a:t> e altre credenziali come il </a:t>
          </a:r>
          <a:r>
            <a:rPr lang="it-IT" sz="1800" dirty="0" err="1"/>
            <a:t>client_id</a:t>
          </a:r>
          <a:r>
            <a:rPr lang="it-IT" sz="1800" dirty="0"/>
            <a:t> e il </a:t>
          </a:r>
          <a:r>
            <a:rPr lang="it-IT" sz="1800" dirty="0" err="1"/>
            <a:t>client_secret</a:t>
          </a:r>
          <a:r>
            <a:rPr lang="it-IT" sz="1800" dirty="0"/>
            <a:t> per l'autenticazione.</a:t>
          </a:r>
        </a:p>
      </dgm:t>
    </dgm:pt>
    <dgm:pt modelId="{E1486541-8B41-4E9F-A211-E1712ECD919C}" type="parTrans" cxnId="{1900C157-2C0E-4449-8BAE-0027039B8E15}">
      <dgm:prSet/>
      <dgm:spPr/>
      <dgm:t>
        <a:bodyPr/>
        <a:lstStyle/>
        <a:p>
          <a:endParaRPr lang="it-IT"/>
        </a:p>
      </dgm:t>
    </dgm:pt>
    <dgm:pt modelId="{EE6B5AAD-5690-4CF3-B225-047D86F40373}" type="sibTrans" cxnId="{1900C157-2C0E-4449-8BAE-0027039B8E1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B8C395BD-6C56-46F7-9DC2-B50E195421C4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1800" dirty="0"/>
            <a:t>Keycloak risponde con un JSON contenente l'</a:t>
          </a:r>
          <a:r>
            <a:rPr lang="it-IT" sz="1800" dirty="0" err="1"/>
            <a:t>access_token</a:t>
          </a:r>
          <a:r>
            <a:rPr lang="it-IT" sz="1800" dirty="0"/>
            <a:t> (che è un JWT) e il </a:t>
          </a:r>
          <a:r>
            <a:rPr lang="it-IT" sz="1800" dirty="0" err="1"/>
            <a:t>refresh_token</a:t>
          </a:r>
          <a:r>
            <a:rPr lang="it-IT" sz="1800" dirty="0"/>
            <a:t> (che può essere usato per ottenere un nuovo </a:t>
          </a:r>
          <a:r>
            <a:rPr lang="it-IT" sz="1800" dirty="0" err="1"/>
            <a:t>access_token</a:t>
          </a:r>
          <a:r>
            <a:rPr lang="it-IT" sz="1800" dirty="0"/>
            <a:t> quando il primo scade).</a:t>
          </a:r>
        </a:p>
      </dgm:t>
    </dgm:pt>
    <dgm:pt modelId="{C44D45F0-99CA-4453-BE3E-7DF58E47D156}" type="parTrans" cxnId="{1E762F96-B2CF-4F66-B14A-B7DAC4BCE131}">
      <dgm:prSet/>
      <dgm:spPr/>
      <dgm:t>
        <a:bodyPr/>
        <a:lstStyle/>
        <a:p>
          <a:endParaRPr lang="it-IT"/>
        </a:p>
      </dgm:t>
    </dgm:pt>
    <dgm:pt modelId="{6416BA28-158F-4AC0-93FB-E821A115B054}" type="sibTrans" cxnId="{1E762F96-B2CF-4F66-B14A-B7DAC4BCE13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7AAA56AB-8802-4BA0-9283-1C6C91FD7635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800" dirty="0"/>
            <a:t>La web app decodifica il JWT contenuto nell'</a:t>
          </a:r>
          <a:r>
            <a:rPr lang="it-IT" sz="1800" dirty="0" err="1"/>
            <a:t>access_token</a:t>
          </a:r>
          <a:r>
            <a:rPr lang="it-IT" sz="1800" dirty="0"/>
            <a:t>. Viene estratto il campo </a:t>
          </a:r>
          <a:r>
            <a:rPr lang="it-IT" sz="1800" dirty="0" err="1"/>
            <a:t>realm_access</a:t>
          </a:r>
          <a:r>
            <a:rPr lang="it-IT" sz="1800" dirty="0"/>
            <a:t> che contiene i ruoli dell'utente, che verranno usati per autorizzare l'accesso a specifiche aree dell'applicazione.</a:t>
          </a:r>
        </a:p>
      </dgm:t>
    </dgm:pt>
    <dgm:pt modelId="{462F7252-0BD5-4D77-950B-E092698D0708}" type="parTrans" cxnId="{B94EA05F-EA10-4614-9BF9-2384427225C2}">
      <dgm:prSet/>
      <dgm:spPr/>
      <dgm:t>
        <a:bodyPr/>
        <a:lstStyle/>
        <a:p>
          <a:endParaRPr lang="it-IT"/>
        </a:p>
      </dgm:t>
    </dgm:pt>
    <dgm:pt modelId="{CCB403E9-8E07-4C8D-992A-A6AB915A6472}" type="sibTrans" cxnId="{B94EA05F-EA10-4614-9BF9-2384427225C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3AAA4D40-D0AE-4BD9-8042-CD8B8BC6777C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La web app invia una richiesta GET a Keycloak all'endpoint /</a:t>
          </a:r>
          <a:r>
            <a:rPr lang="it-IT" sz="2000" dirty="0" err="1"/>
            <a:t>userinfo</a:t>
          </a:r>
          <a:r>
            <a:rPr lang="it-IT" sz="2000" dirty="0"/>
            <a:t>, passando l'</a:t>
          </a:r>
          <a:r>
            <a:rPr lang="it-IT" sz="2000" dirty="0" err="1"/>
            <a:t>access_token</a:t>
          </a:r>
          <a:r>
            <a:rPr lang="it-IT" sz="2000" dirty="0"/>
            <a:t> nell'header di autorizzazione.</a:t>
          </a:r>
        </a:p>
      </dgm:t>
    </dgm:pt>
    <dgm:pt modelId="{5FD6416B-6D8E-4C71-BA4B-F5938C5B48E5}" type="parTrans" cxnId="{00942346-E05C-4392-97A8-BCC3BBCE57AB}">
      <dgm:prSet/>
      <dgm:spPr/>
      <dgm:t>
        <a:bodyPr/>
        <a:lstStyle/>
        <a:p>
          <a:endParaRPr lang="it-IT"/>
        </a:p>
      </dgm:t>
    </dgm:pt>
    <dgm:pt modelId="{B5474541-FB89-408F-9FB0-CD4F8828E8AC}" type="sibTrans" cxnId="{00942346-E05C-4392-97A8-BCC3BBCE57AB}">
      <dgm:prSet/>
      <dgm:spPr/>
      <dgm:t>
        <a:bodyPr/>
        <a:lstStyle/>
        <a:p>
          <a:endParaRPr lang="it-IT"/>
        </a:p>
      </dgm:t>
    </dgm:pt>
    <dgm:pt modelId="{F0948B45-9A9C-4164-A8AE-4862895A53A1}" type="pres">
      <dgm:prSet presAssocID="{7889B19E-19CC-41E1-8B3F-9E05BB6E9EED}" presName="Name0" presStyleCnt="0">
        <dgm:presLayoutVars>
          <dgm:dir/>
          <dgm:resizeHandles val="exact"/>
        </dgm:presLayoutVars>
      </dgm:prSet>
      <dgm:spPr/>
    </dgm:pt>
    <dgm:pt modelId="{A876CB1F-C2E8-4756-A27D-45E66C8DD48C}" type="pres">
      <dgm:prSet presAssocID="{62B90100-8078-438B-9B0C-D9342F3D61B3}" presName="node" presStyleLbl="node1" presStyleIdx="0" presStyleCnt="9">
        <dgm:presLayoutVars>
          <dgm:bulletEnabled val="1"/>
        </dgm:presLayoutVars>
      </dgm:prSet>
      <dgm:spPr/>
    </dgm:pt>
    <dgm:pt modelId="{DDAFE190-0BD6-4A12-B9DD-52D773F261EC}" type="pres">
      <dgm:prSet presAssocID="{7A994068-D8DB-40E4-BE16-377FBFD1CCAA}" presName="sibTrans" presStyleLbl="sibTrans1D1" presStyleIdx="0" presStyleCnt="8"/>
      <dgm:spPr/>
    </dgm:pt>
    <dgm:pt modelId="{E009E437-6002-420F-ADCF-E60D4895388D}" type="pres">
      <dgm:prSet presAssocID="{7A994068-D8DB-40E4-BE16-377FBFD1CCAA}" presName="connectorText" presStyleLbl="sibTrans1D1" presStyleIdx="0" presStyleCnt="8"/>
      <dgm:spPr/>
    </dgm:pt>
    <dgm:pt modelId="{A2290CD6-9840-475F-9F5D-F258D7782037}" type="pres">
      <dgm:prSet presAssocID="{B01860C6-AD96-43E9-A09C-5DAE30E80227}" presName="node" presStyleLbl="node1" presStyleIdx="1" presStyleCnt="9">
        <dgm:presLayoutVars>
          <dgm:bulletEnabled val="1"/>
        </dgm:presLayoutVars>
      </dgm:prSet>
      <dgm:spPr/>
    </dgm:pt>
    <dgm:pt modelId="{85AEEF3E-314E-4F44-8987-B0CA127513CA}" type="pres">
      <dgm:prSet presAssocID="{AF425E2E-FB24-4B6F-9F43-F5D708A95C62}" presName="sibTrans" presStyleLbl="sibTrans1D1" presStyleIdx="1" presStyleCnt="8"/>
      <dgm:spPr/>
    </dgm:pt>
    <dgm:pt modelId="{28A42317-7105-4365-A300-C48793F670CB}" type="pres">
      <dgm:prSet presAssocID="{AF425E2E-FB24-4B6F-9F43-F5D708A95C62}" presName="connectorText" presStyleLbl="sibTrans1D1" presStyleIdx="1" presStyleCnt="8"/>
      <dgm:spPr/>
    </dgm:pt>
    <dgm:pt modelId="{43C80C7D-9F5E-41DA-9F00-D4A8DA924E20}" type="pres">
      <dgm:prSet presAssocID="{876B3BC8-FBBE-49B6-B1F7-1FE914A299C5}" presName="node" presStyleLbl="node1" presStyleIdx="2" presStyleCnt="9">
        <dgm:presLayoutVars>
          <dgm:bulletEnabled val="1"/>
        </dgm:presLayoutVars>
      </dgm:prSet>
      <dgm:spPr/>
    </dgm:pt>
    <dgm:pt modelId="{1BC5E944-3C52-4604-A246-96933D163000}" type="pres">
      <dgm:prSet presAssocID="{E9E90487-59C3-4D50-B1CA-CA0863C8FD8E}" presName="sibTrans" presStyleLbl="sibTrans1D1" presStyleIdx="2" presStyleCnt="8"/>
      <dgm:spPr/>
    </dgm:pt>
    <dgm:pt modelId="{6F97402D-F369-4488-9EDA-3B1181221F0A}" type="pres">
      <dgm:prSet presAssocID="{E9E90487-59C3-4D50-B1CA-CA0863C8FD8E}" presName="connectorText" presStyleLbl="sibTrans1D1" presStyleIdx="2" presStyleCnt="8"/>
      <dgm:spPr/>
    </dgm:pt>
    <dgm:pt modelId="{D26CB464-6F15-4E31-9C29-5F27B6700E5C}" type="pres">
      <dgm:prSet presAssocID="{B63C3B58-12FA-4A74-825B-26D4B88849FE}" presName="node" presStyleLbl="node1" presStyleIdx="3" presStyleCnt="9">
        <dgm:presLayoutVars>
          <dgm:bulletEnabled val="1"/>
        </dgm:presLayoutVars>
      </dgm:prSet>
      <dgm:spPr/>
    </dgm:pt>
    <dgm:pt modelId="{DAC19B18-F028-4738-89A7-7E5D6F964A60}" type="pres">
      <dgm:prSet presAssocID="{66A5DBEE-A83C-4051-9779-3516CFBE8D12}" presName="sibTrans" presStyleLbl="sibTrans1D1" presStyleIdx="3" presStyleCnt="8"/>
      <dgm:spPr/>
    </dgm:pt>
    <dgm:pt modelId="{058B5D7A-B6F8-42E0-BD9E-9A164F696C78}" type="pres">
      <dgm:prSet presAssocID="{66A5DBEE-A83C-4051-9779-3516CFBE8D12}" presName="connectorText" presStyleLbl="sibTrans1D1" presStyleIdx="3" presStyleCnt="8"/>
      <dgm:spPr/>
    </dgm:pt>
    <dgm:pt modelId="{E4A17163-2CB3-494F-8C40-DD39792FB14D}" type="pres">
      <dgm:prSet presAssocID="{A4DF2AB1-590F-44ED-8A3E-752C8D22CC27}" presName="node" presStyleLbl="node1" presStyleIdx="4" presStyleCnt="9">
        <dgm:presLayoutVars>
          <dgm:bulletEnabled val="1"/>
        </dgm:presLayoutVars>
      </dgm:prSet>
      <dgm:spPr/>
    </dgm:pt>
    <dgm:pt modelId="{A5CEBACD-CD58-4E27-88AF-3AC7095578EE}" type="pres">
      <dgm:prSet presAssocID="{5E23F56A-D4A1-4426-9D13-A3D71C08F540}" presName="sibTrans" presStyleLbl="sibTrans1D1" presStyleIdx="4" presStyleCnt="8"/>
      <dgm:spPr/>
    </dgm:pt>
    <dgm:pt modelId="{B7F0AB26-6BF8-4359-84DE-98AD3DCA3F12}" type="pres">
      <dgm:prSet presAssocID="{5E23F56A-D4A1-4426-9D13-A3D71C08F540}" presName="connectorText" presStyleLbl="sibTrans1D1" presStyleIdx="4" presStyleCnt="8"/>
      <dgm:spPr/>
    </dgm:pt>
    <dgm:pt modelId="{A53B4C0B-9458-43E0-89AB-3C3DD7BFE39B}" type="pres">
      <dgm:prSet presAssocID="{0CE0C5EC-E470-40BE-B706-9A2D7452B246}" presName="node" presStyleLbl="node1" presStyleIdx="5" presStyleCnt="9">
        <dgm:presLayoutVars>
          <dgm:bulletEnabled val="1"/>
        </dgm:presLayoutVars>
      </dgm:prSet>
      <dgm:spPr/>
    </dgm:pt>
    <dgm:pt modelId="{5F57FF4A-F228-4FF6-A390-D58B681438B3}" type="pres">
      <dgm:prSet presAssocID="{EE6B5AAD-5690-4CF3-B225-047D86F40373}" presName="sibTrans" presStyleLbl="sibTrans1D1" presStyleIdx="5" presStyleCnt="8"/>
      <dgm:spPr/>
    </dgm:pt>
    <dgm:pt modelId="{472F1B0D-F7AF-48FC-850A-F6FEE4D31A50}" type="pres">
      <dgm:prSet presAssocID="{EE6B5AAD-5690-4CF3-B225-047D86F40373}" presName="connectorText" presStyleLbl="sibTrans1D1" presStyleIdx="5" presStyleCnt="8"/>
      <dgm:spPr/>
    </dgm:pt>
    <dgm:pt modelId="{2E0DC631-5475-4040-8F7B-CD2FE4B2187E}" type="pres">
      <dgm:prSet presAssocID="{B8C395BD-6C56-46F7-9DC2-B50E195421C4}" presName="node" presStyleLbl="node1" presStyleIdx="6" presStyleCnt="9">
        <dgm:presLayoutVars>
          <dgm:bulletEnabled val="1"/>
        </dgm:presLayoutVars>
      </dgm:prSet>
      <dgm:spPr/>
    </dgm:pt>
    <dgm:pt modelId="{52E9EBBD-F6D7-434C-9892-12D8360D4096}" type="pres">
      <dgm:prSet presAssocID="{6416BA28-158F-4AC0-93FB-E821A115B054}" presName="sibTrans" presStyleLbl="sibTrans1D1" presStyleIdx="6" presStyleCnt="8"/>
      <dgm:spPr/>
    </dgm:pt>
    <dgm:pt modelId="{83E64171-A093-474B-B34F-06C5E1849625}" type="pres">
      <dgm:prSet presAssocID="{6416BA28-158F-4AC0-93FB-E821A115B054}" presName="connectorText" presStyleLbl="sibTrans1D1" presStyleIdx="6" presStyleCnt="8"/>
      <dgm:spPr/>
    </dgm:pt>
    <dgm:pt modelId="{B4035832-6F0B-444D-A904-7F92BD9C08FD}" type="pres">
      <dgm:prSet presAssocID="{7AAA56AB-8802-4BA0-9283-1C6C91FD7635}" presName="node" presStyleLbl="node1" presStyleIdx="7" presStyleCnt="9">
        <dgm:presLayoutVars>
          <dgm:bulletEnabled val="1"/>
        </dgm:presLayoutVars>
      </dgm:prSet>
      <dgm:spPr/>
    </dgm:pt>
    <dgm:pt modelId="{3CC22F85-2EDC-4AEB-A886-67A9F7E4CDB6}" type="pres">
      <dgm:prSet presAssocID="{CCB403E9-8E07-4C8D-992A-A6AB915A6472}" presName="sibTrans" presStyleLbl="sibTrans1D1" presStyleIdx="7" presStyleCnt="8"/>
      <dgm:spPr/>
    </dgm:pt>
    <dgm:pt modelId="{F3B2C63E-B523-4B44-86EE-EF82A28AE0F3}" type="pres">
      <dgm:prSet presAssocID="{CCB403E9-8E07-4C8D-992A-A6AB915A6472}" presName="connectorText" presStyleLbl="sibTrans1D1" presStyleIdx="7" presStyleCnt="8"/>
      <dgm:spPr/>
    </dgm:pt>
    <dgm:pt modelId="{B8C24726-8F1F-4D52-BBF9-DCC1832BCDC4}" type="pres">
      <dgm:prSet presAssocID="{3AAA4D40-D0AE-4BD9-8042-CD8B8BC6777C}" presName="node" presStyleLbl="node1" presStyleIdx="8" presStyleCnt="9">
        <dgm:presLayoutVars>
          <dgm:bulletEnabled val="1"/>
        </dgm:presLayoutVars>
      </dgm:prSet>
      <dgm:spPr/>
    </dgm:pt>
  </dgm:ptLst>
  <dgm:cxnLst>
    <dgm:cxn modelId="{A874FD05-93A8-4ACC-9C07-CC0AC610DC50}" type="presOf" srcId="{7AAA56AB-8802-4BA0-9283-1C6C91FD7635}" destId="{B4035832-6F0B-444D-A904-7F92BD9C08FD}" srcOrd="0" destOrd="0" presId="urn:microsoft.com/office/officeart/2005/8/layout/bProcess3"/>
    <dgm:cxn modelId="{C4071110-5331-40CF-8FC0-1FCC13C5CD7C}" type="presOf" srcId="{3AAA4D40-D0AE-4BD9-8042-CD8B8BC6777C}" destId="{B8C24726-8F1F-4D52-BBF9-DCC1832BCDC4}" srcOrd="0" destOrd="0" presId="urn:microsoft.com/office/officeart/2005/8/layout/bProcess3"/>
    <dgm:cxn modelId="{E5C5C216-881F-4721-B06A-4B0046B97621}" type="presOf" srcId="{66A5DBEE-A83C-4051-9779-3516CFBE8D12}" destId="{058B5D7A-B6F8-42E0-BD9E-9A164F696C78}" srcOrd="1" destOrd="0" presId="urn:microsoft.com/office/officeart/2005/8/layout/bProcess3"/>
    <dgm:cxn modelId="{19E96F24-BF92-4D41-83E3-25F7C83DB043}" type="presOf" srcId="{B8C395BD-6C56-46F7-9DC2-B50E195421C4}" destId="{2E0DC631-5475-4040-8F7B-CD2FE4B2187E}" srcOrd="0" destOrd="0" presId="urn:microsoft.com/office/officeart/2005/8/layout/bProcess3"/>
    <dgm:cxn modelId="{F4EAF432-B981-4FDC-B537-737D5C74B5F2}" type="presOf" srcId="{B63C3B58-12FA-4A74-825B-26D4B88849FE}" destId="{D26CB464-6F15-4E31-9C29-5F27B6700E5C}" srcOrd="0" destOrd="0" presId="urn:microsoft.com/office/officeart/2005/8/layout/bProcess3"/>
    <dgm:cxn modelId="{E9AD2F5E-478F-4A20-AF57-352E555C72C5}" type="presOf" srcId="{7A994068-D8DB-40E4-BE16-377FBFD1CCAA}" destId="{E009E437-6002-420F-ADCF-E60D4895388D}" srcOrd="1" destOrd="0" presId="urn:microsoft.com/office/officeart/2005/8/layout/bProcess3"/>
    <dgm:cxn modelId="{B94EA05F-EA10-4614-9BF9-2384427225C2}" srcId="{7889B19E-19CC-41E1-8B3F-9E05BB6E9EED}" destId="{7AAA56AB-8802-4BA0-9283-1C6C91FD7635}" srcOrd="7" destOrd="0" parTransId="{462F7252-0BD5-4D77-950B-E092698D0708}" sibTransId="{CCB403E9-8E07-4C8D-992A-A6AB915A6472}"/>
    <dgm:cxn modelId="{AF744641-4D6C-4C74-B508-4A28A28AEED6}" type="presOf" srcId="{6416BA28-158F-4AC0-93FB-E821A115B054}" destId="{52E9EBBD-F6D7-434C-9892-12D8360D4096}" srcOrd="0" destOrd="0" presId="urn:microsoft.com/office/officeart/2005/8/layout/bProcess3"/>
    <dgm:cxn modelId="{28504845-7891-4638-A3C8-27A3A265BB5A}" type="presOf" srcId="{B01860C6-AD96-43E9-A09C-5DAE30E80227}" destId="{A2290CD6-9840-475F-9F5D-F258D7782037}" srcOrd="0" destOrd="0" presId="urn:microsoft.com/office/officeart/2005/8/layout/bProcess3"/>
    <dgm:cxn modelId="{00942346-E05C-4392-97A8-BCC3BBCE57AB}" srcId="{7889B19E-19CC-41E1-8B3F-9E05BB6E9EED}" destId="{3AAA4D40-D0AE-4BD9-8042-CD8B8BC6777C}" srcOrd="8" destOrd="0" parTransId="{5FD6416B-6D8E-4C71-BA4B-F5938C5B48E5}" sibTransId="{B5474541-FB89-408F-9FB0-CD4F8828E8AC}"/>
    <dgm:cxn modelId="{F8409051-D34B-40AD-8BEF-36211EDA20BA}" srcId="{7889B19E-19CC-41E1-8B3F-9E05BB6E9EED}" destId="{876B3BC8-FBBE-49B6-B1F7-1FE914A299C5}" srcOrd="2" destOrd="0" parTransId="{6079C79A-73E4-461E-93FD-785A82F573DB}" sibTransId="{E9E90487-59C3-4D50-B1CA-CA0863C8FD8E}"/>
    <dgm:cxn modelId="{FD1AF353-97E9-4710-BA0C-0EF7BF39C04D}" srcId="{7889B19E-19CC-41E1-8B3F-9E05BB6E9EED}" destId="{62B90100-8078-438B-9B0C-D9342F3D61B3}" srcOrd="0" destOrd="0" parTransId="{FBD8C771-952A-4354-887C-0C81CF331EAF}" sibTransId="{7A994068-D8DB-40E4-BE16-377FBFD1CCAA}"/>
    <dgm:cxn modelId="{76F24A54-8DCC-45A3-95D8-F9B43A38E383}" type="presOf" srcId="{CCB403E9-8E07-4C8D-992A-A6AB915A6472}" destId="{F3B2C63E-B523-4B44-86EE-EF82A28AE0F3}" srcOrd="1" destOrd="0" presId="urn:microsoft.com/office/officeart/2005/8/layout/bProcess3"/>
    <dgm:cxn modelId="{1BB5C755-EA6A-4B01-908F-B52D2DF0A4BC}" type="presOf" srcId="{E9E90487-59C3-4D50-B1CA-CA0863C8FD8E}" destId="{6F97402D-F369-4488-9EDA-3B1181221F0A}" srcOrd="1" destOrd="0" presId="urn:microsoft.com/office/officeart/2005/8/layout/bProcess3"/>
    <dgm:cxn modelId="{29B44F76-48D5-4E77-976A-F340783E989A}" srcId="{7889B19E-19CC-41E1-8B3F-9E05BB6E9EED}" destId="{B01860C6-AD96-43E9-A09C-5DAE30E80227}" srcOrd="1" destOrd="0" parTransId="{8AA1DE88-406C-4719-AEF6-A3993503BB0C}" sibTransId="{AF425E2E-FB24-4B6F-9F43-F5D708A95C62}"/>
    <dgm:cxn modelId="{4C325076-ED96-4BF0-838C-D1BC48BDB2D9}" type="presOf" srcId="{E9E90487-59C3-4D50-B1CA-CA0863C8FD8E}" destId="{1BC5E944-3C52-4604-A246-96933D163000}" srcOrd="0" destOrd="0" presId="urn:microsoft.com/office/officeart/2005/8/layout/bProcess3"/>
    <dgm:cxn modelId="{9D40E356-5012-419C-B389-B9B82657BBCB}" type="presOf" srcId="{AF425E2E-FB24-4B6F-9F43-F5D708A95C62}" destId="{85AEEF3E-314E-4F44-8987-B0CA127513CA}" srcOrd="0" destOrd="0" presId="urn:microsoft.com/office/officeart/2005/8/layout/bProcess3"/>
    <dgm:cxn modelId="{1900C157-2C0E-4449-8BAE-0027039B8E15}" srcId="{7889B19E-19CC-41E1-8B3F-9E05BB6E9EED}" destId="{0CE0C5EC-E470-40BE-B706-9A2D7452B246}" srcOrd="5" destOrd="0" parTransId="{E1486541-8B41-4E9F-A211-E1712ECD919C}" sibTransId="{EE6B5AAD-5690-4CF3-B225-047D86F40373}"/>
    <dgm:cxn modelId="{1371C27A-549F-4C58-993E-9F65BBAF78F4}" type="presOf" srcId="{62B90100-8078-438B-9B0C-D9342F3D61B3}" destId="{A876CB1F-C2E8-4756-A27D-45E66C8DD48C}" srcOrd="0" destOrd="0" presId="urn:microsoft.com/office/officeart/2005/8/layout/bProcess3"/>
    <dgm:cxn modelId="{B6C19F94-0E07-4C94-919F-82FE460F36EE}" type="presOf" srcId="{5E23F56A-D4A1-4426-9D13-A3D71C08F540}" destId="{B7F0AB26-6BF8-4359-84DE-98AD3DCA3F12}" srcOrd="1" destOrd="0" presId="urn:microsoft.com/office/officeart/2005/8/layout/bProcess3"/>
    <dgm:cxn modelId="{1E762F96-B2CF-4F66-B14A-B7DAC4BCE131}" srcId="{7889B19E-19CC-41E1-8B3F-9E05BB6E9EED}" destId="{B8C395BD-6C56-46F7-9DC2-B50E195421C4}" srcOrd="6" destOrd="0" parTransId="{C44D45F0-99CA-4453-BE3E-7DF58E47D156}" sibTransId="{6416BA28-158F-4AC0-93FB-E821A115B054}"/>
    <dgm:cxn modelId="{AC418A97-2F5A-40CA-A20A-14286FD3A023}" type="presOf" srcId="{AF425E2E-FB24-4B6F-9F43-F5D708A95C62}" destId="{28A42317-7105-4365-A300-C48793F670CB}" srcOrd="1" destOrd="0" presId="urn:microsoft.com/office/officeart/2005/8/layout/bProcess3"/>
    <dgm:cxn modelId="{8F61D29A-1366-4C42-B998-9D0083C590A7}" type="presOf" srcId="{A4DF2AB1-590F-44ED-8A3E-752C8D22CC27}" destId="{E4A17163-2CB3-494F-8C40-DD39792FB14D}" srcOrd="0" destOrd="0" presId="urn:microsoft.com/office/officeart/2005/8/layout/bProcess3"/>
    <dgm:cxn modelId="{EA04199E-61B4-41DD-8BAD-58B68BE59FBD}" type="presOf" srcId="{7889B19E-19CC-41E1-8B3F-9E05BB6E9EED}" destId="{F0948B45-9A9C-4164-A8AE-4862895A53A1}" srcOrd="0" destOrd="0" presId="urn:microsoft.com/office/officeart/2005/8/layout/bProcess3"/>
    <dgm:cxn modelId="{8220DAA1-2D21-4D01-95CB-C243B8846FD5}" type="presOf" srcId="{EE6B5AAD-5690-4CF3-B225-047D86F40373}" destId="{472F1B0D-F7AF-48FC-850A-F6FEE4D31A50}" srcOrd="1" destOrd="0" presId="urn:microsoft.com/office/officeart/2005/8/layout/bProcess3"/>
    <dgm:cxn modelId="{15C779B4-A242-4645-BB50-18BF5DDAC167}" type="presOf" srcId="{5E23F56A-D4A1-4426-9D13-A3D71C08F540}" destId="{A5CEBACD-CD58-4E27-88AF-3AC7095578EE}" srcOrd="0" destOrd="0" presId="urn:microsoft.com/office/officeart/2005/8/layout/bProcess3"/>
    <dgm:cxn modelId="{6F4C1AC6-AF42-4FDD-9183-CAA41DA576A3}" type="presOf" srcId="{CCB403E9-8E07-4C8D-992A-A6AB915A6472}" destId="{3CC22F85-2EDC-4AEB-A886-67A9F7E4CDB6}" srcOrd="0" destOrd="0" presId="urn:microsoft.com/office/officeart/2005/8/layout/bProcess3"/>
    <dgm:cxn modelId="{35FC96CB-5A97-4AE7-A19B-291B0C0DF2DD}" type="presOf" srcId="{6416BA28-158F-4AC0-93FB-E821A115B054}" destId="{83E64171-A093-474B-B34F-06C5E1849625}" srcOrd="1" destOrd="0" presId="urn:microsoft.com/office/officeart/2005/8/layout/bProcess3"/>
    <dgm:cxn modelId="{FB48E3CB-B191-416B-8F67-7CB9B32DBFD0}" type="presOf" srcId="{7A994068-D8DB-40E4-BE16-377FBFD1CCAA}" destId="{DDAFE190-0BD6-4A12-B9DD-52D773F261EC}" srcOrd="0" destOrd="0" presId="urn:microsoft.com/office/officeart/2005/8/layout/bProcess3"/>
    <dgm:cxn modelId="{71B738E1-90D8-4107-A185-155932383650}" type="presOf" srcId="{EE6B5AAD-5690-4CF3-B225-047D86F40373}" destId="{5F57FF4A-F228-4FF6-A390-D58B681438B3}" srcOrd="0" destOrd="0" presId="urn:microsoft.com/office/officeart/2005/8/layout/bProcess3"/>
    <dgm:cxn modelId="{EF2FD0E7-C825-4BA7-9CC5-6EC99F3F15D0}" type="presOf" srcId="{876B3BC8-FBBE-49B6-B1F7-1FE914A299C5}" destId="{43C80C7D-9F5E-41DA-9F00-D4A8DA924E20}" srcOrd="0" destOrd="0" presId="urn:microsoft.com/office/officeart/2005/8/layout/bProcess3"/>
    <dgm:cxn modelId="{EF310CEC-8366-4012-BA66-B509FCCE3731}" srcId="{7889B19E-19CC-41E1-8B3F-9E05BB6E9EED}" destId="{A4DF2AB1-590F-44ED-8A3E-752C8D22CC27}" srcOrd="4" destOrd="0" parTransId="{1D163B15-FBB2-444B-B03D-9CF7829DD6B3}" sibTransId="{5E23F56A-D4A1-4426-9D13-A3D71C08F540}"/>
    <dgm:cxn modelId="{9E391CEF-9F2F-452F-9043-1851BF2AA770}" type="presOf" srcId="{66A5DBEE-A83C-4051-9779-3516CFBE8D12}" destId="{DAC19B18-F028-4738-89A7-7E5D6F964A60}" srcOrd="0" destOrd="0" presId="urn:microsoft.com/office/officeart/2005/8/layout/bProcess3"/>
    <dgm:cxn modelId="{A9D21DEF-AEC3-46E7-9272-9DDA27A09A74}" type="presOf" srcId="{0CE0C5EC-E470-40BE-B706-9A2D7452B246}" destId="{A53B4C0B-9458-43E0-89AB-3C3DD7BFE39B}" srcOrd="0" destOrd="0" presId="urn:microsoft.com/office/officeart/2005/8/layout/bProcess3"/>
    <dgm:cxn modelId="{732538F9-6550-4228-92F8-7454F74CBDB0}" srcId="{7889B19E-19CC-41E1-8B3F-9E05BB6E9EED}" destId="{B63C3B58-12FA-4A74-825B-26D4B88849FE}" srcOrd="3" destOrd="0" parTransId="{33DC9D7F-7F04-4664-AD2A-08F99A034071}" sibTransId="{66A5DBEE-A83C-4051-9779-3516CFBE8D12}"/>
    <dgm:cxn modelId="{5FA76D08-E443-441B-B9F8-86C5F01984F2}" type="presParOf" srcId="{F0948B45-9A9C-4164-A8AE-4862895A53A1}" destId="{A876CB1F-C2E8-4756-A27D-45E66C8DD48C}" srcOrd="0" destOrd="0" presId="urn:microsoft.com/office/officeart/2005/8/layout/bProcess3"/>
    <dgm:cxn modelId="{D8E391C4-AB1F-4450-A488-EA87BF09DCF1}" type="presParOf" srcId="{F0948B45-9A9C-4164-A8AE-4862895A53A1}" destId="{DDAFE190-0BD6-4A12-B9DD-52D773F261EC}" srcOrd="1" destOrd="0" presId="urn:microsoft.com/office/officeart/2005/8/layout/bProcess3"/>
    <dgm:cxn modelId="{F66B2773-3F60-4363-89D1-376680BF67EF}" type="presParOf" srcId="{DDAFE190-0BD6-4A12-B9DD-52D773F261EC}" destId="{E009E437-6002-420F-ADCF-E60D4895388D}" srcOrd="0" destOrd="0" presId="urn:microsoft.com/office/officeart/2005/8/layout/bProcess3"/>
    <dgm:cxn modelId="{B2028225-A7A8-4285-9205-AAA819794FAB}" type="presParOf" srcId="{F0948B45-9A9C-4164-A8AE-4862895A53A1}" destId="{A2290CD6-9840-475F-9F5D-F258D7782037}" srcOrd="2" destOrd="0" presId="urn:microsoft.com/office/officeart/2005/8/layout/bProcess3"/>
    <dgm:cxn modelId="{0D61441C-9A2C-4C62-8201-DDB8D2FB70F9}" type="presParOf" srcId="{F0948B45-9A9C-4164-A8AE-4862895A53A1}" destId="{85AEEF3E-314E-4F44-8987-B0CA127513CA}" srcOrd="3" destOrd="0" presId="urn:microsoft.com/office/officeart/2005/8/layout/bProcess3"/>
    <dgm:cxn modelId="{64C8DC49-776B-487D-AA30-77C46BA02CCA}" type="presParOf" srcId="{85AEEF3E-314E-4F44-8987-B0CA127513CA}" destId="{28A42317-7105-4365-A300-C48793F670CB}" srcOrd="0" destOrd="0" presId="urn:microsoft.com/office/officeart/2005/8/layout/bProcess3"/>
    <dgm:cxn modelId="{59280352-2C1C-4514-894E-BB692144BE78}" type="presParOf" srcId="{F0948B45-9A9C-4164-A8AE-4862895A53A1}" destId="{43C80C7D-9F5E-41DA-9F00-D4A8DA924E20}" srcOrd="4" destOrd="0" presId="urn:microsoft.com/office/officeart/2005/8/layout/bProcess3"/>
    <dgm:cxn modelId="{B9E9D705-E525-417F-A083-A0740E9EE575}" type="presParOf" srcId="{F0948B45-9A9C-4164-A8AE-4862895A53A1}" destId="{1BC5E944-3C52-4604-A246-96933D163000}" srcOrd="5" destOrd="0" presId="urn:microsoft.com/office/officeart/2005/8/layout/bProcess3"/>
    <dgm:cxn modelId="{208C4110-2AF3-486C-B950-0A483047E8EC}" type="presParOf" srcId="{1BC5E944-3C52-4604-A246-96933D163000}" destId="{6F97402D-F369-4488-9EDA-3B1181221F0A}" srcOrd="0" destOrd="0" presId="urn:microsoft.com/office/officeart/2005/8/layout/bProcess3"/>
    <dgm:cxn modelId="{7B08D5A7-4632-455D-AA54-331F6F8E66C3}" type="presParOf" srcId="{F0948B45-9A9C-4164-A8AE-4862895A53A1}" destId="{D26CB464-6F15-4E31-9C29-5F27B6700E5C}" srcOrd="6" destOrd="0" presId="urn:microsoft.com/office/officeart/2005/8/layout/bProcess3"/>
    <dgm:cxn modelId="{E3464ADB-CF2C-4D77-8041-7217210A6499}" type="presParOf" srcId="{F0948B45-9A9C-4164-A8AE-4862895A53A1}" destId="{DAC19B18-F028-4738-89A7-7E5D6F964A60}" srcOrd="7" destOrd="0" presId="urn:microsoft.com/office/officeart/2005/8/layout/bProcess3"/>
    <dgm:cxn modelId="{B294316A-E98D-4312-BF75-9A734A5C6269}" type="presParOf" srcId="{DAC19B18-F028-4738-89A7-7E5D6F964A60}" destId="{058B5D7A-B6F8-42E0-BD9E-9A164F696C78}" srcOrd="0" destOrd="0" presId="urn:microsoft.com/office/officeart/2005/8/layout/bProcess3"/>
    <dgm:cxn modelId="{E2AEE059-577D-4BC0-ABE7-1B55020BE72E}" type="presParOf" srcId="{F0948B45-9A9C-4164-A8AE-4862895A53A1}" destId="{E4A17163-2CB3-494F-8C40-DD39792FB14D}" srcOrd="8" destOrd="0" presId="urn:microsoft.com/office/officeart/2005/8/layout/bProcess3"/>
    <dgm:cxn modelId="{EE91F4E7-8797-4CD7-83D6-7595E0D4E31A}" type="presParOf" srcId="{F0948B45-9A9C-4164-A8AE-4862895A53A1}" destId="{A5CEBACD-CD58-4E27-88AF-3AC7095578EE}" srcOrd="9" destOrd="0" presId="urn:microsoft.com/office/officeart/2005/8/layout/bProcess3"/>
    <dgm:cxn modelId="{D350FE4C-6728-4FFD-807D-E2A25DFE2185}" type="presParOf" srcId="{A5CEBACD-CD58-4E27-88AF-3AC7095578EE}" destId="{B7F0AB26-6BF8-4359-84DE-98AD3DCA3F12}" srcOrd="0" destOrd="0" presId="urn:microsoft.com/office/officeart/2005/8/layout/bProcess3"/>
    <dgm:cxn modelId="{B44DEEEA-3084-4297-9983-1A3045DE74C0}" type="presParOf" srcId="{F0948B45-9A9C-4164-A8AE-4862895A53A1}" destId="{A53B4C0B-9458-43E0-89AB-3C3DD7BFE39B}" srcOrd="10" destOrd="0" presId="urn:microsoft.com/office/officeart/2005/8/layout/bProcess3"/>
    <dgm:cxn modelId="{313429AF-F792-4F74-83BC-32D787B47959}" type="presParOf" srcId="{F0948B45-9A9C-4164-A8AE-4862895A53A1}" destId="{5F57FF4A-F228-4FF6-A390-D58B681438B3}" srcOrd="11" destOrd="0" presId="urn:microsoft.com/office/officeart/2005/8/layout/bProcess3"/>
    <dgm:cxn modelId="{5E6CB52D-0242-49C3-A698-DB92DA4B398A}" type="presParOf" srcId="{5F57FF4A-F228-4FF6-A390-D58B681438B3}" destId="{472F1B0D-F7AF-48FC-850A-F6FEE4D31A50}" srcOrd="0" destOrd="0" presId="urn:microsoft.com/office/officeart/2005/8/layout/bProcess3"/>
    <dgm:cxn modelId="{52DE6252-1C76-4BC4-B42E-385FC56A1BCB}" type="presParOf" srcId="{F0948B45-9A9C-4164-A8AE-4862895A53A1}" destId="{2E0DC631-5475-4040-8F7B-CD2FE4B2187E}" srcOrd="12" destOrd="0" presId="urn:microsoft.com/office/officeart/2005/8/layout/bProcess3"/>
    <dgm:cxn modelId="{92CCC00E-BC4E-4D79-9188-2C2EFB9FE654}" type="presParOf" srcId="{F0948B45-9A9C-4164-A8AE-4862895A53A1}" destId="{52E9EBBD-F6D7-434C-9892-12D8360D4096}" srcOrd="13" destOrd="0" presId="urn:microsoft.com/office/officeart/2005/8/layout/bProcess3"/>
    <dgm:cxn modelId="{68B67587-4323-4322-8C62-E595DB94F0A3}" type="presParOf" srcId="{52E9EBBD-F6D7-434C-9892-12D8360D4096}" destId="{83E64171-A093-474B-B34F-06C5E1849625}" srcOrd="0" destOrd="0" presId="urn:microsoft.com/office/officeart/2005/8/layout/bProcess3"/>
    <dgm:cxn modelId="{9EE1924C-8F21-48F3-BC03-73DD55165882}" type="presParOf" srcId="{F0948B45-9A9C-4164-A8AE-4862895A53A1}" destId="{B4035832-6F0B-444D-A904-7F92BD9C08FD}" srcOrd="14" destOrd="0" presId="urn:microsoft.com/office/officeart/2005/8/layout/bProcess3"/>
    <dgm:cxn modelId="{23341DD3-5840-4C4C-843D-74D497D63E91}" type="presParOf" srcId="{F0948B45-9A9C-4164-A8AE-4862895A53A1}" destId="{3CC22F85-2EDC-4AEB-A886-67A9F7E4CDB6}" srcOrd="15" destOrd="0" presId="urn:microsoft.com/office/officeart/2005/8/layout/bProcess3"/>
    <dgm:cxn modelId="{E5B129C3-E0A3-450B-BA0C-3311899F49D0}" type="presParOf" srcId="{3CC22F85-2EDC-4AEB-A886-67A9F7E4CDB6}" destId="{F3B2C63E-B523-4B44-86EE-EF82A28AE0F3}" srcOrd="0" destOrd="0" presId="urn:microsoft.com/office/officeart/2005/8/layout/bProcess3"/>
    <dgm:cxn modelId="{9EAF481D-0F8E-4E5A-AA93-5A29EBC3B9B7}" type="presParOf" srcId="{F0948B45-9A9C-4164-A8AE-4862895A53A1}" destId="{B8C24726-8F1F-4D52-BBF9-DCC1832BCDC4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66332-C470-4565-ADB2-DA64FA9135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DC35F01-CAF1-43E3-9335-FEC44D15249E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Soggetto</a:t>
          </a:r>
          <a:endParaRPr lang="it-IT" dirty="0"/>
        </a:p>
      </dgm:t>
    </dgm:pt>
    <dgm:pt modelId="{4DB274DF-2476-48D5-88D5-F52C419B13AC}" type="parTrans" cxnId="{B3B5199E-41B5-43B5-9786-6964C54E8FBE}">
      <dgm:prSet/>
      <dgm:spPr/>
      <dgm:t>
        <a:bodyPr/>
        <a:lstStyle/>
        <a:p>
          <a:endParaRPr lang="it-IT"/>
        </a:p>
      </dgm:t>
    </dgm:pt>
    <dgm:pt modelId="{7D7A38D3-BF75-4A60-A458-46C0E329BF50}" type="sibTrans" cxnId="{B3B5199E-41B5-43B5-9786-6964C54E8FBE}">
      <dgm:prSet/>
      <dgm:spPr/>
      <dgm:t>
        <a:bodyPr/>
        <a:lstStyle/>
        <a:p>
          <a:endParaRPr lang="it-IT"/>
        </a:p>
      </dgm:t>
    </dgm:pt>
    <dgm:pt modelId="{969B2523-42D4-414A-9DC9-C6B89FA36809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Entità a cui è stato rilasciato il certificato</a:t>
          </a:r>
          <a:endParaRPr lang="it-IT" dirty="0"/>
        </a:p>
      </dgm:t>
    </dgm:pt>
    <dgm:pt modelId="{01037AE4-5E32-4B1A-A014-19E1C7CF995D}" type="parTrans" cxnId="{50BCDF60-539A-4D66-9270-C1F4151A5581}">
      <dgm:prSet/>
      <dgm:spPr/>
      <dgm:t>
        <a:bodyPr/>
        <a:lstStyle/>
        <a:p>
          <a:endParaRPr lang="it-IT"/>
        </a:p>
      </dgm:t>
    </dgm:pt>
    <dgm:pt modelId="{35169CD1-5419-45D3-A2BD-CEB5F29C4A26}" type="sibTrans" cxnId="{50BCDF60-539A-4D66-9270-C1F4151A5581}">
      <dgm:prSet/>
      <dgm:spPr/>
      <dgm:t>
        <a:bodyPr/>
        <a:lstStyle/>
        <a:p>
          <a:endParaRPr lang="it-IT"/>
        </a:p>
      </dgm:t>
    </dgm:pt>
    <dgm:pt modelId="{0B7294AF-DDD6-4D04-AF08-04C9E8A79ABA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Emittente</a:t>
          </a:r>
          <a:endParaRPr lang="it-IT" dirty="0"/>
        </a:p>
      </dgm:t>
    </dgm:pt>
    <dgm:pt modelId="{F1972AD4-0BCA-40C8-AE17-6CE6CCEC0689}" type="parTrans" cxnId="{C7FFE415-F775-4DDB-A068-179CF13AC657}">
      <dgm:prSet/>
      <dgm:spPr/>
      <dgm:t>
        <a:bodyPr/>
        <a:lstStyle/>
        <a:p>
          <a:endParaRPr lang="it-IT"/>
        </a:p>
      </dgm:t>
    </dgm:pt>
    <dgm:pt modelId="{D5E374BC-291F-498D-BA2C-516DA359D1BA}" type="sibTrans" cxnId="{C7FFE415-F775-4DDB-A068-179CF13AC657}">
      <dgm:prSet/>
      <dgm:spPr/>
      <dgm:t>
        <a:bodyPr/>
        <a:lstStyle/>
        <a:p>
          <a:endParaRPr lang="it-IT"/>
        </a:p>
      </dgm:t>
    </dgm:pt>
    <dgm:pt modelId="{A1C031E3-4AEC-417E-880E-9E089C8040CB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L’autorità che ha emesso il certificato</a:t>
          </a:r>
          <a:endParaRPr lang="it-IT" dirty="0"/>
        </a:p>
      </dgm:t>
    </dgm:pt>
    <dgm:pt modelId="{CD63E4B4-F587-4CD9-B4DF-DABFB0F3C586}" type="parTrans" cxnId="{8A294429-9B76-460A-842F-4FFD46C2F2EC}">
      <dgm:prSet/>
      <dgm:spPr/>
      <dgm:t>
        <a:bodyPr/>
        <a:lstStyle/>
        <a:p>
          <a:endParaRPr lang="it-IT"/>
        </a:p>
      </dgm:t>
    </dgm:pt>
    <dgm:pt modelId="{4BF5B1FF-17C6-4A42-B513-016947236D50}" type="sibTrans" cxnId="{8A294429-9B76-460A-842F-4FFD46C2F2EC}">
      <dgm:prSet/>
      <dgm:spPr/>
      <dgm:t>
        <a:bodyPr/>
        <a:lstStyle/>
        <a:p>
          <a:endParaRPr lang="it-IT"/>
        </a:p>
      </dgm:t>
    </dgm:pt>
    <dgm:pt modelId="{930F1DC7-633F-4C9C-A692-01B92184A44D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Date di validità</a:t>
          </a:r>
        </a:p>
      </dgm:t>
    </dgm:pt>
    <dgm:pt modelId="{AC4AD277-4E81-49A0-8E71-60158DDEE8D1}" type="parTrans" cxnId="{53FCD753-2F6D-4008-BA45-DD97E74A19FB}">
      <dgm:prSet/>
      <dgm:spPr/>
      <dgm:t>
        <a:bodyPr/>
        <a:lstStyle/>
        <a:p>
          <a:endParaRPr lang="it-IT"/>
        </a:p>
      </dgm:t>
    </dgm:pt>
    <dgm:pt modelId="{491C8C43-D057-4B84-98CC-5D344989E226}" type="sibTrans" cxnId="{53FCD753-2F6D-4008-BA45-DD97E74A19FB}">
      <dgm:prSet/>
      <dgm:spPr/>
      <dgm:t>
        <a:bodyPr/>
        <a:lstStyle/>
        <a:p>
          <a:endParaRPr lang="it-IT"/>
        </a:p>
      </dgm:t>
    </dgm:pt>
    <dgm:pt modelId="{5462403A-BD7F-4D16-B972-95787D8D8D20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Periodo di validità del certificato</a:t>
          </a:r>
          <a:endParaRPr lang="it-IT" dirty="0"/>
        </a:p>
      </dgm:t>
    </dgm:pt>
    <dgm:pt modelId="{CAB9B0D2-FD58-42BA-9945-F565FE9568CD}" type="parTrans" cxnId="{611541E4-BB7F-4973-8CC3-C6BEE94A2680}">
      <dgm:prSet/>
      <dgm:spPr/>
      <dgm:t>
        <a:bodyPr/>
        <a:lstStyle/>
        <a:p>
          <a:endParaRPr lang="it-IT"/>
        </a:p>
      </dgm:t>
    </dgm:pt>
    <dgm:pt modelId="{880872FD-C8BC-4DA2-99A4-87F80A767DAD}" type="sibTrans" cxnId="{611541E4-BB7F-4973-8CC3-C6BEE94A2680}">
      <dgm:prSet/>
      <dgm:spPr/>
      <dgm:t>
        <a:bodyPr/>
        <a:lstStyle/>
        <a:p>
          <a:endParaRPr lang="it-IT"/>
        </a:p>
      </dgm:t>
    </dgm:pt>
    <dgm:pt modelId="{E278E9D0-2C70-4323-9C56-2C04151AF0DE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Numero di serie</a:t>
          </a:r>
          <a:endParaRPr lang="it-IT" dirty="0"/>
        </a:p>
      </dgm:t>
    </dgm:pt>
    <dgm:pt modelId="{B74F0EB3-09C8-470A-BC2D-B7A7E8B0884E}" type="parTrans" cxnId="{AAF8F464-D52C-41C3-96E5-A9178D902753}">
      <dgm:prSet/>
      <dgm:spPr/>
      <dgm:t>
        <a:bodyPr/>
        <a:lstStyle/>
        <a:p>
          <a:endParaRPr lang="it-IT"/>
        </a:p>
      </dgm:t>
    </dgm:pt>
    <dgm:pt modelId="{59653FEC-B478-4D93-A39E-4E56ED8D4DAC}" type="sibTrans" cxnId="{AAF8F464-D52C-41C3-96E5-A9178D902753}">
      <dgm:prSet/>
      <dgm:spPr/>
      <dgm:t>
        <a:bodyPr/>
        <a:lstStyle/>
        <a:p>
          <a:endParaRPr lang="it-IT"/>
        </a:p>
      </dgm:t>
    </dgm:pt>
    <dgm:pt modelId="{B0AA1B6F-24CC-4551-B921-56272292ED68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Identificatore univoco del certificato</a:t>
          </a:r>
          <a:endParaRPr lang="it-IT" dirty="0"/>
        </a:p>
      </dgm:t>
    </dgm:pt>
    <dgm:pt modelId="{673A2458-DB9D-41B8-BC7C-EFEAA4AF0CF4}" type="parTrans" cxnId="{9B81140A-FE99-47B4-B778-5DEBE3002A91}">
      <dgm:prSet/>
      <dgm:spPr/>
      <dgm:t>
        <a:bodyPr/>
        <a:lstStyle/>
        <a:p>
          <a:endParaRPr lang="it-IT"/>
        </a:p>
      </dgm:t>
    </dgm:pt>
    <dgm:pt modelId="{42EFC1CE-F55A-4854-96A1-F4C3D208AC8D}" type="sibTrans" cxnId="{9B81140A-FE99-47B4-B778-5DEBE3002A91}">
      <dgm:prSet/>
      <dgm:spPr/>
      <dgm:t>
        <a:bodyPr/>
        <a:lstStyle/>
        <a:p>
          <a:endParaRPr lang="it-IT"/>
        </a:p>
      </dgm:t>
    </dgm:pt>
    <dgm:pt modelId="{77431CB2-E54A-401E-A639-F59D2133864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di firma</a:t>
          </a:r>
          <a:endParaRPr lang="it-IT" dirty="0"/>
        </a:p>
      </dgm:t>
    </dgm:pt>
    <dgm:pt modelId="{DAB51A57-F859-4601-A701-39F485C140A1}" type="parTrans" cxnId="{125639FF-C927-48DB-A3B8-EEF053EC89D2}">
      <dgm:prSet/>
      <dgm:spPr/>
      <dgm:t>
        <a:bodyPr/>
        <a:lstStyle/>
        <a:p>
          <a:endParaRPr lang="it-IT"/>
        </a:p>
      </dgm:t>
    </dgm:pt>
    <dgm:pt modelId="{3BA72251-906A-46B4-AD4B-921DA1C078BF}" type="sibTrans" cxnId="{125639FF-C927-48DB-A3B8-EEF053EC89D2}">
      <dgm:prSet/>
      <dgm:spPr/>
      <dgm:t>
        <a:bodyPr/>
        <a:lstStyle/>
        <a:p>
          <a:endParaRPr lang="it-IT"/>
        </a:p>
      </dgm:t>
    </dgm:pt>
    <dgm:pt modelId="{F4760587-3FC8-4681-BC3E-002D965B3BA7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utilizzato per firmare il certificato</a:t>
          </a:r>
          <a:endParaRPr lang="it-IT" dirty="0"/>
        </a:p>
      </dgm:t>
    </dgm:pt>
    <dgm:pt modelId="{1CAD0E71-19E0-4AE0-95E9-FDFD8DE71901}" type="parTrans" cxnId="{1987E063-D48E-4C47-A7E8-280A267D1A4C}">
      <dgm:prSet/>
      <dgm:spPr/>
      <dgm:t>
        <a:bodyPr/>
        <a:lstStyle/>
        <a:p>
          <a:endParaRPr lang="it-IT"/>
        </a:p>
      </dgm:t>
    </dgm:pt>
    <dgm:pt modelId="{AEF05627-E6B0-483E-903B-1B64ECBDAEE2}" type="sibTrans" cxnId="{1987E063-D48E-4C47-A7E8-280A267D1A4C}">
      <dgm:prSet/>
      <dgm:spPr/>
      <dgm:t>
        <a:bodyPr/>
        <a:lstStyle/>
        <a:p>
          <a:endParaRPr lang="it-IT"/>
        </a:p>
      </dgm:t>
    </dgm:pt>
    <dgm:pt modelId="{C0F28D4C-B177-49D4-8402-A74345D35333}" type="pres">
      <dgm:prSet presAssocID="{CB266332-C470-4565-ADB2-DA64FA9135F2}" presName="linear" presStyleCnt="0">
        <dgm:presLayoutVars>
          <dgm:animLvl val="lvl"/>
          <dgm:resizeHandles val="exact"/>
        </dgm:presLayoutVars>
      </dgm:prSet>
      <dgm:spPr/>
    </dgm:pt>
    <dgm:pt modelId="{7D68C2A8-2AB6-43A4-B044-48B19EDFCA93}" type="pres">
      <dgm:prSet presAssocID="{2DC35F01-CAF1-43E3-9335-FEC44D15249E}" presName="parentText" presStyleLbl="node1" presStyleIdx="0" presStyleCnt="5" custLinFactNeighborY="-21879">
        <dgm:presLayoutVars>
          <dgm:chMax val="0"/>
          <dgm:bulletEnabled val="1"/>
        </dgm:presLayoutVars>
      </dgm:prSet>
      <dgm:spPr/>
    </dgm:pt>
    <dgm:pt modelId="{CA36D500-ECE6-4482-949E-673AAD72CBCC}" type="pres">
      <dgm:prSet presAssocID="{2DC35F01-CAF1-43E3-9335-FEC44D15249E}" presName="childText" presStyleLbl="revTx" presStyleIdx="0" presStyleCnt="5" custLinFactNeighborY="12561">
        <dgm:presLayoutVars>
          <dgm:bulletEnabled val="1"/>
        </dgm:presLayoutVars>
      </dgm:prSet>
      <dgm:spPr/>
    </dgm:pt>
    <dgm:pt modelId="{A6F5D995-2449-4E31-9475-45197028FB95}" type="pres">
      <dgm:prSet presAssocID="{0B7294AF-DDD6-4D04-AF08-04C9E8A79ABA}" presName="parentText" presStyleLbl="node1" presStyleIdx="1" presStyleCnt="5" custScaleY="97064" custLinFactNeighborY="18785">
        <dgm:presLayoutVars>
          <dgm:chMax val="0"/>
          <dgm:bulletEnabled val="1"/>
        </dgm:presLayoutVars>
      </dgm:prSet>
      <dgm:spPr/>
    </dgm:pt>
    <dgm:pt modelId="{AF160390-2471-4DD6-BB4D-B9DEE22F54A9}" type="pres">
      <dgm:prSet presAssocID="{0B7294AF-DDD6-4D04-AF08-04C9E8A79ABA}" presName="childText" presStyleLbl="revTx" presStyleIdx="1" presStyleCnt="5" custScaleY="133518" custLinFactNeighborX="692" custLinFactNeighborY="26863">
        <dgm:presLayoutVars>
          <dgm:bulletEnabled val="1"/>
        </dgm:presLayoutVars>
      </dgm:prSet>
      <dgm:spPr/>
    </dgm:pt>
    <dgm:pt modelId="{9568DF30-573E-4B21-BAEA-AE09F7109400}" type="pres">
      <dgm:prSet presAssocID="{930F1DC7-633F-4C9C-A692-01B92184A44D}" presName="parentText" presStyleLbl="node1" presStyleIdx="2" presStyleCnt="5" custLinFactNeighborY="-9776">
        <dgm:presLayoutVars>
          <dgm:chMax val="0"/>
          <dgm:bulletEnabled val="1"/>
        </dgm:presLayoutVars>
      </dgm:prSet>
      <dgm:spPr/>
    </dgm:pt>
    <dgm:pt modelId="{07554FE5-E4E2-45D6-AC03-FD388542B5F0}" type="pres">
      <dgm:prSet presAssocID="{930F1DC7-633F-4C9C-A692-01B92184A44D}" presName="childText" presStyleLbl="revTx" presStyleIdx="2" presStyleCnt="5" custLinFactNeighborY="7884">
        <dgm:presLayoutVars>
          <dgm:bulletEnabled val="1"/>
        </dgm:presLayoutVars>
      </dgm:prSet>
      <dgm:spPr/>
    </dgm:pt>
    <dgm:pt modelId="{9CFBBCFF-AB6D-4BF6-850B-8585BA16B44B}" type="pres">
      <dgm:prSet presAssocID="{E278E9D0-2C70-4323-9C56-2C04151AF0DE}" presName="parentText" presStyleLbl="node1" presStyleIdx="3" presStyleCnt="5" custLinFactNeighborY="4959">
        <dgm:presLayoutVars>
          <dgm:chMax val="0"/>
          <dgm:bulletEnabled val="1"/>
        </dgm:presLayoutVars>
      </dgm:prSet>
      <dgm:spPr/>
    </dgm:pt>
    <dgm:pt modelId="{F9B6C34C-1A63-4871-BA25-93797D709BA8}" type="pres">
      <dgm:prSet presAssocID="{E278E9D0-2C70-4323-9C56-2C04151AF0DE}" presName="childText" presStyleLbl="revTx" presStyleIdx="3" presStyleCnt="5" custLinFactNeighborX="519" custLinFactNeighborY="14326">
        <dgm:presLayoutVars>
          <dgm:bulletEnabled val="1"/>
        </dgm:presLayoutVars>
      </dgm:prSet>
      <dgm:spPr/>
    </dgm:pt>
    <dgm:pt modelId="{D042F230-8281-4CC0-9152-B463C6E8E167}" type="pres">
      <dgm:prSet presAssocID="{77431CB2-E54A-401E-A639-F59D21338643}" presName="parentText" presStyleLbl="node1" presStyleIdx="4" presStyleCnt="5" custLinFactNeighborX="173" custLinFactNeighborY="-1004">
        <dgm:presLayoutVars>
          <dgm:chMax val="0"/>
          <dgm:bulletEnabled val="1"/>
        </dgm:presLayoutVars>
      </dgm:prSet>
      <dgm:spPr/>
    </dgm:pt>
    <dgm:pt modelId="{5138DFE6-9122-4BE6-B02C-ED91A51B69A4}" type="pres">
      <dgm:prSet presAssocID="{77431CB2-E54A-401E-A639-F59D21338643}" presName="childText" presStyleLbl="revTx" presStyleIdx="4" presStyleCnt="5" custScaleY="121427" custLinFactNeighborY="32744">
        <dgm:presLayoutVars>
          <dgm:bulletEnabled val="1"/>
        </dgm:presLayoutVars>
      </dgm:prSet>
      <dgm:spPr/>
    </dgm:pt>
  </dgm:ptLst>
  <dgm:cxnLst>
    <dgm:cxn modelId="{9B81140A-FE99-47B4-B778-5DEBE3002A91}" srcId="{E278E9D0-2C70-4323-9C56-2C04151AF0DE}" destId="{B0AA1B6F-24CC-4551-B921-56272292ED68}" srcOrd="0" destOrd="0" parTransId="{673A2458-DB9D-41B8-BC7C-EFEAA4AF0CF4}" sibTransId="{42EFC1CE-F55A-4854-96A1-F4C3D208AC8D}"/>
    <dgm:cxn modelId="{C7FFE415-F775-4DDB-A068-179CF13AC657}" srcId="{CB266332-C470-4565-ADB2-DA64FA9135F2}" destId="{0B7294AF-DDD6-4D04-AF08-04C9E8A79ABA}" srcOrd="1" destOrd="0" parTransId="{F1972AD4-0BCA-40C8-AE17-6CE6CCEC0689}" sibTransId="{D5E374BC-291F-498D-BA2C-516DA359D1BA}"/>
    <dgm:cxn modelId="{8A294429-9B76-460A-842F-4FFD46C2F2EC}" srcId="{0B7294AF-DDD6-4D04-AF08-04C9E8A79ABA}" destId="{A1C031E3-4AEC-417E-880E-9E089C8040CB}" srcOrd="0" destOrd="0" parTransId="{CD63E4B4-F587-4CD9-B4DF-DABFB0F3C586}" sibTransId="{4BF5B1FF-17C6-4A42-B513-016947236D50}"/>
    <dgm:cxn modelId="{4EA4143E-6011-4F06-91C3-DCEE7AC6B07D}" type="presOf" srcId="{969B2523-42D4-414A-9DC9-C6B89FA36809}" destId="{CA36D500-ECE6-4482-949E-673AAD72CBCC}" srcOrd="0" destOrd="0" presId="urn:microsoft.com/office/officeart/2005/8/layout/vList2"/>
    <dgm:cxn modelId="{972E265D-0617-4A57-A720-05B48C3C0E80}" type="presOf" srcId="{A1C031E3-4AEC-417E-880E-9E089C8040CB}" destId="{AF160390-2471-4DD6-BB4D-B9DEE22F54A9}" srcOrd="0" destOrd="0" presId="urn:microsoft.com/office/officeart/2005/8/layout/vList2"/>
    <dgm:cxn modelId="{9CA7D15D-8136-4AA8-9777-05528D1DE6EE}" type="presOf" srcId="{77431CB2-E54A-401E-A639-F59D21338643}" destId="{D042F230-8281-4CC0-9152-B463C6E8E167}" srcOrd="0" destOrd="0" presId="urn:microsoft.com/office/officeart/2005/8/layout/vList2"/>
    <dgm:cxn modelId="{50BCDF60-539A-4D66-9270-C1F4151A5581}" srcId="{2DC35F01-CAF1-43E3-9335-FEC44D15249E}" destId="{969B2523-42D4-414A-9DC9-C6B89FA36809}" srcOrd="0" destOrd="0" parTransId="{01037AE4-5E32-4B1A-A014-19E1C7CF995D}" sibTransId="{35169CD1-5419-45D3-A2BD-CEB5F29C4A26}"/>
    <dgm:cxn modelId="{1987E063-D48E-4C47-A7E8-280A267D1A4C}" srcId="{77431CB2-E54A-401E-A639-F59D21338643}" destId="{F4760587-3FC8-4681-BC3E-002D965B3BA7}" srcOrd="0" destOrd="0" parTransId="{1CAD0E71-19E0-4AE0-95E9-FDFD8DE71901}" sibTransId="{AEF05627-E6B0-483E-903B-1B64ECBDAEE2}"/>
    <dgm:cxn modelId="{AAF8F464-D52C-41C3-96E5-A9178D902753}" srcId="{CB266332-C470-4565-ADB2-DA64FA9135F2}" destId="{E278E9D0-2C70-4323-9C56-2C04151AF0DE}" srcOrd="3" destOrd="0" parTransId="{B74F0EB3-09C8-470A-BC2D-B7A7E8B0884E}" sibTransId="{59653FEC-B478-4D93-A39E-4E56ED8D4DAC}"/>
    <dgm:cxn modelId="{5DE38265-B4C3-4358-AD23-EE0010490041}" type="presOf" srcId="{E278E9D0-2C70-4323-9C56-2C04151AF0DE}" destId="{9CFBBCFF-AB6D-4BF6-850B-8585BA16B44B}" srcOrd="0" destOrd="0" presId="urn:microsoft.com/office/officeart/2005/8/layout/vList2"/>
    <dgm:cxn modelId="{92247F49-B702-422F-AFB4-D64BA293180E}" type="presOf" srcId="{B0AA1B6F-24CC-4551-B921-56272292ED68}" destId="{F9B6C34C-1A63-4871-BA25-93797D709BA8}" srcOrd="0" destOrd="0" presId="urn:microsoft.com/office/officeart/2005/8/layout/vList2"/>
    <dgm:cxn modelId="{A42BFD72-4A20-454A-B73A-9776F0927270}" type="presOf" srcId="{2DC35F01-CAF1-43E3-9335-FEC44D15249E}" destId="{7D68C2A8-2AB6-43A4-B044-48B19EDFCA93}" srcOrd="0" destOrd="0" presId="urn:microsoft.com/office/officeart/2005/8/layout/vList2"/>
    <dgm:cxn modelId="{53FCD753-2F6D-4008-BA45-DD97E74A19FB}" srcId="{CB266332-C470-4565-ADB2-DA64FA9135F2}" destId="{930F1DC7-633F-4C9C-A692-01B92184A44D}" srcOrd="2" destOrd="0" parTransId="{AC4AD277-4E81-49A0-8E71-60158DDEE8D1}" sibTransId="{491C8C43-D057-4B84-98CC-5D344989E226}"/>
    <dgm:cxn modelId="{B3B5199E-41B5-43B5-9786-6964C54E8FBE}" srcId="{CB266332-C470-4565-ADB2-DA64FA9135F2}" destId="{2DC35F01-CAF1-43E3-9335-FEC44D15249E}" srcOrd="0" destOrd="0" parTransId="{4DB274DF-2476-48D5-88D5-F52C419B13AC}" sibTransId="{7D7A38D3-BF75-4A60-A458-46C0E329BF50}"/>
    <dgm:cxn modelId="{E58C0CA6-75BD-4AAD-BEE0-FC8F0C6F5984}" type="presOf" srcId="{930F1DC7-633F-4C9C-A692-01B92184A44D}" destId="{9568DF30-573E-4B21-BAEA-AE09F7109400}" srcOrd="0" destOrd="0" presId="urn:microsoft.com/office/officeart/2005/8/layout/vList2"/>
    <dgm:cxn modelId="{7DCF80B5-EA8D-4E10-96E2-F0CF550FA8D7}" type="presOf" srcId="{5462403A-BD7F-4D16-B972-95787D8D8D20}" destId="{07554FE5-E4E2-45D6-AC03-FD388542B5F0}" srcOrd="0" destOrd="0" presId="urn:microsoft.com/office/officeart/2005/8/layout/vList2"/>
    <dgm:cxn modelId="{439CAEBF-835E-4F35-B32C-74DCC9282301}" type="presOf" srcId="{0B7294AF-DDD6-4D04-AF08-04C9E8A79ABA}" destId="{A6F5D995-2449-4E31-9475-45197028FB95}" srcOrd="0" destOrd="0" presId="urn:microsoft.com/office/officeart/2005/8/layout/vList2"/>
    <dgm:cxn modelId="{611541E4-BB7F-4973-8CC3-C6BEE94A2680}" srcId="{930F1DC7-633F-4C9C-A692-01B92184A44D}" destId="{5462403A-BD7F-4D16-B972-95787D8D8D20}" srcOrd="0" destOrd="0" parTransId="{CAB9B0D2-FD58-42BA-9945-F565FE9568CD}" sibTransId="{880872FD-C8BC-4DA2-99A4-87F80A767DAD}"/>
    <dgm:cxn modelId="{E2CCBAE8-2B73-4473-A8FE-8C79B5417B6B}" type="presOf" srcId="{CB266332-C470-4565-ADB2-DA64FA9135F2}" destId="{C0F28D4C-B177-49D4-8402-A74345D35333}" srcOrd="0" destOrd="0" presId="urn:microsoft.com/office/officeart/2005/8/layout/vList2"/>
    <dgm:cxn modelId="{0BD596FB-9844-4B4A-BCD7-A0BCD4FD4F65}" type="presOf" srcId="{F4760587-3FC8-4681-BC3E-002D965B3BA7}" destId="{5138DFE6-9122-4BE6-B02C-ED91A51B69A4}" srcOrd="0" destOrd="0" presId="urn:microsoft.com/office/officeart/2005/8/layout/vList2"/>
    <dgm:cxn modelId="{125639FF-C927-48DB-A3B8-EEF053EC89D2}" srcId="{CB266332-C470-4565-ADB2-DA64FA9135F2}" destId="{77431CB2-E54A-401E-A639-F59D21338643}" srcOrd="4" destOrd="0" parTransId="{DAB51A57-F859-4601-A701-39F485C140A1}" sibTransId="{3BA72251-906A-46B4-AD4B-921DA1C078BF}"/>
    <dgm:cxn modelId="{4C1F862C-E6D4-4C9D-B72A-259D63F58E58}" type="presParOf" srcId="{C0F28D4C-B177-49D4-8402-A74345D35333}" destId="{7D68C2A8-2AB6-43A4-B044-48B19EDFCA93}" srcOrd="0" destOrd="0" presId="urn:microsoft.com/office/officeart/2005/8/layout/vList2"/>
    <dgm:cxn modelId="{740DC383-64AB-4784-BD94-88C5F9E1A96A}" type="presParOf" srcId="{C0F28D4C-B177-49D4-8402-A74345D35333}" destId="{CA36D500-ECE6-4482-949E-673AAD72CBCC}" srcOrd="1" destOrd="0" presId="urn:microsoft.com/office/officeart/2005/8/layout/vList2"/>
    <dgm:cxn modelId="{CD5873DF-7788-4D7F-84D2-1286BD243AA6}" type="presParOf" srcId="{C0F28D4C-B177-49D4-8402-A74345D35333}" destId="{A6F5D995-2449-4E31-9475-45197028FB95}" srcOrd="2" destOrd="0" presId="urn:microsoft.com/office/officeart/2005/8/layout/vList2"/>
    <dgm:cxn modelId="{D633DC6A-0505-4DCD-941A-EC7356305CA3}" type="presParOf" srcId="{C0F28D4C-B177-49D4-8402-A74345D35333}" destId="{AF160390-2471-4DD6-BB4D-B9DEE22F54A9}" srcOrd="3" destOrd="0" presId="urn:microsoft.com/office/officeart/2005/8/layout/vList2"/>
    <dgm:cxn modelId="{8D6ADA14-9C1F-4C2A-87A2-3AF19D9D73B5}" type="presParOf" srcId="{C0F28D4C-B177-49D4-8402-A74345D35333}" destId="{9568DF30-573E-4B21-BAEA-AE09F7109400}" srcOrd="4" destOrd="0" presId="urn:microsoft.com/office/officeart/2005/8/layout/vList2"/>
    <dgm:cxn modelId="{BADB2CA7-9983-443A-8EDF-D03161B9B1D5}" type="presParOf" srcId="{C0F28D4C-B177-49D4-8402-A74345D35333}" destId="{07554FE5-E4E2-45D6-AC03-FD388542B5F0}" srcOrd="5" destOrd="0" presId="urn:microsoft.com/office/officeart/2005/8/layout/vList2"/>
    <dgm:cxn modelId="{A4EA89D9-9018-40AA-84CE-66BBABF90B28}" type="presParOf" srcId="{C0F28D4C-B177-49D4-8402-A74345D35333}" destId="{9CFBBCFF-AB6D-4BF6-850B-8585BA16B44B}" srcOrd="6" destOrd="0" presId="urn:microsoft.com/office/officeart/2005/8/layout/vList2"/>
    <dgm:cxn modelId="{4EC0B772-788F-4C92-A2D3-E643EB8F7340}" type="presParOf" srcId="{C0F28D4C-B177-49D4-8402-A74345D35333}" destId="{F9B6C34C-1A63-4871-BA25-93797D709BA8}" srcOrd="7" destOrd="0" presId="urn:microsoft.com/office/officeart/2005/8/layout/vList2"/>
    <dgm:cxn modelId="{6ECE2B36-0AA3-4B87-970C-A8C3E3183471}" type="presParOf" srcId="{C0F28D4C-B177-49D4-8402-A74345D35333}" destId="{D042F230-8281-4CC0-9152-B463C6E8E167}" srcOrd="8" destOrd="0" presId="urn:microsoft.com/office/officeart/2005/8/layout/vList2"/>
    <dgm:cxn modelId="{EA9490D5-8B72-4EDC-93FF-1185A7680633}" type="presParOf" srcId="{C0F28D4C-B177-49D4-8402-A74345D35333}" destId="{5138DFE6-9122-4BE6-B02C-ED91A51B69A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889B19E-19CC-41E1-8B3F-9E05BB6E9EE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62B90100-8078-438B-9B0C-D9342F3D61B3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2400" dirty="0"/>
            <a:t>Keycloak risponde con un JSON contenente informazioni utente, come il nome utente, l'email, il nome completo, ecc.</a:t>
          </a:r>
        </a:p>
      </dgm:t>
    </dgm:pt>
    <dgm:pt modelId="{FBD8C771-952A-4354-887C-0C81CF331EAF}" type="parTrans" cxnId="{FD1AF353-97E9-4710-BA0C-0EF7BF39C04D}">
      <dgm:prSet/>
      <dgm:spPr/>
      <dgm:t>
        <a:bodyPr/>
        <a:lstStyle/>
        <a:p>
          <a:endParaRPr lang="it-IT"/>
        </a:p>
      </dgm:t>
    </dgm:pt>
    <dgm:pt modelId="{7A994068-D8DB-40E4-BE16-377FBFD1CCAA}" type="sibTrans" cxnId="{FD1AF353-97E9-4710-BA0C-0EF7BF39C04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B01860C6-AD96-43E9-A09C-5DAE30E80227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400" dirty="0"/>
            <a:t>La webapp salva in sessione i token, i ruoli e il vault token, che è ottenuto dal campo sub del JWT, e che viene usato per interagire con Vault per recuperare segreti o configurazioni.</a:t>
          </a:r>
          <a:endParaRPr lang="it-IT" sz="1600" dirty="0"/>
        </a:p>
      </dgm:t>
    </dgm:pt>
    <dgm:pt modelId="{8AA1DE88-406C-4719-AEF6-A3993503BB0C}" type="parTrans" cxnId="{29B44F76-48D5-4E77-976A-F340783E989A}">
      <dgm:prSet/>
      <dgm:spPr/>
      <dgm:t>
        <a:bodyPr/>
        <a:lstStyle/>
        <a:p>
          <a:endParaRPr lang="it-IT"/>
        </a:p>
      </dgm:t>
    </dgm:pt>
    <dgm:pt modelId="{AF425E2E-FB24-4B6F-9F43-F5D708A95C62}" type="sibTrans" cxnId="{29B44F76-48D5-4E77-976A-F340783E989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/>
        </a:p>
      </dgm:t>
    </dgm:pt>
    <dgm:pt modelId="{876B3BC8-FBBE-49B6-B1F7-1FE914A299C5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2400" dirty="0"/>
            <a:t>Una volta completato il flusso di autenticazione, la web app reindirizza l'utente alla dashboard o alla pagina principale dell'applicazione, dove può accedere alle funzionalità protette basate sui suoi ruoli e informazioni salvate nella sessione.</a:t>
          </a:r>
        </a:p>
      </dgm:t>
    </dgm:pt>
    <dgm:pt modelId="{6079C79A-73E4-461E-93FD-785A82F573DB}" type="parTrans" cxnId="{F8409051-D34B-40AD-8BEF-36211EDA20BA}">
      <dgm:prSet/>
      <dgm:spPr/>
      <dgm:t>
        <a:bodyPr/>
        <a:lstStyle/>
        <a:p>
          <a:endParaRPr lang="it-IT"/>
        </a:p>
      </dgm:t>
    </dgm:pt>
    <dgm:pt modelId="{E9E90487-59C3-4D50-B1CA-CA0863C8FD8E}" type="sibTrans" cxnId="{F8409051-D34B-40AD-8BEF-36211EDA20BA}">
      <dgm:prSet/>
      <dgm:spPr/>
      <dgm:t>
        <a:bodyPr/>
        <a:lstStyle/>
        <a:p>
          <a:endParaRPr lang="it-IT"/>
        </a:p>
      </dgm:t>
    </dgm:pt>
    <dgm:pt modelId="{F0948B45-9A9C-4164-A8AE-4862895A53A1}" type="pres">
      <dgm:prSet presAssocID="{7889B19E-19CC-41E1-8B3F-9E05BB6E9EED}" presName="Name0" presStyleCnt="0">
        <dgm:presLayoutVars>
          <dgm:dir/>
          <dgm:resizeHandles val="exact"/>
        </dgm:presLayoutVars>
      </dgm:prSet>
      <dgm:spPr/>
    </dgm:pt>
    <dgm:pt modelId="{A876CB1F-C2E8-4756-A27D-45E66C8DD48C}" type="pres">
      <dgm:prSet presAssocID="{62B90100-8078-438B-9B0C-D9342F3D61B3}" presName="node" presStyleLbl="node1" presStyleIdx="0" presStyleCnt="3">
        <dgm:presLayoutVars>
          <dgm:bulletEnabled val="1"/>
        </dgm:presLayoutVars>
      </dgm:prSet>
      <dgm:spPr/>
    </dgm:pt>
    <dgm:pt modelId="{DDAFE190-0BD6-4A12-B9DD-52D773F261EC}" type="pres">
      <dgm:prSet presAssocID="{7A994068-D8DB-40E4-BE16-377FBFD1CCAA}" presName="sibTrans" presStyleLbl="sibTrans1D1" presStyleIdx="0" presStyleCnt="2"/>
      <dgm:spPr/>
    </dgm:pt>
    <dgm:pt modelId="{E009E437-6002-420F-ADCF-E60D4895388D}" type="pres">
      <dgm:prSet presAssocID="{7A994068-D8DB-40E4-BE16-377FBFD1CCAA}" presName="connectorText" presStyleLbl="sibTrans1D1" presStyleIdx="0" presStyleCnt="2"/>
      <dgm:spPr/>
    </dgm:pt>
    <dgm:pt modelId="{A2290CD6-9840-475F-9F5D-F258D7782037}" type="pres">
      <dgm:prSet presAssocID="{B01860C6-AD96-43E9-A09C-5DAE30E80227}" presName="node" presStyleLbl="node1" presStyleIdx="1" presStyleCnt="3">
        <dgm:presLayoutVars>
          <dgm:bulletEnabled val="1"/>
        </dgm:presLayoutVars>
      </dgm:prSet>
      <dgm:spPr/>
    </dgm:pt>
    <dgm:pt modelId="{85AEEF3E-314E-4F44-8987-B0CA127513CA}" type="pres">
      <dgm:prSet presAssocID="{AF425E2E-FB24-4B6F-9F43-F5D708A95C62}" presName="sibTrans" presStyleLbl="sibTrans1D1" presStyleIdx="1" presStyleCnt="2"/>
      <dgm:spPr/>
    </dgm:pt>
    <dgm:pt modelId="{28A42317-7105-4365-A300-C48793F670CB}" type="pres">
      <dgm:prSet presAssocID="{AF425E2E-FB24-4B6F-9F43-F5D708A95C62}" presName="connectorText" presStyleLbl="sibTrans1D1" presStyleIdx="1" presStyleCnt="2"/>
      <dgm:spPr/>
    </dgm:pt>
    <dgm:pt modelId="{43C80C7D-9F5E-41DA-9F00-D4A8DA924E20}" type="pres">
      <dgm:prSet presAssocID="{876B3BC8-FBBE-49B6-B1F7-1FE914A299C5}" presName="node" presStyleLbl="node1" presStyleIdx="2" presStyleCnt="3" custScaleX="100003" custScaleY="106845">
        <dgm:presLayoutVars>
          <dgm:bulletEnabled val="1"/>
        </dgm:presLayoutVars>
      </dgm:prSet>
      <dgm:spPr/>
    </dgm:pt>
  </dgm:ptLst>
  <dgm:cxnLst>
    <dgm:cxn modelId="{E9AD2F5E-478F-4A20-AF57-352E555C72C5}" type="presOf" srcId="{7A994068-D8DB-40E4-BE16-377FBFD1CCAA}" destId="{E009E437-6002-420F-ADCF-E60D4895388D}" srcOrd="1" destOrd="0" presId="urn:microsoft.com/office/officeart/2005/8/layout/bProcess3"/>
    <dgm:cxn modelId="{28504845-7891-4638-A3C8-27A3A265BB5A}" type="presOf" srcId="{B01860C6-AD96-43E9-A09C-5DAE30E80227}" destId="{A2290CD6-9840-475F-9F5D-F258D7782037}" srcOrd="0" destOrd="0" presId="urn:microsoft.com/office/officeart/2005/8/layout/bProcess3"/>
    <dgm:cxn modelId="{F8409051-D34B-40AD-8BEF-36211EDA20BA}" srcId="{7889B19E-19CC-41E1-8B3F-9E05BB6E9EED}" destId="{876B3BC8-FBBE-49B6-B1F7-1FE914A299C5}" srcOrd="2" destOrd="0" parTransId="{6079C79A-73E4-461E-93FD-785A82F573DB}" sibTransId="{E9E90487-59C3-4D50-B1CA-CA0863C8FD8E}"/>
    <dgm:cxn modelId="{FD1AF353-97E9-4710-BA0C-0EF7BF39C04D}" srcId="{7889B19E-19CC-41E1-8B3F-9E05BB6E9EED}" destId="{62B90100-8078-438B-9B0C-D9342F3D61B3}" srcOrd="0" destOrd="0" parTransId="{FBD8C771-952A-4354-887C-0C81CF331EAF}" sibTransId="{7A994068-D8DB-40E4-BE16-377FBFD1CCAA}"/>
    <dgm:cxn modelId="{29B44F76-48D5-4E77-976A-F340783E989A}" srcId="{7889B19E-19CC-41E1-8B3F-9E05BB6E9EED}" destId="{B01860C6-AD96-43E9-A09C-5DAE30E80227}" srcOrd="1" destOrd="0" parTransId="{8AA1DE88-406C-4719-AEF6-A3993503BB0C}" sibTransId="{AF425E2E-FB24-4B6F-9F43-F5D708A95C62}"/>
    <dgm:cxn modelId="{9D40E356-5012-419C-B389-B9B82657BBCB}" type="presOf" srcId="{AF425E2E-FB24-4B6F-9F43-F5D708A95C62}" destId="{85AEEF3E-314E-4F44-8987-B0CA127513CA}" srcOrd="0" destOrd="0" presId="urn:microsoft.com/office/officeart/2005/8/layout/bProcess3"/>
    <dgm:cxn modelId="{1371C27A-549F-4C58-993E-9F65BBAF78F4}" type="presOf" srcId="{62B90100-8078-438B-9B0C-D9342F3D61B3}" destId="{A876CB1F-C2E8-4756-A27D-45E66C8DD48C}" srcOrd="0" destOrd="0" presId="urn:microsoft.com/office/officeart/2005/8/layout/bProcess3"/>
    <dgm:cxn modelId="{AC418A97-2F5A-40CA-A20A-14286FD3A023}" type="presOf" srcId="{AF425E2E-FB24-4B6F-9F43-F5D708A95C62}" destId="{28A42317-7105-4365-A300-C48793F670CB}" srcOrd="1" destOrd="0" presId="urn:microsoft.com/office/officeart/2005/8/layout/bProcess3"/>
    <dgm:cxn modelId="{EA04199E-61B4-41DD-8BAD-58B68BE59FBD}" type="presOf" srcId="{7889B19E-19CC-41E1-8B3F-9E05BB6E9EED}" destId="{F0948B45-9A9C-4164-A8AE-4862895A53A1}" srcOrd="0" destOrd="0" presId="urn:microsoft.com/office/officeart/2005/8/layout/bProcess3"/>
    <dgm:cxn modelId="{FB48E3CB-B191-416B-8F67-7CB9B32DBFD0}" type="presOf" srcId="{7A994068-D8DB-40E4-BE16-377FBFD1CCAA}" destId="{DDAFE190-0BD6-4A12-B9DD-52D773F261EC}" srcOrd="0" destOrd="0" presId="urn:microsoft.com/office/officeart/2005/8/layout/bProcess3"/>
    <dgm:cxn modelId="{EF2FD0E7-C825-4BA7-9CC5-6EC99F3F15D0}" type="presOf" srcId="{876B3BC8-FBBE-49B6-B1F7-1FE914A299C5}" destId="{43C80C7D-9F5E-41DA-9F00-D4A8DA924E20}" srcOrd="0" destOrd="0" presId="urn:microsoft.com/office/officeart/2005/8/layout/bProcess3"/>
    <dgm:cxn modelId="{5FA76D08-E443-441B-B9F8-86C5F01984F2}" type="presParOf" srcId="{F0948B45-9A9C-4164-A8AE-4862895A53A1}" destId="{A876CB1F-C2E8-4756-A27D-45E66C8DD48C}" srcOrd="0" destOrd="0" presId="urn:microsoft.com/office/officeart/2005/8/layout/bProcess3"/>
    <dgm:cxn modelId="{D8E391C4-AB1F-4450-A488-EA87BF09DCF1}" type="presParOf" srcId="{F0948B45-9A9C-4164-A8AE-4862895A53A1}" destId="{DDAFE190-0BD6-4A12-B9DD-52D773F261EC}" srcOrd="1" destOrd="0" presId="urn:microsoft.com/office/officeart/2005/8/layout/bProcess3"/>
    <dgm:cxn modelId="{F66B2773-3F60-4363-89D1-376680BF67EF}" type="presParOf" srcId="{DDAFE190-0BD6-4A12-B9DD-52D773F261EC}" destId="{E009E437-6002-420F-ADCF-E60D4895388D}" srcOrd="0" destOrd="0" presId="urn:microsoft.com/office/officeart/2005/8/layout/bProcess3"/>
    <dgm:cxn modelId="{B2028225-A7A8-4285-9205-AAA819794FAB}" type="presParOf" srcId="{F0948B45-9A9C-4164-A8AE-4862895A53A1}" destId="{A2290CD6-9840-475F-9F5D-F258D7782037}" srcOrd="2" destOrd="0" presId="urn:microsoft.com/office/officeart/2005/8/layout/bProcess3"/>
    <dgm:cxn modelId="{0D61441C-9A2C-4C62-8201-DDB8D2FB70F9}" type="presParOf" srcId="{F0948B45-9A9C-4164-A8AE-4862895A53A1}" destId="{85AEEF3E-314E-4F44-8987-B0CA127513CA}" srcOrd="3" destOrd="0" presId="urn:microsoft.com/office/officeart/2005/8/layout/bProcess3"/>
    <dgm:cxn modelId="{64C8DC49-776B-487D-AA30-77C46BA02CCA}" type="presParOf" srcId="{85AEEF3E-314E-4F44-8987-B0CA127513CA}" destId="{28A42317-7105-4365-A300-C48793F670CB}" srcOrd="0" destOrd="0" presId="urn:microsoft.com/office/officeart/2005/8/layout/bProcess3"/>
    <dgm:cxn modelId="{59280352-2C1C-4514-894E-BB692144BE78}" type="presParOf" srcId="{F0948B45-9A9C-4164-A8AE-4862895A53A1}" destId="{43C80C7D-9F5E-41DA-9F00-D4A8DA924E20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</a:t>
          </a:r>
          <a:r>
            <a:rPr lang="it-IT" dirty="0" err="1"/>
            <a:t>Engines</a:t>
          </a:r>
          <a:endParaRPr lang="it-IT" dirty="0"/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</a:t>
          </a:r>
          <a:r>
            <a:rPr lang="it-IT" dirty="0" err="1"/>
            <a:t>Engines</a:t>
          </a:r>
          <a:endParaRPr lang="it-IT" dirty="0"/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</a:t>
          </a:r>
          <a:r>
            <a:rPr lang="it-IT" dirty="0" err="1"/>
            <a:t>Engines</a:t>
          </a:r>
          <a:endParaRPr lang="it-IT" dirty="0"/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1EF69-367B-4365-AF7A-4DC0B8932F7E}">
      <dsp:nvSpPr>
        <dsp:cNvPr id="0" name=""/>
        <dsp:cNvSpPr/>
      </dsp:nvSpPr>
      <dsp:spPr>
        <a:xfrm>
          <a:off x="0" y="254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OpenSSL</a:t>
          </a:r>
        </a:p>
      </dsp:txBody>
      <dsp:txXfrm>
        <a:off x="0" y="254000"/>
        <a:ext cx="3809999" cy="2286000"/>
      </dsp:txXfrm>
    </dsp:sp>
    <dsp:sp modelId="{B68B3BF4-2F09-4FFF-BB17-5763F53D5B4D}">
      <dsp:nvSpPr>
        <dsp:cNvPr id="0" name=""/>
        <dsp:cNvSpPr/>
      </dsp:nvSpPr>
      <dsp:spPr>
        <a:xfrm>
          <a:off x="4191000" y="254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kern="1200"/>
            <a:t>Java Cryptography Architecture</a:t>
          </a:r>
          <a:endParaRPr lang="it-IT" sz="4000" kern="1200" dirty="0"/>
        </a:p>
      </dsp:txBody>
      <dsp:txXfrm>
        <a:off x="4191000" y="254000"/>
        <a:ext cx="3809999" cy="2286000"/>
      </dsp:txXfrm>
    </dsp:sp>
    <dsp:sp modelId="{F1FEAC3F-5C7B-404B-B8FD-3ED43655C77A}">
      <dsp:nvSpPr>
        <dsp:cNvPr id="0" name=""/>
        <dsp:cNvSpPr/>
      </dsp:nvSpPr>
      <dsp:spPr>
        <a:xfrm>
          <a:off x="8382000" y="254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Apache/Tomcat</a:t>
          </a:r>
        </a:p>
      </dsp:txBody>
      <dsp:txXfrm>
        <a:off x="8382000" y="254000"/>
        <a:ext cx="3809999" cy="2286000"/>
      </dsp:txXfrm>
    </dsp:sp>
    <dsp:sp modelId="{204EDF13-2BDF-48D3-AFBD-7BC59B2E9ADE}">
      <dsp:nvSpPr>
        <dsp:cNvPr id="0" name=""/>
        <dsp:cNvSpPr/>
      </dsp:nvSpPr>
      <dsp:spPr>
        <a:xfrm>
          <a:off x="0" y="2921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i="0" kern="1200" dirty="0"/>
            <a:t>HashiCorp Vault</a:t>
          </a:r>
          <a:endParaRPr lang="it-IT" sz="4000" kern="1200" dirty="0"/>
        </a:p>
      </dsp:txBody>
      <dsp:txXfrm>
        <a:off x="0" y="2921000"/>
        <a:ext cx="3809999" cy="2286000"/>
      </dsp:txXfrm>
    </dsp:sp>
    <dsp:sp modelId="{2D46151C-20FC-45BE-9DDE-DF20BC67D6A9}">
      <dsp:nvSpPr>
        <dsp:cNvPr id="0" name=""/>
        <dsp:cNvSpPr/>
      </dsp:nvSpPr>
      <dsp:spPr>
        <a:xfrm>
          <a:off x="4191000" y="2921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LDAP + XACML</a:t>
          </a:r>
        </a:p>
      </dsp:txBody>
      <dsp:txXfrm>
        <a:off x="4191000" y="2921000"/>
        <a:ext cx="3809999" cy="2286000"/>
      </dsp:txXfrm>
    </dsp:sp>
    <dsp:sp modelId="{8F08A2C8-8321-466B-865F-DC95A79C9451}">
      <dsp:nvSpPr>
        <dsp:cNvPr id="0" name=""/>
        <dsp:cNvSpPr/>
      </dsp:nvSpPr>
      <dsp:spPr>
        <a:xfrm>
          <a:off x="8382000" y="2921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Keycloak</a:t>
          </a:r>
        </a:p>
      </dsp:txBody>
      <dsp:txXfrm>
        <a:off x="8382000" y="2921000"/>
        <a:ext cx="3809999" cy="2286000"/>
      </dsp:txXfrm>
    </dsp:sp>
    <dsp:sp modelId="{29FC2739-AF7C-4B33-B394-B3A51FEC905B}">
      <dsp:nvSpPr>
        <dsp:cNvPr id="0" name=""/>
        <dsp:cNvSpPr/>
      </dsp:nvSpPr>
      <dsp:spPr>
        <a:xfrm>
          <a:off x="2095500" y="5587999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kern="1200" dirty="0"/>
            <a:t>Microsoft Threat Modelling Tool</a:t>
          </a:r>
          <a:endParaRPr lang="it-IT" sz="4000" kern="1200" dirty="0"/>
        </a:p>
      </dsp:txBody>
      <dsp:txXfrm>
        <a:off x="2095500" y="5587999"/>
        <a:ext cx="3809999" cy="2286000"/>
      </dsp:txXfrm>
    </dsp:sp>
    <dsp:sp modelId="{46B79BF5-2409-49BC-80AF-31CA559C73DA}">
      <dsp:nvSpPr>
        <dsp:cNvPr id="0" name=""/>
        <dsp:cNvSpPr/>
      </dsp:nvSpPr>
      <dsp:spPr>
        <a:xfrm>
          <a:off x="6286500" y="5587999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kern="1200" dirty="0"/>
            <a:t>NIST 800-53</a:t>
          </a:r>
          <a:endParaRPr lang="it-IT" sz="4000" kern="1200" dirty="0"/>
        </a:p>
      </dsp:txBody>
      <dsp:txXfrm>
        <a:off x="6286500" y="5587999"/>
        <a:ext cx="3809999" cy="2286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</a:t>
          </a:r>
          <a:r>
            <a:rPr lang="it-IT" sz="2700" kern="1200" dirty="0" err="1"/>
            <a:t>Engines</a:t>
          </a:r>
          <a:endParaRPr lang="it-IT" sz="2700" kern="1200" dirty="0"/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</a:t>
          </a:r>
          <a:r>
            <a:rPr lang="it-IT" sz="2700" kern="1200" dirty="0" err="1"/>
            <a:t>Engines</a:t>
          </a:r>
          <a:endParaRPr lang="it-IT" sz="2700" kern="1200" dirty="0"/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393A4-96FF-4F7E-8C5F-B434F02C3382}">
      <dsp:nvSpPr>
        <dsp:cNvPr id="0" name=""/>
        <dsp:cNvSpPr/>
      </dsp:nvSpPr>
      <dsp:spPr>
        <a:xfrm rot="16200000">
          <a:off x="864650" y="-864650"/>
          <a:ext cx="2362575" cy="40918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Progettata per testare e apprendere come funziona Vault.</a:t>
          </a:r>
        </a:p>
      </dsp:txBody>
      <dsp:txXfrm rot="5400000">
        <a:off x="0" y="0"/>
        <a:ext cx="4091876" cy="1771931"/>
      </dsp:txXfrm>
    </dsp:sp>
    <dsp:sp modelId="{3698118F-CC62-4076-ACB3-72EEA2D72CD4}">
      <dsp:nvSpPr>
        <dsp:cNvPr id="0" name=""/>
        <dsp:cNvSpPr/>
      </dsp:nvSpPr>
      <dsp:spPr>
        <a:xfrm>
          <a:off x="4091876" y="0"/>
          <a:ext cx="4091876" cy="23625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All'avvio, Vault genera un token di root preconfigurato, eliminando la necessità di un processo di inizializzazione manuale.</a:t>
          </a:r>
        </a:p>
      </dsp:txBody>
      <dsp:txXfrm>
        <a:off x="4091876" y="0"/>
        <a:ext cx="4091876" cy="1771931"/>
      </dsp:txXfrm>
    </dsp:sp>
    <dsp:sp modelId="{EB2FAD5F-54BA-43F5-9447-5C1FEDBFAD04}">
      <dsp:nvSpPr>
        <dsp:cNvPr id="0" name=""/>
        <dsp:cNvSpPr/>
      </dsp:nvSpPr>
      <dsp:spPr>
        <a:xfrm rot="10800000">
          <a:off x="0" y="2362575"/>
          <a:ext cx="4091876" cy="23625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Vault non utilizza HTTPS, ma la comunicazione avviene in chiaro su HTTP.</a:t>
          </a:r>
        </a:p>
      </dsp:txBody>
      <dsp:txXfrm rot="10800000">
        <a:off x="0" y="2953219"/>
        <a:ext cx="4091876" cy="1771931"/>
      </dsp:txXfrm>
    </dsp:sp>
    <dsp:sp modelId="{12D8AF33-FC42-4B64-A8A1-51B6B8212EC5}">
      <dsp:nvSpPr>
        <dsp:cNvPr id="0" name=""/>
        <dsp:cNvSpPr/>
      </dsp:nvSpPr>
      <dsp:spPr>
        <a:xfrm rot="5400000">
          <a:off x="4956526" y="1497925"/>
          <a:ext cx="2362575" cy="40918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Molto semplice da configurare e avviare</a:t>
          </a:r>
        </a:p>
      </dsp:txBody>
      <dsp:txXfrm rot="-5400000">
        <a:off x="4091876" y="2953219"/>
        <a:ext cx="4091876" cy="1771931"/>
      </dsp:txXfrm>
    </dsp:sp>
    <dsp:sp modelId="{BF1A1B0A-4353-4AC2-A52B-060C44F23999}">
      <dsp:nvSpPr>
        <dsp:cNvPr id="0" name=""/>
        <dsp:cNvSpPr/>
      </dsp:nvSpPr>
      <dsp:spPr>
        <a:xfrm>
          <a:off x="2864313" y="1771931"/>
          <a:ext cx="2455125" cy="118128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Dev</a:t>
          </a:r>
        </a:p>
      </dsp:txBody>
      <dsp:txXfrm>
        <a:off x="2921979" y="1829597"/>
        <a:ext cx="2339793" cy="10659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393A4-96FF-4F7E-8C5F-B434F02C3382}">
      <dsp:nvSpPr>
        <dsp:cNvPr id="0" name=""/>
        <dsp:cNvSpPr/>
      </dsp:nvSpPr>
      <dsp:spPr>
        <a:xfrm rot="16200000">
          <a:off x="864650" y="-864650"/>
          <a:ext cx="2362575" cy="4091876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Progettata per ambienti reali e offre tutte le funzionalità di sicurezza, scalabilità e persistenza necessarie.</a:t>
          </a:r>
        </a:p>
      </dsp:txBody>
      <dsp:txXfrm rot="5400000">
        <a:off x="0" y="0"/>
        <a:ext cx="4091876" cy="1771931"/>
      </dsp:txXfrm>
    </dsp:sp>
    <dsp:sp modelId="{3698118F-CC62-4076-ACB3-72EEA2D72CD4}">
      <dsp:nvSpPr>
        <dsp:cNvPr id="0" name=""/>
        <dsp:cNvSpPr/>
      </dsp:nvSpPr>
      <dsp:spPr>
        <a:xfrm>
          <a:off x="4091876" y="0"/>
          <a:ext cx="4091876" cy="2362575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Configurazione personalizzata con un file .</a:t>
          </a:r>
          <a:r>
            <a:rPr lang="it-IT" sz="2200" kern="1200" dirty="0" err="1"/>
            <a:t>hcl</a:t>
          </a:r>
          <a:r>
            <a:rPr lang="it-IT" sz="2200" kern="1200" dirty="0"/>
            <a:t> per definire </a:t>
          </a:r>
          <a:r>
            <a:rPr lang="it-IT" sz="2200" kern="1200" dirty="0" err="1"/>
            <a:t>backend</a:t>
          </a:r>
          <a:r>
            <a:rPr lang="it-IT" sz="2200" kern="1200" dirty="0"/>
            <a:t> di archiviazione e interfaccia di rete.</a:t>
          </a:r>
        </a:p>
      </dsp:txBody>
      <dsp:txXfrm>
        <a:off x="4091876" y="0"/>
        <a:ext cx="4091876" cy="1771931"/>
      </dsp:txXfrm>
    </dsp:sp>
    <dsp:sp modelId="{EB2FAD5F-54BA-43F5-9447-5C1FEDBFAD04}">
      <dsp:nvSpPr>
        <dsp:cNvPr id="0" name=""/>
        <dsp:cNvSpPr/>
      </dsp:nvSpPr>
      <dsp:spPr>
        <a:xfrm rot="10800000">
          <a:off x="0" y="2362575"/>
          <a:ext cx="4091876" cy="2362575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Richiede HTTPS per proteggere le comunicazioni.</a:t>
          </a:r>
        </a:p>
      </dsp:txBody>
      <dsp:txXfrm rot="10800000">
        <a:off x="0" y="2953219"/>
        <a:ext cx="4091876" cy="1771931"/>
      </dsp:txXfrm>
    </dsp:sp>
    <dsp:sp modelId="{12D8AF33-FC42-4B64-A8A1-51B6B8212EC5}">
      <dsp:nvSpPr>
        <dsp:cNvPr id="0" name=""/>
        <dsp:cNvSpPr/>
      </dsp:nvSpPr>
      <dsp:spPr>
        <a:xfrm rot="5400000">
          <a:off x="4956526" y="1497925"/>
          <a:ext cx="2362575" cy="4091876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Deve essere inizializzato manualmente per generare le chiavi di sblocco e il token di root, per poi eseguire ogni volta l’</a:t>
          </a:r>
          <a:r>
            <a:rPr lang="it-IT" sz="2200" kern="1200" dirty="0" err="1"/>
            <a:t>unseal</a:t>
          </a:r>
          <a:r>
            <a:rPr lang="it-IT" sz="2200" kern="1200" dirty="0"/>
            <a:t>.  </a:t>
          </a:r>
        </a:p>
      </dsp:txBody>
      <dsp:txXfrm rot="-5400000">
        <a:off x="4091876" y="2953219"/>
        <a:ext cx="4091876" cy="1771931"/>
      </dsp:txXfrm>
    </dsp:sp>
    <dsp:sp modelId="{BF1A1B0A-4353-4AC2-A52B-060C44F23999}">
      <dsp:nvSpPr>
        <dsp:cNvPr id="0" name=""/>
        <dsp:cNvSpPr/>
      </dsp:nvSpPr>
      <dsp:spPr>
        <a:xfrm>
          <a:off x="2864313" y="1771931"/>
          <a:ext cx="2455125" cy="1181287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Production</a:t>
          </a:r>
        </a:p>
      </dsp:txBody>
      <dsp:txXfrm>
        <a:off x="2921979" y="1829597"/>
        <a:ext cx="2339793" cy="10659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35DB-0482-43A1-999A-25AE34BED428}">
      <dsp:nvSpPr>
        <dsp:cNvPr id="0" name=""/>
        <dsp:cNvSpPr/>
      </dsp:nvSpPr>
      <dsp:spPr>
        <a:xfrm rot="5400000">
          <a:off x="9823909" y="-4374346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Definisce l'URL del server LDAP a cui Vault si connetterà per l'autenticazione.</a:t>
          </a:r>
        </a:p>
      </dsp:txBody>
      <dsp:txXfrm rot="-5400000">
        <a:off x="5368498" y="111974"/>
        <a:ext cx="9513087" cy="571354"/>
      </dsp:txXfrm>
    </dsp:sp>
    <dsp:sp modelId="{31DD9E47-8CD7-407B-AD43-0B38D51DE548}">
      <dsp:nvSpPr>
        <dsp:cNvPr id="0" name=""/>
        <dsp:cNvSpPr/>
      </dsp:nvSpPr>
      <dsp:spPr>
        <a:xfrm>
          <a:off x="0" y="1918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url</a:t>
          </a:r>
          <a:r>
            <a:rPr lang="it-IT" sz="1600" b="1" kern="1200" dirty="0"/>
            <a:t>="</a:t>
          </a:r>
          <a:r>
            <a:rPr lang="it-IT" sz="1600" b="1" kern="1200" dirty="0" err="1"/>
            <a:t>ldap</a:t>
          </a:r>
          <a:r>
            <a:rPr lang="it-IT" sz="1600" b="1" kern="1200" dirty="0"/>
            <a:t>://localhost:389"</a:t>
          </a:r>
        </a:p>
      </dsp:txBody>
      <dsp:txXfrm>
        <a:off x="38636" y="40554"/>
        <a:ext cx="5291225" cy="714193"/>
      </dsp:txXfrm>
    </dsp:sp>
    <dsp:sp modelId="{B598F6EE-5675-48B3-B2CA-ABBFE18A0463}">
      <dsp:nvSpPr>
        <dsp:cNvPr id="0" name=""/>
        <dsp:cNvSpPr/>
      </dsp:nvSpPr>
      <dsp:spPr>
        <a:xfrm rot="5400000">
          <a:off x="9823909" y="-3543308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È il "</a:t>
          </a:r>
          <a:r>
            <a:rPr lang="it-IT" sz="1800" kern="1200" dirty="0" err="1"/>
            <a:t>Distinguished</a:t>
          </a:r>
          <a:r>
            <a:rPr lang="it-IT" sz="1800" kern="1200" dirty="0"/>
            <a:t> Name" (DN) dell'utente che Vault usa per connettersi al server LDAP in modo da poter eseguire le operazioni di ricerca.</a:t>
          </a:r>
        </a:p>
      </dsp:txBody>
      <dsp:txXfrm rot="-5400000">
        <a:off x="5368498" y="943012"/>
        <a:ext cx="9513087" cy="571354"/>
      </dsp:txXfrm>
    </dsp:sp>
    <dsp:sp modelId="{BA92D8D0-36F7-44DA-90DE-49F5043B85DE}">
      <dsp:nvSpPr>
        <dsp:cNvPr id="0" name=""/>
        <dsp:cNvSpPr/>
      </dsp:nvSpPr>
      <dsp:spPr>
        <a:xfrm>
          <a:off x="0" y="832957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binddn</a:t>
          </a:r>
          <a:r>
            <a:rPr lang="fr-FR" sz="1600" b="1" kern="1200" dirty="0"/>
            <a:t>="</a:t>
          </a:r>
          <a:r>
            <a:rPr lang="fr-FR" sz="1600" b="1" kern="1200" dirty="0" err="1"/>
            <a:t>uid</a:t>
          </a:r>
          <a:r>
            <a:rPr lang="fr-FR" sz="1600" b="1" kern="1200" dirty="0"/>
            <a:t>=admin1,ou=</a:t>
          </a:r>
          <a:r>
            <a:rPr lang="fr-FR" sz="1600" b="1" kern="1200" dirty="0" err="1"/>
            <a:t>users,dc</a:t>
          </a:r>
          <a:r>
            <a:rPr lang="fr-FR" sz="1600" b="1" kern="1200" dirty="0"/>
            <a:t>=</a:t>
          </a:r>
          <a:r>
            <a:rPr lang="fr-FR" sz="1600" b="1" kern="1200" dirty="0" err="1"/>
            <a:t>example,dc</a:t>
          </a:r>
          <a:r>
            <a:rPr lang="fr-FR" sz="1600" b="1" kern="1200" dirty="0"/>
            <a:t>=com"</a:t>
          </a:r>
          <a:endParaRPr lang="it-IT" sz="1600" b="1" kern="1200" dirty="0"/>
        </a:p>
      </dsp:txBody>
      <dsp:txXfrm>
        <a:off x="38636" y="871593"/>
        <a:ext cx="5291225" cy="714193"/>
      </dsp:txXfrm>
    </dsp:sp>
    <dsp:sp modelId="{9D6D96B3-C8E6-4FCD-B5F2-72C5A043F857}">
      <dsp:nvSpPr>
        <dsp:cNvPr id="0" name=""/>
        <dsp:cNvSpPr/>
      </dsp:nvSpPr>
      <dsp:spPr>
        <a:xfrm rot="5400000">
          <a:off x="9823909" y="-2712269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È la password associata al </a:t>
          </a:r>
          <a:r>
            <a:rPr lang="it-IT" sz="1800" kern="1200" dirty="0" err="1"/>
            <a:t>binddn</a:t>
          </a:r>
          <a:r>
            <a:rPr lang="it-IT" sz="1800" kern="1200" dirty="0"/>
            <a:t>.</a:t>
          </a:r>
        </a:p>
      </dsp:txBody>
      <dsp:txXfrm rot="-5400000">
        <a:off x="5368498" y="1774051"/>
        <a:ext cx="9513087" cy="571354"/>
      </dsp:txXfrm>
    </dsp:sp>
    <dsp:sp modelId="{A33770E7-B460-4FBF-9D97-316D0D7FDA53}">
      <dsp:nvSpPr>
        <dsp:cNvPr id="0" name=""/>
        <dsp:cNvSpPr/>
      </dsp:nvSpPr>
      <dsp:spPr>
        <a:xfrm>
          <a:off x="0" y="1663996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bindpass</a:t>
          </a:r>
          <a:r>
            <a:rPr lang="it-IT" sz="1700" b="1" kern="1200" dirty="0"/>
            <a:t>="admin"</a:t>
          </a:r>
        </a:p>
      </dsp:txBody>
      <dsp:txXfrm>
        <a:off x="38636" y="1702632"/>
        <a:ext cx="5291225" cy="714193"/>
      </dsp:txXfrm>
    </dsp:sp>
    <dsp:sp modelId="{A08D8670-75BE-41D8-AA5E-5F65E200A397}">
      <dsp:nvSpPr>
        <dsp:cNvPr id="0" name=""/>
        <dsp:cNvSpPr/>
      </dsp:nvSpPr>
      <dsp:spPr>
        <a:xfrm rot="5400000">
          <a:off x="9823909" y="-1881230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Specifica il DN di base dove Vault cercherà gli utenti nel server LDAP.</a:t>
          </a:r>
        </a:p>
      </dsp:txBody>
      <dsp:txXfrm rot="-5400000">
        <a:off x="5368498" y="2605090"/>
        <a:ext cx="9513087" cy="571354"/>
      </dsp:txXfrm>
    </dsp:sp>
    <dsp:sp modelId="{4897D104-5738-4921-B115-E7BDECFDF93D}">
      <dsp:nvSpPr>
        <dsp:cNvPr id="0" name=""/>
        <dsp:cNvSpPr/>
      </dsp:nvSpPr>
      <dsp:spPr>
        <a:xfrm>
          <a:off x="0" y="2495035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userdn</a:t>
          </a:r>
          <a:r>
            <a:rPr lang="it-IT" sz="1700" b="1" kern="1200" dirty="0"/>
            <a:t>="ou=</a:t>
          </a:r>
          <a:r>
            <a:rPr lang="it-IT" sz="1700" b="1" kern="1200" dirty="0" err="1"/>
            <a:t>users,dc</a:t>
          </a:r>
          <a:r>
            <a:rPr lang="it-IT" sz="1700" b="1" kern="1200" dirty="0"/>
            <a:t>=</a:t>
          </a:r>
          <a:r>
            <a:rPr lang="it-IT" sz="1700" b="1" kern="1200" dirty="0" err="1"/>
            <a:t>example,dc</a:t>
          </a:r>
          <a:r>
            <a:rPr lang="it-IT" sz="1700" b="1" kern="1200" dirty="0"/>
            <a:t>=</a:t>
          </a:r>
          <a:r>
            <a:rPr lang="it-IT" sz="1700" b="1" kern="1200" dirty="0" err="1"/>
            <a:t>com</a:t>
          </a:r>
          <a:r>
            <a:rPr lang="it-IT" sz="1700" b="1" kern="1200" dirty="0"/>
            <a:t>"</a:t>
          </a:r>
        </a:p>
      </dsp:txBody>
      <dsp:txXfrm>
        <a:off x="38636" y="2533671"/>
        <a:ext cx="5291225" cy="714193"/>
      </dsp:txXfrm>
    </dsp:sp>
    <dsp:sp modelId="{C969410F-7E79-42E9-9D36-DD79A4E9B92B}">
      <dsp:nvSpPr>
        <dsp:cNvPr id="0" name=""/>
        <dsp:cNvSpPr/>
      </dsp:nvSpPr>
      <dsp:spPr>
        <a:xfrm rot="5400000">
          <a:off x="9823909" y="-1050191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Definisce quale attributo deve essere usato per identificare l'utente LDAP.</a:t>
          </a:r>
        </a:p>
      </dsp:txBody>
      <dsp:txXfrm rot="-5400000">
        <a:off x="5368498" y="3436129"/>
        <a:ext cx="9513087" cy="571354"/>
      </dsp:txXfrm>
    </dsp:sp>
    <dsp:sp modelId="{50208B85-BB2D-432E-AF61-EAAF2AC9BFE3}">
      <dsp:nvSpPr>
        <dsp:cNvPr id="0" name=""/>
        <dsp:cNvSpPr/>
      </dsp:nvSpPr>
      <dsp:spPr>
        <a:xfrm>
          <a:off x="0" y="3326074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userattr</a:t>
          </a:r>
          <a:r>
            <a:rPr lang="it-IT" sz="1700" b="1" kern="1200" dirty="0"/>
            <a:t>="</a:t>
          </a:r>
          <a:r>
            <a:rPr lang="it-IT" sz="1700" b="1" kern="1200" dirty="0" err="1"/>
            <a:t>uid</a:t>
          </a:r>
          <a:r>
            <a:rPr lang="it-IT" sz="1700" b="1" kern="1200" dirty="0"/>
            <a:t>"</a:t>
          </a:r>
        </a:p>
      </dsp:txBody>
      <dsp:txXfrm>
        <a:off x="38636" y="3364710"/>
        <a:ext cx="5291225" cy="714193"/>
      </dsp:txXfrm>
    </dsp:sp>
    <dsp:sp modelId="{D861011D-147D-426A-AF23-9E01BC60EB17}">
      <dsp:nvSpPr>
        <dsp:cNvPr id="0" name=""/>
        <dsp:cNvSpPr/>
      </dsp:nvSpPr>
      <dsp:spPr>
        <a:xfrm rot="5400000">
          <a:off x="9668446" y="-153316"/>
          <a:ext cx="904505" cy="9525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È un filtro LDAP che specifica come trovare un utente nel database LDAP.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{{.</a:t>
          </a:r>
          <a:r>
            <a:rPr lang="it-IT" sz="1600" kern="1200" dirty="0" err="1"/>
            <a:t>UserAttr</a:t>
          </a:r>
          <a:r>
            <a:rPr lang="it-IT" sz="1600" kern="1200" dirty="0"/>
            <a:t>}} è una variabile che viene sostituita con il nome dell'attributo dell'utente (</a:t>
          </a:r>
          <a:r>
            <a:rPr lang="it-IT" sz="1600" kern="1200" dirty="0" err="1"/>
            <a:t>uid</a:t>
          </a:r>
          <a:r>
            <a:rPr lang="it-IT" sz="1600" kern="1200" dirty="0"/>
            <a:t>). {{.Username}} è una variabile che verrà sostituita con il nome utente fornito dall'utente durante il login.</a:t>
          </a:r>
        </a:p>
      </dsp:txBody>
      <dsp:txXfrm rot="-5400000">
        <a:off x="5358017" y="4201267"/>
        <a:ext cx="9481210" cy="816197"/>
      </dsp:txXfrm>
    </dsp:sp>
    <dsp:sp modelId="{163B0171-8164-4C64-A436-5A0E8D32EDF1}">
      <dsp:nvSpPr>
        <dsp:cNvPr id="0" name=""/>
        <dsp:cNvSpPr/>
      </dsp:nvSpPr>
      <dsp:spPr>
        <a:xfrm>
          <a:off x="0" y="4213633"/>
          <a:ext cx="535801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userfilter</a:t>
          </a:r>
          <a:r>
            <a:rPr lang="it-IT" sz="1700" b="1" kern="1200" dirty="0"/>
            <a:t>="({{.</a:t>
          </a:r>
          <a:r>
            <a:rPr lang="it-IT" sz="1700" b="1" kern="1200" dirty="0" err="1"/>
            <a:t>UserAttr</a:t>
          </a:r>
          <a:r>
            <a:rPr lang="it-IT" sz="1700" b="1" kern="1200" dirty="0"/>
            <a:t>}}={{.Username}})"</a:t>
          </a:r>
        </a:p>
      </dsp:txBody>
      <dsp:txXfrm>
        <a:off x="38636" y="4252269"/>
        <a:ext cx="5280745" cy="714193"/>
      </dsp:txXfrm>
    </dsp:sp>
    <dsp:sp modelId="{4352D5FE-1DBB-4AB6-9E3D-0E1B5DBBEB72}">
      <dsp:nvSpPr>
        <dsp:cNvPr id="0" name=""/>
        <dsp:cNvSpPr/>
      </dsp:nvSpPr>
      <dsp:spPr>
        <a:xfrm rot="5400000">
          <a:off x="9823909" y="724926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Specifica il DN di base in cui Vault cercherà i gruppi nel server LDAP.</a:t>
          </a:r>
        </a:p>
      </dsp:txBody>
      <dsp:txXfrm rot="-5400000">
        <a:off x="5368498" y="5211247"/>
        <a:ext cx="9513087" cy="571354"/>
      </dsp:txXfrm>
    </dsp:sp>
    <dsp:sp modelId="{BFAAA2B8-43E3-4449-8B31-E7FD51B277DC}">
      <dsp:nvSpPr>
        <dsp:cNvPr id="0" name=""/>
        <dsp:cNvSpPr/>
      </dsp:nvSpPr>
      <dsp:spPr>
        <a:xfrm>
          <a:off x="0" y="5101192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 err="1"/>
            <a:t>groupdn</a:t>
          </a:r>
          <a:r>
            <a:rPr lang="fr-FR" sz="1700" b="1" kern="1200" dirty="0"/>
            <a:t>="ou=</a:t>
          </a:r>
          <a:r>
            <a:rPr lang="fr-FR" sz="1700" b="1" kern="1200" dirty="0" err="1"/>
            <a:t>groups,dc</a:t>
          </a:r>
          <a:r>
            <a:rPr lang="fr-FR" sz="1700" b="1" kern="1200" dirty="0"/>
            <a:t>=</a:t>
          </a:r>
          <a:r>
            <a:rPr lang="fr-FR" sz="1700" b="1" kern="1200" dirty="0" err="1"/>
            <a:t>example,dc</a:t>
          </a:r>
          <a:r>
            <a:rPr lang="fr-FR" sz="1700" b="1" kern="1200" dirty="0"/>
            <a:t>=com"</a:t>
          </a:r>
          <a:endParaRPr lang="it-IT" sz="1700" b="1" kern="1200" dirty="0"/>
        </a:p>
      </dsp:txBody>
      <dsp:txXfrm>
        <a:off x="38636" y="5139828"/>
        <a:ext cx="5291225" cy="714193"/>
      </dsp:txXfrm>
    </dsp:sp>
    <dsp:sp modelId="{277062C4-CD1B-411A-9CF2-89C3296F98B4}">
      <dsp:nvSpPr>
        <dsp:cNvPr id="0" name=""/>
        <dsp:cNvSpPr/>
      </dsp:nvSpPr>
      <dsp:spPr>
        <a:xfrm rot="5400000">
          <a:off x="9823909" y="1555965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È un filtro LDAP che determina come trovare i gruppi a cui un utente appartiene.</a:t>
          </a:r>
        </a:p>
      </dsp:txBody>
      <dsp:txXfrm rot="-5400000">
        <a:off x="5368498" y="6042286"/>
        <a:ext cx="9513087" cy="571354"/>
      </dsp:txXfrm>
    </dsp:sp>
    <dsp:sp modelId="{63535AE6-71D7-48DD-9125-3FCB2634F2CE}">
      <dsp:nvSpPr>
        <dsp:cNvPr id="0" name=""/>
        <dsp:cNvSpPr/>
      </dsp:nvSpPr>
      <dsp:spPr>
        <a:xfrm>
          <a:off x="0" y="5932231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groupfilter</a:t>
          </a:r>
          <a:r>
            <a:rPr lang="it-IT" sz="1700" b="1" kern="1200" dirty="0"/>
            <a:t>="(</a:t>
          </a:r>
          <a:r>
            <a:rPr lang="it-IT" sz="1700" b="1" kern="1200" dirty="0" err="1"/>
            <a:t>member</a:t>
          </a:r>
          <a:r>
            <a:rPr lang="it-IT" sz="1700" b="1" kern="1200" dirty="0"/>
            <a:t>={{.</a:t>
          </a:r>
          <a:r>
            <a:rPr lang="it-IT" sz="1700" b="1" kern="1200" dirty="0" err="1"/>
            <a:t>UserDN</a:t>
          </a:r>
          <a:r>
            <a:rPr lang="it-IT" sz="1700" b="1" kern="1200" dirty="0"/>
            <a:t>}})"</a:t>
          </a:r>
        </a:p>
      </dsp:txBody>
      <dsp:txXfrm>
        <a:off x="38636" y="5970867"/>
        <a:ext cx="5291225" cy="714193"/>
      </dsp:txXfrm>
    </dsp:sp>
    <dsp:sp modelId="{42C0C840-B128-431F-B013-D0F6B14C8D58}">
      <dsp:nvSpPr>
        <dsp:cNvPr id="0" name=""/>
        <dsp:cNvSpPr/>
      </dsp:nvSpPr>
      <dsp:spPr>
        <a:xfrm rot="5400000">
          <a:off x="9823909" y="2387004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Specifica quale attributo del gruppo LDAP deve essere usato come identificatore del gruppo.</a:t>
          </a:r>
        </a:p>
      </dsp:txBody>
      <dsp:txXfrm rot="-5400000">
        <a:off x="5368498" y="6873325"/>
        <a:ext cx="9513087" cy="571354"/>
      </dsp:txXfrm>
    </dsp:sp>
    <dsp:sp modelId="{5E6C6C08-480C-437F-80B3-4CC79DC87B81}">
      <dsp:nvSpPr>
        <dsp:cNvPr id="0" name=""/>
        <dsp:cNvSpPr/>
      </dsp:nvSpPr>
      <dsp:spPr>
        <a:xfrm>
          <a:off x="0" y="6763270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groupattr</a:t>
          </a:r>
          <a:r>
            <a:rPr lang="it-IT" sz="1700" b="1" kern="1200" dirty="0"/>
            <a:t>="</a:t>
          </a:r>
          <a:r>
            <a:rPr lang="it-IT" sz="1700" b="1" kern="1200" dirty="0" err="1"/>
            <a:t>cn</a:t>
          </a:r>
          <a:r>
            <a:rPr lang="it-IT" sz="1700" b="1" kern="1200" dirty="0"/>
            <a:t>"</a:t>
          </a:r>
        </a:p>
      </dsp:txBody>
      <dsp:txXfrm>
        <a:off x="38636" y="6801906"/>
        <a:ext cx="5291225" cy="714193"/>
      </dsp:txXfrm>
    </dsp:sp>
    <dsp:sp modelId="{F11D1631-2A77-4266-8520-9BCCCA822698}">
      <dsp:nvSpPr>
        <dsp:cNvPr id="0" name=""/>
        <dsp:cNvSpPr/>
      </dsp:nvSpPr>
      <dsp:spPr>
        <a:xfrm rot="5400000">
          <a:off x="9823909" y="3218043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Indica se Vault deve permettere la connessione non sicura a LDAP.</a:t>
          </a:r>
        </a:p>
      </dsp:txBody>
      <dsp:txXfrm rot="-5400000">
        <a:off x="5368498" y="7704364"/>
        <a:ext cx="9513087" cy="571354"/>
      </dsp:txXfrm>
    </dsp:sp>
    <dsp:sp modelId="{E22CF2EC-96A3-455C-9B6C-AEEE43D13082}">
      <dsp:nvSpPr>
        <dsp:cNvPr id="0" name=""/>
        <dsp:cNvSpPr/>
      </dsp:nvSpPr>
      <dsp:spPr>
        <a:xfrm>
          <a:off x="0" y="7594309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insecure_tls</a:t>
          </a:r>
          <a:r>
            <a:rPr lang="it-IT" sz="1700" b="1" kern="1200" dirty="0"/>
            <a:t>=true</a:t>
          </a:r>
        </a:p>
      </dsp:txBody>
      <dsp:txXfrm>
        <a:off x="38636" y="7632945"/>
        <a:ext cx="5291225" cy="7141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15EB0-9E91-4F0C-85D2-F5C0D9BAC8FE}">
      <dsp:nvSpPr>
        <dsp:cNvPr id="0" name=""/>
        <dsp:cNvSpPr/>
      </dsp:nvSpPr>
      <dsp:spPr>
        <a:xfrm>
          <a:off x="0" y="35084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Actions</a:t>
          </a:r>
        </a:p>
      </dsp:txBody>
      <dsp:txXfrm>
        <a:off x="39980" y="75064"/>
        <a:ext cx="12446862" cy="739039"/>
      </dsp:txXfrm>
    </dsp:sp>
    <dsp:sp modelId="{B5ED2B41-26F2-468B-AE78-EC4D41018093}">
      <dsp:nvSpPr>
        <dsp:cNvPr id="0" name=""/>
        <dsp:cNvSpPr/>
      </dsp:nvSpPr>
      <dsp:spPr>
        <a:xfrm>
          <a:off x="0" y="9165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Le azioni che l'utente vuole eseguire.</a:t>
          </a:r>
        </a:p>
      </dsp:txBody>
      <dsp:txXfrm>
        <a:off x="0" y="916548"/>
        <a:ext cx="12526822" cy="579600"/>
      </dsp:txXfrm>
    </dsp:sp>
    <dsp:sp modelId="{4B8A2163-5F10-4D4C-A430-6EA22FE402A8}">
      <dsp:nvSpPr>
        <dsp:cNvPr id="0" name=""/>
        <dsp:cNvSpPr/>
      </dsp:nvSpPr>
      <dsp:spPr>
        <a:xfrm>
          <a:off x="0" y="1420828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Resources</a:t>
          </a:r>
        </a:p>
      </dsp:txBody>
      <dsp:txXfrm>
        <a:off x="39980" y="1460808"/>
        <a:ext cx="12446862" cy="739039"/>
      </dsp:txXfrm>
    </dsp:sp>
    <dsp:sp modelId="{04B8A51C-103F-4268-91B7-30CDA52AD21F}">
      <dsp:nvSpPr>
        <dsp:cNvPr id="0" name=""/>
        <dsp:cNvSpPr/>
      </dsp:nvSpPr>
      <dsp:spPr>
        <a:xfrm>
          <a:off x="0" y="23151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Le risorse su cui si vuole agire.</a:t>
          </a:r>
        </a:p>
      </dsp:txBody>
      <dsp:txXfrm>
        <a:off x="0" y="2315148"/>
        <a:ext cx="12526822" cy="579600"/>
      </dsp:txXfrm>
    </dsp:sp>
    <dsp:sp modelId="{AE7CFC13-A861-4B66-ABF1-7C9A0F11A38E}">
      <dsp:nvSpPr>
        <dsp:cNvPr id="0" name=""/>
        <dsp:cNvSpPr/>
      </dsp:nvSpPr>
      <dsp:spPr>
        <a:xfrm>
          <a:off x="0" y="2817585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Subjects</a:t>
          </a:r>
        </a:p>
      </dsp:txBody>
      <dsp:txXfrm>
        <a:off x="39980" y="2857565"/>
        <a:ext cx="12446862" cy="739039"/>
      </dsp:txXfrm>
    </dsp:sp>
    <dsp:sp modelId="{FDB927BE-6ECE-47B2-9103-84D76918393D}">
      <dsp:nvSpPr>
        <dsp:cNvPr id="0" name=""/>
        <dsp:cNvSpPr/>
      </dsp:nvSpPr>
      <dsp:spPr>
        <a:xfrm>
          <a:off x="0" y="37137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Chi sta cercando di compiere l'azione.</a:t>
          </a:r>
        </a:p>
      </dsp:txBody>
      <dsp:txXfrm>
        <a:off x="0" y="3713748"/>
        <a:ext cx="12526822" cy="579600"/>
      </dsp:txXfrm>
    </dsp:sp>
    <dsp:sp modelId="{A6C19E60-AFAC-4279-BD28-4E8761C8CB02}">
      <dsp:nvSpPr>
        <dsp:cNvPr id="0" name=""/>
        <dsp:cNvSpPr/>
      </dsp:nvSpPr>
      <dsp:spPr>
        <a:xfrm>
          <a:off x="0" y="4199875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Context</a:t>
          </a:r>
        </a:p>
      </dsp:txBody>
      <dsp:txXfrm>
        <a:off x="39980" y="4239855"/>
        <a:ext cx="12446862" cy="739039"/>
      </dsp:txXfrm>
    </dsp:sp>
    <dsp:sp modelId="{EBE85D29-5D91-4DF3-A744-F1E1FABAA2A3}">
      <dsp:nvSpPr>
        <dsp:cNvPr id="0" name=""/>
        <dsp:cNvSpPr/>
      </dsp:nvSpPr>
      <dsp:spPr>
        <a:xfrm>
          <a:off x="0" y="5112347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Informazioni contestuali.</a:t>
          </a:r>
        </a:p>
      </dsp:txBody>
      <dsp:txXfrm>
        <a:off x="0" y="5112347"/>
        <a:ext cx="12526822" cy="579600"/>
      </dsp:txXfrm>
    </dsp:sp>
    <dsp:sp modelId="{E90EB44C-8A52-4D3A-8BFF-29A0C4D90654}">
      <dsp:nvSpPr>
        <dsp:cNvPr id="0" name=""/>
        <dsp:cNvSpPr/>
      </dsp:nvSpPr>
      <dsp:spPr>
        <a:xfrm>
          <a:off x="0" y="5641940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Effect</a:t>
          </a:r>
        </a:p>
      </dsp:txBody>
      <dsp:txXfrm>
        <a:off x="39980" y="5681920"/>
        <a:ext cx="12446862" cy="739039"/>
      </dsp:txXfrm>
    </dsp:sp>
    <dsp:sp modelId="{38B5B69F-A91B-441A-8FB1-FEABA2619ADB}">
      <dsp:nvSpPr>
        <dsp:cNvPr id="0" name=""/>
        <dsp:cNvSpPr/>
      </dsp:nvSpPr>
      <dsp:spPr>
        <a:xfrm>
          <a:off x="0" y="65109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L'effetto che la policy ha sull'accesso.</a:t>
          </a:r>
        </a:p>
      </dsp:txBody>
      <dsp:txXfrm>
        <a:off x="0" y="6510948"/>
        <a:ext cx="12526822" cy="579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15EB0-9E91-4F0C-85D2-F5C0D9BAC8FE}">
      <dsp:nvSpPr>
        <dsp:cNvPr id="0" name=""/>
        <dsp:cNvSpPr/>
      </dsp:nvSpPr>
      <dsp:spPr>
        <a:xfrm>
          <a:off x="0" y="40251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Action</a:t>
          </a:r>
        </a:p>
      </dsp:txBody>
      <dsp:txXfrm>
        <a:off x="45692" y="85943"/>
        <a:ext cx="12447672" cy="844616"/>
      </dsp:txXfrm>
    </dsp:sp>
    <dsp:sp modelId="{B5ED2B41-26F2-468B-AE78-EC4D41018093}">
      <dsp:nvSpPr>
        <dsp:cNvPr id="0" name=""/>
        <dsp:cNvSpPr/>
      </dsp:nvSpPr>
      <dsp:spPr>
        <a:xfrm>
          <a:off x="0" y="1047637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L’azione che l’utente sta cercando di eseguire.</a:t>
          </a:r>
        </a:p>
      </dsp:txBody>
      <dsp:txXfrm>
        <a:off x="0" y="1047637"/>
        <a:ext cx="12539056" cy="662400"/>
      </dsp:txXfrm>
    </dsp:sp>
    <dsp:sp modelId="{4B8A2163-5F10-4D4C-A430-6EA22FE402A8}">
      <dsp:nvSpPr>
        <dsp:cNvPr id="0" name=""/>
        <dsp:cNvSpPr/>
      </dsp:nvSpPr>
      <dsp:spPr>
        <a:xfrm>
          <a:off x="0" y="1623959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Resource</a:t>
          </a:r>
        </a:p>
      </dsp:txBody>
      <dsp:txXfrm>
        <a:off x="45692" y="1669651"/>
        <a:ext cx="12447672" cy="844616"/>
      </dsp:txXfrm>
    </dsp:sp>
    <dsp:sp modelId="{04B8A51C-103F-4268-91B7-30CDA52AD21F}">
      <dsp:nvSpPr>
        <dsp:cNvPr id="0" name=""/>
        <dsp:cNvSpPr/>
      </dsp:nvSpPr>
      <dsp:spPr>
        <a:xfrm>
          <a:off x="0" y="2646038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La risorsa su cui si vuole agire.</a:t>
          </a:r>
        </a:p>
      </dsp:txBody>
      <dsp:txXfrm>
        <a:off x="0" y="2646038"/>
        <a:ext cx="12539056" cy="662400"/>
      </dsp:txXfrm>
    </dsp:sp>
    <dsp:sp modelId="{AE7CFC13-A861-4B66-ABF1-7C9A0F11A38E}">
      <dsp:nvSpPr>
        <dsp:cNvPr id="0" name=""/>
        <dsp:cNvSpPr/>
      </dsp:nvSpPr>
      <dsp:spPr>
        <a:xfrm>
          <a:off x="0" y="3220252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Subject</a:t>
          </a:r>
        </a:p>
      </dsp:txBody>
      <dsp:txXfrm>
        <a:off x="45692" y="3265944"/>
        <a:ext cx="12447672" cy="844616"/>
      </dsp:txXfrm>
    </dsp:sp>
    <dsp:sp modelId="{FDB927BE-6ECE-47B2-9103-84D76918393D}">
      <dsp:nvSpPr>
        <dsp:cNvPr id="0" name=""/>
        <dsp:cNvSpPr/>
      </dsp:nvSpPr>
      <dsp:spPr>
        <a:xfrm>
          <a:off x="0" y="4244438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L’utente o il gruppo di utenti che sta cercando di eseguire l'azione.</a:t>
          </a:r>
        </a:p>
      </dsp:txBody>
      <dsp:txXfrm>
        <a:off x="0" y="4244438"/>
        <a:ext cx="12539056" cy="662400"/>
      </dsp:txXfrm>
    </dsp:sp>
    <dsp:sp modelId="{A6C19E60-AFAC-4279-BD28-4E8761C8CB02}">
      <dsp:nvSpPr>
        <dsp:cNvPr id="0" name=""/>
        <dsp:cNvSpPr/>
      </dsp:nvSpPr>
      <dsp:spPr>
        <a:xfrm>
          <a:off x="0" y="4800012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Context</a:t>
          </a:r>
        </a:p>
      </dsp:txBody>
      <dsp:txXfrm>
        <a:off x="45692" y="4845704"/>
        <a:ext cx="12447672" cy="844616"/>
      </dsp:txXfrm>
    </dsp:sp>
    <dsp:sp modelId="{EBE85D29-5D91-4DF3-A744-F1E1FABAA2A3}">
      <dsp:nvSpPr>
        <dsp:cNvPr id="0" name=""/>
        <dsp:cNvSpPr/>
      </dsp:nvSpPr>
      <dsp:spPr>
        <a:xfrm>
          <a:off x="0" y="5842838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Informazioni contestuali.</a:t>
          </a:r>
        </a:p>
      </dsp:txBody>
      <dsp:txXfrm>
        <a:off x="0" y="5842838"/>
        <a:ext cx="12539056" cy="6624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0CF32-977C-4FEE-A6C3-1C65DB92A3B6}">
      <dsp:nvSpPr>
        <dsp:cNvPr id="0" name=""/>
        <dsp:cNvSpPr/>
      </dsp:nvSpPr>
      <dsp:spPr>
        <a:xfrm rot="5400000">
          <a:off x="8548021" y="-3674836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2000" kern="1200" dirty="0"/>
            <a:t>È responsabile per la gestione degli utenti, dei client (le applicazioni che si connettono a Keycloak), dei ruoli, delle politiche di accesso e dei flussi di autenticazione. </a:t>
          </a:r>
        </a:p>
      </dsp:txBody>
      <dsp:txXfrm rot="-5400000">
        <a:off x="4761167" y="155493"/>
        <a:ext cx="8420821" cy="803637"/>
      </dsp:txXfrm>
    </dsp:sp>
    <dsp:sp modelId="{293B7990-DB7A-48F3-89F1-6E63208EDD6C}">
      <dsp:nvSpPr>
        <dsp:cNvPr id="0" name=""/>
        <dsp:cNvSpPr/>
      </dsp:nvSpPr>
      <dsp:spPr>
        <a:xfrm>
          <a:off x="0" y="694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Keycloak Server</a:t>
          </a:r>
        </a:p>
      </dsp:txBody>
      <dsp:txXfrm>
        <a:off x="54344" y="55038"/>
        <a:ext cx="4652478" cy="1004546"/>
      </dsp:txXfrm>
    </dsp:sp>
    <dsp:sp modelId="{661DA467-21B5-4C57-9B42-B250BCDE724A}">
      <dsp:nvSpPr>
        <dsp:cNvPr id="0" name=""/>
        <dsp:cNvSpPr/>
      </dsp:nvSpPr>
      <dsp:spPr>
        <a:xfrm rot="5400000">
          <a:off x="8548021" y="-2505940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Ogni realm è un contenitore che gestisce le configurazioni, gli utenti, i client, i gruppi e le politiche di sicurezza specifiche.</a:t>
          </a:r>
        </a:p>
      </dsp:txBody>
      <dsp:txXfrm rot="-5400000">
        <a:off x="4761167" y="1324389"/>
        <a:ext cx="8420821" cy="803637"/>
      </dsp:txXfrm>
    </dsp:sp>
    <dsp:sp modelId="{89246480-4EF3-4360-8D46-BC46A41B4EC0}">
      <dsp:nvSpPr>
        <dsp:cNvPr id="0" name=""/>
        <dsp:cNvSpPr/>
      </dsp:nvSpPr>
      <dsp:spPr>
        <a:xfrm>
          <a:off x="0" y="1169590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Realm</a:t>
          </a:r>
        </a:p>
      </dsp:txBody>
      <dsp:txXfrm>
        <a:off x="54344" y="1223934"/>
        <a:ext cx="4652478" cy="1004546"/>
      </dsp:txXfrm>
    </dsp:sp>
    <dsp:sp modelId="{25B52C9A-CD5F-4BF5-A175-976DE2C056B4}">
      <dsp:nvSpPr>
        <dsp:cNvPr id="0" name=""/>
        <dsp:cNvSpPr/>
      </dsp:nvSpPr>
      <dsp:spPr>
        <a:xfrm rot="5400000">
          <a:off x="8548021" y="-1337044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È qualsiasi applicazione o servizio che desidera utilizzare Keycloak per gestire l'autenticazione e l'autorizzazione.</a:t>
          </a:r>
        </a:p>
      </dsp:txBody>
      <dsp:txXfrm rot="-5400000">
        <a:off x="4761167" y="2493285"/>
        <a:ext cx="8420821" cy="803637"/>
      </dsp:txXfrm>
    </dsp:sp>
    <dsp:sp modelId="{A610FCE8-EFC2-49F3-97D0-59A57C7BF7CE}">
      <dsp:nvSpPr>
        <dsp:cNvPr id="0" name=""/>
        <dsp:cNvSpPr/>
      </dsp:nvSpPr>
      <dsp:spPr>
        <a:xfrm>
          <a:off x="0" y="2338486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Client</a:t>
          </a:r>
        </a:p>
      </dsp:txBody>
      <dsp:txXfrm>
        <a:off x="54344" y="2392830"/>
        <a:ext cx="4652478" cy="1004546"/>
      </dsp:txXfrm>
    </dsp:sp>
    <dsp:sp modelId="{49595DB8-6753-470A-89EE-1269A23858BF}">
      <dsp:nvSpPr>
        <dsp:cNvPr id="0" name=""/>
        <dsp:cNvSpPr/>
      </dsp:nvSpPr>
      <dsp:spPr>
        <a:xfrm rot="5400000">
          <a:off x="8548021" y="-168148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Sono centralizzati in Keycloak, che gestisce le loro credenziali, profili e permessi. Gli utenti possono essere autenticati tramite diversi metodi, quali il login tradizionale o la federazione dell’identità tramite provider esterni.</a:t>
          </a:r>
        </a:p>
      </dsp:txBody>
      <dsp:txXfrm rot="-5400000">
        <a:off x="4761167" y="3662181"/>
        <a:ext cx="8420821" cy="803637"/>
      </dsp:txXfrm>
    </dsp:sp>
    <dsp:sp modelId="{6D44EDD2-2E2E-46A3-8F86-B7619EAD5E57}">
      <dsp:nvSpPr>
        <dsp:cNvPr id="0" name=""/>
        <dsp:cNvSpPr/>
      </dsp:nvSpPr>
      <dsp:spPr>
        <a:xfrm>
          <a:off x="0" y="3507382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Utenti</a:t>
          </a:r>
        </a:p>
      </dsp:txBody>
      <dsp:txXfrm>
        <a:off x="54344" y="3561726"/>
        <a:ext cx="4652478" cy="1004546"/>
      </dsp:txXfrm>
    </dsp:sp>
    <dsp:sp modelId="{84CC038A-ABB8-41EC-91AB-252D2DC9ACB0}">
      <dsp:nvSpPr>
        <dsp:cNvPr id="0" name=""/>
        <dsp:cNvSpPr/>
      </dsp:nvSpPr>
      <dsp:spPr>
        <a:xfrm rot="5400000">
          <a:off x="8548021" y="1000747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Keycloak supporta vari flussi di autenticazione che determinano come l'utente si autentica con il sistema.</a:t>
          </a:r>
        </a:p>
      </dsp:txBody>
      <dsp:txXfrm rot="-5400000">
        <a:off x="4761167" y="4831077"/>
        <a:ext cx="8420821" cy="803637"/>
      </dsp:txXfrm>
    </dsp:sp>
    <dsp:sp modelId="{E238FCD1-0DC7-46C7-B7D4-5F43ECFFA0DA}">
      <dsp:nvSpPr>
        <dsp:cNvPr id="0" name=""/>
        <dsp:cNvSpPr/>
      </dsp:nvSpPr>
      <dsp:spPr>
        <a:xfrm>
          <a:off x="0" y="4676278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Flussi di Autenticazione</a:t>
          </a:r>
        </a:p>
      </dsp:txBody>
      <dsp:txXfrm>
        <a:off x="54344" y="4730622"/>
        <a:ext cx="4652478" cy="1004546"/>
      </dsp:txXfrm>
    </dsp:sp>
    <dsp:sp modelId="{7AE6EAF2-62C3-4094-BC28-6F68806D8DF4}">
      <dsp:nvSpPr>
        <dsp:cNvPr id="0" name=""/>
        <dsp:cNvSpPr/>
      </dsp:nvSpPr>
      <dsp:spPr>
        <a:xfrm rot="5400000">
          <a:off x="8477059" y="2169644"/>
          <a:ext cx="1032511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</a:t>
          </a:r>
          <a:r>
            <a:rPr lang="it-IT" sz="1800" kern="1200" dirty="0"/>
            <a:t>I ruoli possono essere associati a singoli utenti e utilizzati per definire cosa gli utenti possono fare all'interno di applicazioni specifiche. I permessi sono configurati utilizzando l'Authorization Services di Keycloak, che supporta sia RBAC che ABAC.</a:t>
          </a:r>
          <a:endParaRPr lang="it-IT" sz="2000" kern="1200" dirty="0"/>
        </a:p>
      </dsp:txBody>
      <dsp:txXfrm rot="-5400000">
        <a:off x="4761167" y="5935940"/>
        <a:ext cx="8413893" cy="931705"/>
      </dsp:txXfrm>
    </dsp:sp>
    <dsp:sp modelId="{7642294D-69CA-4A7A-A74C-CCAAD7E748B5}">
      <dsp:nvSpPr>
        <dsp:cNvPr id="0" name=""/>
        <dsp:cNvSpPr/>
      </dsp:nvSpPr>
      <dsp:spPr>
        <a:xfrm>
          <a:off x="0" y="5845174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Ruoli e Permessi</a:t>
          </a:r>
        </a:p>
      </dsp:txBody>
      <dsp:txXfrm>
        <a:off x="54344" y="5899518"/>
        <a:ext cx="4652478" cy="1004546"/>
      </dsp:txXfrm>
    </dsp:sp>
    <dsp:sp modelId="{8286CECA-65B5-413A-9366-04307313814B}">
      <dsp:nvSpPr>
        <dsp:cNvPr id="0" name=""/>
        <dsp:cNvSpPr/>
      </dsp:nvSpPr>
      <dsp:spPr>
        <a:xfrm rot="5400000">
          <a:off x="8509120" y="3338540"/>
          <a:ext cx="968389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Keycloak fornisce un potente motore di autorizzazione che consente di gestire la sicurezza delle applicazioni. Gli amministratori possono definire politiche di accesso e assegnare permessi per l'accesso alle risorse protette.</a:t>
          </a:r>
        </a:p>
      </dsp:txBody>
      <dsp:txXfrm rot="-5400000">
        <a:off x="4761167" y="7133767"/>
        <a:ext cx="8417023" cy="873843"/>
      </dsp:txXfrm>
    </dsp:sp>
    <dsp:sp modelId="{5E4E9456-264A-4882-8683-9310AE7436E0}">
      <dsp:nvSpPr>
        <dsp:cNvPr id="0" name=""/>
        <dsp:cNvSpPr/>
      </dsp:nvSpPr>
      <dsp:spPr>
        <a:xfrm>
          <a:off x="0" y="7014071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Autorizzazione e Gestione delle Risorse</a:t>
          </a:r>
        </a:p>
      </dsp:txBody>
      <dsp:txXfrm>
        <a:off x="54344" y="7068415"/>
        <a:ext cx="4652478" cy="10045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2674A-D744-4701-945D-BD37EDC862EF}">
      <dsp:nvSpPr>
        <dsp:cNvPr id="0" name=""/>
        <dsp:cNvSpPr/>
      </dsp:nvSpPr>
      <dsp:spPr>
        <a:xfrm>
          <a:off x="1311895" y="3178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l’ID univoco dell'utente (soggetto).</a:t>
          </a:r>
        </a:p>
      </dsp:txBody>
      <dsp:txXfrm>
        <a:off x="1311895" y="3178"/>
        <a:ext cx="4835763" cy="2901457"/>
      </dsp:txXfrm>
    </dsp:sp>
    <dsp:sp modelId="{D1438E2B-DFA2-41D6-9F84-9E621CECBE24}">
      <dsp:nvSpPr>
        <dsp:cNvPr id="0" name=""/>
        <dsp:cNvSpPr/>
      </dsp:nvSpPr>
      <dsp:spPr>
        <a:xfrm>
          <a:off x="6631235" y="3178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preferred_username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il nome utente dell'utente (ad esempio, il suo login).</a:t>
          </a:r>
        </a:p>
      </dsp:txBody>
      <dsp:txXfrm>
        <a:off x="6631235" y="3178"/>
        <a:ext cx="4835763" cy="2901457"/>
      </dsp:txXfrm>
    </dsp:sp>
    <dsp:sp modelId="{CC930B78-93A9-4F0F-9A3B-77C5947CFE3D}">
      <dsp:nvSpPr>
        <dsp:cNvPr id="0" name=""/>
        <dsp:cNvSpPr/>
      </dsp:nvSpPr>
      <dsp:spPr>
        <a:xfrm>
          <a:off x="1311895" y="3388213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iss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l'emittente del token, ovvero Keycloak stesso (solitamente l'URL del server Keycloak).</a:t>
          </a:r>
        </a:p>
      </dsp:txBody>
      <dsp:txXfrm>
        <a:off x="1311895" y="3388213"/>
        <a:ext cx="4835763" cy="2901457"/>
      </dsp:txXfrm>
    </dsp:sp>
    <dsp:sp modelId="{7D4788CA-E2DC-4281-A05C-16381C23454C}">
      <dsp:nvSpPr>
        <dsp:cNvPr id="0" name=""/>
        <dsp:cNvSpPr/>
      </dsp:nvSpPr>
      <dsp:spPr>
        <a:xfrm>
          <a:off x="6631235" y="3388213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signature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la firma digitale garantisce che il token non sia stato alterato. Essa viene generata utilizzando la chiave privata di Keycloak.</a:t>
          </a:r>
        </a:p>
      </dsp:txBody>
      <dsp:txXfrm>
        <a:off x="6631235" y="3388213"/>
        <a:ext cx="4835763" cy="29014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FE190-0BD6-4A12-B9DD-52D773F261EC}">
      <dsp:nvSpPr>
        <dsp:cNvPr id="0" name=""/>
        <dsp:cNvSpPr/>
      </dsp:nvSpPr>
      <dsp:spPr>
        <a:xfrm>
          <a:off x="3528351" y="1100945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897050" y="1142619"/>
        <a:ext cx="40420" cy="8092"/>
      </dsp:txXfrm>
    </dsp:sp>
    <dsp:sp modelId="{A876CB1F-C2E8-4756-A27D-45E66C8DD48C}">
      <dsp:nvSpPr>
        <dsp:cNvPr id="0" name=""/>
        <dsp:cNvSpPr/>
      </dsp:nvSpPr>
      <dsp:spPr>
        <a:xfrm>
          <a:off x="15290" y="92207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L'utente apre la web app e accede alla </a:t>
          </a:r>
          <a:r>
            <a:rPr lang="it-IT" sz="2000" kern="1200" dirty="0" err="1"/>
            <a:t>route</a:t>
          </a:r>
          <a:r>
            <a:rPr lang="it-IT" sz="2000" kern="1200" dirty="0"/>
            <a:t> /login-keycloak. Questo è il punto di partenza del flusso di autenticazione.</a:t>
          </a:r>
        </a:p>
      </dsp:txBody>
      <dsp:txXfrm>
        <a:off x="15290" y="92207"/>
        <a:ext cx="3514861" cy="2108916"/>
      </dsp:txXfrm>
    </dsp:sp>
    <dsp:sp modelId="{85AEEF3E-314E-4F44-8987-B0CA127513CA}">
      <dsp:nvSpPr>
        <dsp:cNvPr id="0" name=""/>
        <dsp:cNvSpPr/>
      </dsp:nvSpPr>
      <dsp:spPr>
        <a:xfrm>
          <a:off x="7851630" y="1100945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8220329" y="1142619"/>
        <a:ext cx="40420" cy="8092"/>
      </dsp:txXfrm>
    </dsp:sp>
    <dsp:sp modelId="{A2290CD6-9840-475F-9F5D-F258D7782037}">
      <dsp:nvSpPr>
        <dsp:cNvPr id="0" name=""/>
        <dsp:cNvSpPr/>
      </dsp:nvSpPr>
      <dsp:spPr>
        <a:xfrm>
          <a:off x="4338569" y="92207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web app costruisce l'URL di autenticazione di Keycloak, includendo i parametri necessari come il client ID, il tipo di risposta (code), l'URI di reindirizzamento (callback) e il scope (</a:t>
          </a:r>
          <a:r>
            <a:rPr lang="it-IT" sz="1800" kern="1200" dirty="0" err="1"/>
            <a:t>openID</a:t>
          </a:r>
          <a:r>
            <a:rPr lang="it-IT" sz="1800" kern="1200" dirty="0"/>
            <a:t>, email, </a:t>
          </a:r>
          <a:r>
            <a:rPr lang="it-IT" sz="1800" kern="1200" dirty="0" err="1"/>
            <a:t>profile</a:t>
          </a:r>
          <a:r>
            <a:rPr lang="it-IT" sz="1800" kern="1200" dirty="0"/>
            <a:t>).</a:t>
          </a:r>
          <a:endParaRPr lang="it-IT" sz="1200" kern="1200" dirty="0"/>
        </a:p>
      </dsp:txBody>
      <dsp:txXfrm>
        <a:off x="4338569" y="92207"/>
        <a:ext cx="3514861" cy="2108916"/>
      </dsp:txXfrm>
    </dsp:sp>
    <dsp:sp modelId="{1BC5E944-3C52-4604-A246-96933D163000}">
      <dsp:nvSpPr>
        <dsp:cNvPr id="0" name=""/>
        <dsp:cNvSpPr/>
      </dsp:nvSpPr>
      <dsp:spPr>
        <a:xfrm>
          <a:off x="1772720" y="2199323"/>
          <a:ext cx="8646558" cy="777818"/>
        </a:xfrm>
        <a:custGeom>
          <a:avLst/>
          <a:gdLst/>
          <a:ahLst/>
          <a:cxnLst/>
          <a:rect l="0" t="0" r="0" b="0"/>
          <a:pathLst>
            <a:path>
              <a:moveTo>
                <a:pt x="8646558" y="0"/>
              </a:moveTo>
              <a:lnTo>
                <a:pt x="8646558" y="406009"/>
              </a:lnTo>
              <a:lnTo>
                <a:pt x="0" y="406009"/>
              </a:lnTo>
              <a:lnTo>
                <a:pt x="0" y="777818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878893" y="2584186"/>
        <a:ext cx="434213" cy="8092"/>
      </dsp:txXfrm>
    </dsp:sp>
    <dsp:sp modelId="{43C80C7D-9F5E-41DA-9F00-D4A8DA924E20}">
      <dsp:nvSpPr>
        <dsp:cNvPr id="0" name=""/>
        <dsp:cNvSpPr/>
      </dsp:nvSpPr>
      <dsp:spPr>
        <a:xfrm>
          <a:off x="8661848" y="92207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L'utente inserisce le proprie credenziali (nome utente e password) sulla pagina di login di Keycloak.</a:t>
          </a:r>
        </a:p>
      </dsp:txBody>
      <dsp:txXfrm>
        <a:off x="8661848" y="92207"/>
        <a:ext cx="3514861" cy="2108916"/>
      </dsp:txXfrm>
    </dsp:sp>
    <dsp:sp modelId="{DAC19B18-F028-4738-89A7-7E5D6F964A60}">
      <dsp:nvSpPr>
        <dsp:cNvPr id="0" name=""/>
        <dsp:cNvSpPr/>
      </dsp:nvSpPr>
      <dsp:spPr>
        <a:xfrm>
          <a:off x="3528351" y="4018280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897050" y="4059953"/>
        <a:ext cx="40420" cy="8092"/>
      </dsp:txXfrm>
    </dsp:sp>
    <dsp:sp modelId="{D26CB464-6F15-4E31-9C29-5F27B6700E5C}">
      <dsp:nvSpPr>
        <dsp:cNvPr id="0" name=""/>
        <dsp:cNvSpPr/>
      </dsp:nvSpPr>
      <dsp:spPr>
        <a:xfrm>
          <a:off x="15290" y="3009541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Dopo l'autenticazione riuscita, Keycloak reindirizza l'utente alla URL di callback configurata con il parametro code nell’URL.</a:t>
          </a:r>
        </a:p>
      </dsp:txBody>
      <dsp:txXfrm>
        <a:off x="15290" y="3009541"/>
        <a:ext cx="3514861" cy="2108916"/>
      </dsp:txXfrm>
    </dsp:sp>
    <dsp:sp modelId="{A5CEBACD-CD58-4E27-88AF-3AC7095578EE}">
      <dsp:nvSpPr>
        <dsp:cNvPr id="0" name=""/>
        <dsp:cNvSpPr/>
      </dsp:nvSpPr>
      <dsp:spPr>
        <a:xfrm>
          <a:off x="7851630" y="4018280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8220329" y="4059953"/>
        <a:ext cx="40420" cy="8092"/>
      </dsp:txXfrm>
    </dsp:sp>
    <dsp:sp modelId="{E4A17163-2CB3-494F-8C40-DD39792FB14D}">
      <dsp:nvSpPr>
        <dsp:cNvPr id="0" name=""/>
        <dsp:cNvSpPr/>
      </dsp:nvSpPr>
      <dsp:spPr>
        <a:xfrm>
          <a:off x="4338569" y="3009541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L'utente viene automaticamente reindirizzato dalla pagina di Keycloak alla web app, passando il code nell'URL alla </a:t>
          </a:r>
          <a:r>
            <a:rPr lang="it-IT" sz="2000" kern="1200" dirty="0" err="1"/>
            <a:t>route</a:t>
          </a:r>
          <a:r>
            <a:rPr lang="it-IT" sz="2000" kern="1200" dirty="0"/>
            <a:t> /callback della web app.</a:t>
          </a:r>
        </a:p>
      </dsp:txBody>
      <dsp:txXfrm>
        <a:off x="4338569" y="3009541"/>
        <a:ext cx="3514861" cy="2108916"/>
      </dsp:txXfrm>
    </dsp:sp>
    <dsp:sp modelId="{5F57FF4A-F228-4FF6-A390-D58B681438B3}">
      <dsp:nvSpPr>
        <dsp:cNvPr id="0" name=""/>
        <dsp:cNvSpPr/>
      </dsp:nvSpPr>
      <dsp:spPr>
        <a:xfrm>
          <a:off x="1772720" y="5116658"/>
          <a:ext cx="8646558" cy="777818"/>
        </a:xfrm>
        <a:custGeom>
          <a:avLst/>
          <a:gdLst/>
          <a:ahLst/>
          <a:cxnLst/>
          <a:rect l="0" t="0" r="0" b="0"/>
          <a:pathLst>
            <a:path>
              <a:moveTo>
                <a:pt x="8646558" y="0"/>
              </a:moveTo>
              <a:lnTo>
                <a:pt x="8646558" y="406009"/>
              </a:lnTo>
              <a:lnTo>
                <a:pt x="0" y="406009"/>
              </a:lnTo>
              <a:lnTo>
                <a:pt x="0" y="777818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878893" y="5501521"/>
        <a:ext cx="434213" cy="8092"/>
      </dsp:txXfrm>
    </dsp:sp>
    <dsp:sp modelId="{A53B4C0B-9458-43E0-89AB-3C3DD7BFE39B}">
      <dsp:nvSpPr>
        <dsp:cNvPr id="0" name=""/>
        <dsp:cNvSpPr/>
      </dsp:nvSpPr>
      <dsp:spPr>
        <a:xfrm>
          <a:off x="8661848" y="3009541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web app invia una richiesta POST a Keycloak per scambiare il code con l’</a:t>
          </a:r>
          <a:r>
            <a:rPr lang="it-IT" sz="1800" kern="1200" dirty="0" err="1"/>
            <a:t>access_token</a:t>
          </a:r>
          <a:r>
            <a:rPr lang="it-IT" sz="1800" kern="1200" dirty="0"/>
            <a:t> e il </a:t>
          </a:r>
          <a:r>
            <a:rPr lang="it-IT" sz="1800" kern="1200" dirty="0" err="1"/>
            <a:t>refresh_token</a:t>
          </a:r>
          <a:r>
            <a:rPr lang="it-IT" sz="1800" kern="1200" dirty="0"/>
            <a:t>. La richiesta include il code, il </a:t>
          </a:r>
          <a:r>
            <a:rPr lang="it-IT" sz="1800" kern="1200" dirty="0" err="1"/>
            <a:t>redirect_uri</a:t>
          </a:r>
          <a:r>
            <a:rPr lang="it-IT" sz="1800" kern="1200" dirty="0"/>
            <a:t> e altre credenziali come il </a:t>
          </a:r>
          <a:r>
            <a:rPr lang="it-IT" sz="1800" kern="1200" dirty="0" err="1"/>
            <a:t>client_id</a:t>
          </a:r>
          <a:r>
            <a:rPr lang="it-IT" sz="1800" kern="1200" dirty="0"/>
            <a:t> e il </a:t>
          </a:r>
          <a:r>
            <a:rPr lang="it-IT" sz="1800" kern="1200" dirty="0" err="1"/>
            <a:t>client_secret</a:t>
          </a:r>
          <a:r>
            <a:rPr lang="it-IT" sz="1800" kern="1200" dirty="0"/>
            <a:t> per l'autenticazione.</a:t>
          </a:r>
        </a:p>
      </dsp:txBody>
      <dsp:txXfrm>
        <a:off x="8661848" y="3009541"/>
        <a:ext cx="3514861" cy="2108916"/>
      </dsp:txXfrm>
    </dsp:sp>
    <dsp:sp modelId="{52E9EBBD-F6D7-434C-9892-12D8360D4096}">
      <dsp:nvSpPr>
        <dsp:cNvPr id="0" name=""/>
        <dsp:cNvSpPr/>
      </dsp:nvSpPr>
      <dsp:spPr>
        <a:xfrm>
          <a:off x="3528351" y="6935614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897050" y="6977288"/>
        <a:ext cx="40420" cy="8092"/>
      </dsp:txXfrm>
    </dsp:sp>
    <dsp:sp modelId="{2E0DC631-5475-4040-8F7B-CD2FE4B2187E}">
      <dsp:nvSpPr>
        <dsp:cNvPr id="0" name=""/>
        <dsp:cNvSpPr/>
      </dsp:nvSpPr>
      <dsp:spPr>
        <a:xfrm>
          <a:off x="15290" y="5926876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Keycloak risponde con un JSON contenente l'</a:t>
          </a:r>
          <a:r>
            <a:rPr lang="it-IT" sz="1800" kern="1200" dirty="0" err="1"/>
            <a:t>access_token</a:t>
          </a:r>
          <a:r>
            <a:rPr lang="it-IT" sz="1800" kern="1200" dirty="0"/>
            <a:t> (che è un JWT) e il </a:t>
          </a:r>
          <a:r>
            <a:rPr lang="it-IT" sz="1800" kern="1200" dirty="0" err="1"/>
            <a:t>refresh_token</a:t>
          </a:r>
          <a:r>
            <a:rPr lang="it-IT" sz="1800" kern="1200" dirty="0"/>
            <a:t> (che può essere usato per ottenere un nuovo </a:t>
          </a:r>
          <a:r>
            <a:rPr lang="it-IT" sz="1800" kern="1200" dirty="0" err="1"/>
            <a:t>access_token</a:t>
          </a:r>
          <a:r>
            <a:rPr lang="it-IT" sz="1800" kern="1200" dirty="0"/>
            <a:t> quando il primo scade).</a:t>
          </a:r>
        </a:p>
      </dsp:txBody>
      <dsp:txXfrm>
        <a:off x="15290" y="5926876"/>
        <a:ext cx="3514861" cy="2108916"/>
      </dsp:txXfrm>
    </dsp:sp>
    <dsp:sp modelId="{3CC22F85-2EDC-4AEB-A886-67A9F7E4CDB6}">
      <dsp:nvSpPr>
        <dsp:cNvPr id="0" name=""/>
        <dsp:cNvSpPr/>
      </dsp:nvSpPr>
      <dsp:spPr>
        <a:xfrm>
          <a:off x="7851630" y="6935614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8220329" y="6977288"/>
        <a:ext cx="40420" cy="8092"/>
      </dsp:txXfrm>
    </dsp:sp>
    <dsp:sp modelId="{B4035832-6F0B-444D-A904-7F92BD9C08FD}">
      <dsp:nvSpPr>
        <dsp:cNvPr id="0" name=""/>
        <dsp:cNvSpPr/>
      </dsp:nvSpPr>
      <dsp:spPr>
        <a:xfrm>
          <a:off x="4338569" y="5926876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web app decodifica il JWT contenuto nell'</a:t>
          </a:r>
          <a:r>
            <a:rPr lang="it-IT" sz="1800" kern="1200" dirty="0" err="1"/>
            <a:t>access_token</a:t>
          </a:r>
          <a:r>
            <a:rPr lang="it-IT" sz="1800" kern="1200" dirty="0"/>
            <a:t>. Viene estratto il campo </a:t>
          </a:r>
          <a:r>
            <a:rPr lang="it-IT" sz="1800" kern="1200" dirty="0" err="1"/>
            <a:t>realm_access</a:t>
          </a:r>
          <a:r>
            <a:rPr lang="it-IT" sz="1800" kern="1200" dirty="0"/>
            <a:t> che contiene i ruoli dell'utente, che verranno usati per autorizzare l'accesso a specifiche aree dell'applicazione.</a:t>
          </a:r>
        </a:p>
      </dsp:txBody>
      <dsp:txXfrm>
        <a:off x="4338569" y="5926876"/>
        <a:ext cx="3514861" cy="2108916"/>
      </dsp:txXfrm>
    </dsp:sp>
    <dsp:sp modelId="{B8C24726-8F1F-4D52-BBF9-DCC1832BCDC4}">
      <dsp:nvSpPr>
        <dsp:cNvPr id="0" name=""/>
        <dsp:cNvSpPr/>
      </dsp:nvSpPr>
      <dsp:spPr>
        <a:xfrm>
          <a:off x="8661848" y="5926876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La web app invia una richiesta GET a Keycloak all'endpoint /</a:t>
          </a:r>
          <a:r>
            <a:rPr lang="it-IT" sz="2000" kern="1200" dirty="0" err="1"/>
            <a:t>userinfo</a:t>
          </a:r>
          <a:r>
            <a:rPr lang="it-IT" sz="2000" kern="1200" dirty="0"/>
            <a:t>, passando l'</a:t>
          </a:r>
          <a:r>
            <a:rPr lang="it-IT" sz="2000" kern="1200" dirty="0" err="1"/>
            <a:t>access_token</a:t>
          </a:r>
          <a:r>
            <a:rPr lang="it-IT" sz="2000" kern="1200" dirty="0"/>
            <a:t> nell'header di autorizzazione.</a:t>
          </a:r>
        </a:p>
      </dsp:txBody>
      <dsp:txXfrm>
        <a:off x="8661848" y="5926876"/>
        <a:ext cx="3514861" cy="2108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8C2A8-2AB6-43A4-B044-48B19EDFCA93}">
      <dsp:nvSpPr>
        <dsp:cNvPr id="0" name=""/>
        <dsp:cNvSpPr/>
      </dsp:nvSpPr>
      <dsp:spPr>
        <a:xfrm>
          <a:off x="0" y="0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Soggetto</a:t>
          </a:r>
          <a:endParaRPr lang="it-IT" sz="3100" kern="1200" dirty="0"/>
        </a:p>
      </dsp:txBody>
      <dsp:txXfrm>
        <a:off x="36553" y="36553"/>
        <a:ext cx="7933884" cy="675694"/>
      </dsp:txXfrm>
    </dsp:sp>
    <dsp:sp modelId="{CA36D500-ECE6-4482-949E-673AAD72CBCC}">
      <dsp:nvSpPr>
        <dsp:cNvPr id="0" name=""/>
        <dsp:cNvSpPr/>
      </dsp:nvSpPr>
      <dsp:spPr>
        <a:xfrm>
          <a:off x="0" y="945768"/>
          <a:ext cx="80069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Entità a cui è stato rilasciato il certificato</a:t>
          </a:r>
          <a:endParaRPr lang="it-IT" sz="2400" kern="1200" dirty="0"/>
        </a:p>
      </dsp:txBody>
      <dsp:txXfrm>
        <a:off x="0" y="945768"/>
        <a:ext cx="8006990" cy="529920"/>
      </dsp:txXfrm>
    </dsp:sp>
    <dsp:sp modelId="{A6F5D995-2449-4E31-9475-45197028FB95}">
      <dsp:nvSpPr>
        <dsp:cNvPr id="0" name=""/>
        <dsp:cNvSpPr/>
      </dsp:nvSpPr>
      <dsp:spPr>
        <a:xfrm>
          <a:off x="0" y="1481177"/>
          <a:ext cx="8006990" cy="72681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Emittente</a:t>
          </a:r>
          <a:endParaRPr lang="it-IT" sz="3100" kern="1200" dirty="0"/>
        </a:p>
      </dsp:txBody>
      <dsp:txXfrm>
        <a:off x="35480" y="1516657"/>
        <a:ext cx="7936030" cy="655855"/>
      </dsp:txXfrm>
    </dsp:sp>
    <dsp:sp modelId="{AF160390-2471-4DD6-BB4D-B9DEE22F54A9}">
      <dsp:nvSpPr>
        <dsp:cNvPr id="0" name=""/>
        <dsp:cNvSpPr/>
      </dsp:nvSpPr>
      <dsp:spPr>
        <a:xfrm>
          <a:off x="0" y="2309597"/>
          <a:ext cx="8006990" cy="70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L’autorità che ha emesso il certificato</a:t>
          </a:r>
          <a:endParaRPr lang="it-IT" sz="2400" kern="1200" dirty="0"/>
        </a:p>
      </dsp:txBody>
      <dsp:txXfrm>
        <a:off x="0" y="2309597"/>
        <a:ext cx="8006990" cy="707538"/>
      </dsp:txXfrm>
    </dsp:sp>
    <dsp:sp modelId="{9568DF30-573E-4B21-BAEA-AE09F7109400}">
      <dsp:nvSpPr>
        <dsp:cNvPr id="0" name=""/>
        <dsp:cNvSpPr/>
      </dsp:nvSpPr>
      <dsp:spPr>
        <a:xfrm>
          <a:off x="0" y="2764180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 dirty="0"/>
            <a:t>Date di validità</a:t>
          </a:r>
        </a:p>
      </dsp:txBody>
      <dsp:txXfrm>
        <a:off x="36553" y="2800733"/>
        <a:ext cx="7933884" cy="675694"/>
      </dsp:txXfrm>
    </dsp:sp>
    <dsp:sp modelId="{07554FE5-E4E2-45D6-AC03-FD388542B5F0}">
      <dsp:nvSpPr>
        <dsp:cNvPr id="0" name=""/>
        <dsp:cNvSpPr/>
      </dsp:nvSpPr>
      <dsp:spPr>
        <a:xfrm>
          <a:off x="0" y="3623821"/>
          <a:ext cx="80069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Periodo di validità del certificato</a:t>
          </a:r>
          <a:endParaRPr lang="it-IT" sz="2400" kern="1200" dirty="0"/>
        </a:p>
      </dsp:txBody>
      <dsp:txXfrm>
        <a:off x="0" y="3623821"/>
        <a:ext cx="8006990" cy="529920"/>
      </dsp:txXfrm>
    </dsp:sp>
    <dsp:sp modelId="{9CFBBCFF-AB6D-4BF6-850B-8585BA16B44B}">
      <dsp:nvSpPr>
        <dsp:cNvPr id="0" name=""/>
        <dsp:cNvSpPr/>
      </dsp:nvSpPr>
      <dsp:spPr>
        <a:xfrm>
          <a:off x="0" y="4120984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Numero di serie</a:t>
          </a:r>
          <a:endParaRPr lang="it-IT" sz="3100" kern="1200" dirty="0"/>
        </a:p>
      </dsp:txBody>
      <dsp:txXfrm>
        <a:off x="36553" y="4157537"/>
        <a:ext cx="7933884" cy="675694"/>
      </dsp:txXfrm>
    </dsp:sp>
    <dsp:sp modelId="{F9B6C34C-1A63-4871-BA25-93797D709BA8}">
      <dsp:nvSpPr>
        <dsp:cNvPr id="0" name=""/>
        <dsp:cNvSpPr/>
      </dsp:nvSpPr>
      <dsp:spPr>
        <a:xfrm>
          <a:off x="0" y="4950779"/>
          <a:ext cx="80069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Identificatore univoco del certificato</a:t>
          </a:r>
          <a:endParaRPr lang="it-IT" sz="2400" kern="1200" dirty="0"/>
        </a:p>
      </dsp:txBody>
      <dsp:txXfrm>
        <a:off x="0" y="4950779"/>
        <a:ext cx="8006990" cy="529920"/>
      </dsp:txXfrm>
    </dsp:sp>
    <dsp:sp modelId="{D042F230-8281-4CC0-9152-B463C6E8E167}">
      <dsp:nvSpPr>
        <dsp:cNvPr id="0" name=""/>
        <dsp:cNvSpPr/>
      </dsp:nvSpPr>
      <dsp:spPr>
        <a:xfrm>
          <a:off x="0" y="5368105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di firma</a:t>
          </a:r>
          <a:endParaRPr lang="it-IT" sz="3100" kern="1200" dirty="0"/>
        </a:p>
      </dsp:txBody>
      <dsp:txXfrm>
        <a:off x="36553" y="5404658"/>
        <a:ext cx="7933884" cy="675694"/>
      </dsp:txXfrm>
    </dsp:sp>
    <dsp:sp modelId="{5138DFE6-9122-4BE6-B02C-ED91A51B69A4}">
      <dsp:nvSpPr>
        <dsp:cNvPr id="0" name=""/>
        <dsp:cNvSpPr/>
      </dsp:nvSpPr>
      <dsp:spPr>
        <a:xfrm>
          <a:off x="0" y="6225138"/>
          <a:ext cx="8006990" cy="64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utilizzato per firmare il certificato</a:t>
          </a:r>
          <a:endParaRPr lang="it-IT" sz="2400" kern="1200" dirty="0"/>
        </a:p>
      </dsp:txBody>
      <dsp:txXfrm>
        <a:off x="0" y="6225138"/>
        <a:ext cx="8006990" cy="64346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FE190-0BD6-4A12-B9DD-52D773F261EC}">
      <dsp:nvSpPr>
        <dsp:cNvPr id="0" name=""/>
        <dsp:cNvSpPr/>
      </dsp:nvSpPr>
      <dsp:spPr>
        <a:xfrm>
          <a:off x="5465728" y="1638094"/>
          <a:ext cx="1226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26342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047476" y="1677530"/>
        <a:ext cx="62847" cy="12569"/>
      </dsp:txXfrm>
    </dsp:sp>
    <dsp:sp modelId="{A876CB1F-C2E8-4756-A27D-45E66C8DD48C}">
      <dsp:nvSpPr>
        <dsp:cNvPr id="0" name=""/>
        <dsp:cNvSpPr/>
      </dsp:nvSpPr>
      <dsp:spPr>
        <a:xfrm>
          <a:off x="2559" y="44324"/>
          <a:ext cx="5464968" cy="3278981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Keycloak risponde con un JSON contenente informazioni utente, come il nome utente, l'email, il nome completo, ecc.</a:t>
          </a:r>
        </a:p>
      </dsp:txBody>
      <dsp:txXfrm>
        <a:off x="2559" y="44324"/>
        <a:ext cx="5464968" cy="3278981"/>
      </dsp:txXfrm>
    </dsp:sp>
    <dsp:sp modelId="{85AEEF3E-314E-4F44-8987-B0CA127513CA}">
      <dsp:nvSpPr>
        <dsp:cNvPr id="0" name=""/>
        <dsp:cNvSpPr/>
      </dsp:nvSpPr>
      <dsp:spPr>
        <a:xfrm>
          <a:off x="2735126" y="3321505"/>
          <a:ext cx="6721829" cy="1226342"/>
        </a:xfrm>
        <a:custGeom>
          <a:avLst/>
          <a:gdLst/>
          <a:ahLst/>
          <a:cxnLst/>
          <a:rect l="0" t="0" r="0" b="0"/>
          <a:pathLst>
            <a:path>
              <a:moveTo>
                <a:pt x="6721829" y="0"/>
              </a:moveTo>
              <a:lnTo>
                <a:pt x="6721829" y="630271"/>
              </a:lnTo>
              <a:lnTo>
                <a:pt x="0" y="630271"/>
              </a:lnTo>
              <a:lnTo>
                <a:pt x="0" y="1226342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925082" y="3928392"/>
        <a:ext cx="341917" cy="12569"/>
      </dsp:txXfrm>
    </dsp:sp>
    <dsp:sp modelId="{A2290CD6-9840-475F-9F5D-F258D7782037}">
      <dsp:nvSpPr>
        <dsp:cNvPr id="0" name=""/>
        <dsp:cNvSpPr/>
      </dsp:nvSpPr>
      <dsp:spPr>
        <a:xfrm>
          <a:off x="6724471" y="44324"/>
          <a:ext cx="5464968" cy="3278981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La webapp salva in sessione i token, i ruoli e il vault token, che è ottenuto dal campo sub del JWT, e che viene usato per interagire con Vault per recuperare segreti o configurazioni.</a:t>
          </a:r>
          <a:endParaRPr lang="it-IT" sz="1600" kern="1200" dirty="0"/>
        </a:p>
      </dsp:txBody>
      <dsp:txXfrm>
        <a:off x="6724471" y="44324"/>
        <a:ext cx="5464968" cy="3278981"/>
      </dsp:txXfrm>
    </dsp:sp>
    <dsp:sp modelId="{43C80C7D-9F5E-41DA-9F00-D4A8DA924E20}">
      <dsp:nvSpPr>
        <dsp:cNvPr id="0" name=""/>
        <dsp:cNvSpPr/>
      </dsp:nvSpPr>
      <dsp:spPr>
        <a:xfrm>
          <a:off x="2559" y="4580248"/>
          <a:ext cx="5465132" cy="350342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Una volta completato il flusso di autenticazione, la web app reindirizza l'utente alla dashboard o alla pagina principale dell'applicazione, dove può accedere alle funzionalità protette basate sui suoi ruoli e informazioni salvate nella sessione.</a:t>
          </a:r>
        </a:p>
      </dsp:txBody>
      <dsp:txXfrm>
        <a:off x="2559" y="4580248"/>
        <a:ext cx="5465132" cy="3503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Engines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</a:t>
          </a:r>
          <a:r>
            <a:rPr lang="it-IT" sz="3600" b="1" kern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Backend</a:t>
          </a:r>
          <a:endParaRPr lang="it-IT" sz="3600" b="1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</a:t>
          </a:r>
          <a:r>
            <a:rPr lang="it-IT" sz="2700" kern="1200" dirty="0" err="1"/>
            <a:t>Engines</a:t>
          </a:r>
          <a:endParaRPr lang="it-IT" sz="2700" kern="1200" dirty="0"/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</a:t>
          </a:r>
          <a:r>
            <a:rPr lang="it-IT" sz="2700" kern="1200" dirty="0" err="1"/>
            <a:t>Engines</a:t>
          </a:r>
          <a:endParaRPr lang="it-IT" sz="2700" kern="1200" dirty="0"/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</a:t>
          </a:r>
          <a:r>
            <a:rPr lang="it-IT" sz="2700" kern="1200" dirty="0" err="1"/>
            <a:t>Engines</a:t>
          </a:r>
          <a:endParaRPr lang="it-IT" sz="2700" kern="1200" dirty="0"/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A78B4C74-3378-5AD9-8792-C73DBB9A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93440D18-DABB-B55B-9A34-82C358151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80730619-4498-4101-9B4B-D5EA26EAD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7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2C02444B-9D2E-DEE5-A3B2-928BF1D7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63D08673-9984-CCE8-48B8-2BB946346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4A6FE7CA-7E9A-C1FF-5CEA-AAF2B98DD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4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10ADB789-1129-7324-4E1F-D86CB45F0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7039695B-ACBB-D1CD-9D82-44DE4E0E5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749D0C25-30E1-EE7B-9A8C-1F0E4F304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82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C6BA9A8A-5833-357F-2037-179071C4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DFD66281-56CD-94EB-F410-EC72CE788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D800F236-9485-118C-5369-9CADC29A7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20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0E7237E3-183F-8E8C-7F13-AE4E17DE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D0E03FC0-8CBA-8C42-ED49-7D70660C7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DFDFF1DE-3BB5-2577-0167-6E1E6F32F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706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692CA2B-FA5A-3818-2C6A-D74D3A11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F97EB4C-2034-DB9D-31B2-15B19E437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BC4450A-4F6E-BF38-785C-385F3A944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078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D8FAA84-5F0E-B8E3-D093-9758BB07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9E35A58-2C68-85D4-C078-E757F7D37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472996A-EB2E-4F29-EB8B-84328B78A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789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522924B-FA11-7E50-F10C-7C462802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4AC82B2-A4FB-4E0D-DAA5-00ACF80D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F752E07F-7597-0FD1-9EB5-8F4FD6388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051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508AA02-9812-18FA-960C-9FFE27D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2B75588-613B-A29C-24AB-47CE35FD0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304190C-9845-20E7-FCEA-BA10CD6C9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18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1962BD6-0312-C009-EFF3-A16F2C0F2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8D25E4F-2210-D4A2-0D94-D8F8F6B00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A3BE1F3-77C7-37D5-5C9F-130C4831B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38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318F3CC9-A3B8-4BEC-E7CE-22360A51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BF80FDA1-13CD-B0D0-0883-20FDE7691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17AED2C0-9E39-049C-1649-F9D66A4E9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759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46F03C2-5430-DA35-3C01-3E95598F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39C2EF9-F0CA-699E-345F-2EDB0B426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C1C9309-2B40-089D-62E2-0F42D8AB5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908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228CB5C-2C76-84C0-F2E1-227E2E59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9B1C73FC-F257-F9B8-28DB-8335C44DC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D799737C-42F1-84BE-F85E-E122917D3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43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3417041-49D2-6FE5-206F-8B8A86A2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154F76C-34B3-31F8-A99A-B306D222E0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F4714F9-BDC5-530C-7213-41524CC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771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F47133D-95B1-3460-7EB0-0845D611A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B1AFA58-CCE7-ABFB-E8D9-F03DF38AA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2E6BF5E-71F1-3B26-A05F-5A172C4884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684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F234E41-726C-F1AC-0E45-66BCCD56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330565B-2D5E-A690-B79F-4B6BE3147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Access control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2A7BED5-329A-15F5-3198-54CD41FF3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33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D668135-7A84-D3D4-FBCE-077BD7F7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F3E2083-73EF-5F84-E17D-F776C8617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258758C-A122-B471-33F6-9FE18B870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5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5A568D2-EE20-1A4C-7ECB-22EE8A7E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ADC756DD-702B-D0D9-7A41-005495111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57CF268-8A2C-3B95-9A89-8C7DA2FFCF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873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3069BB8-C26B-25B7-6DB1-97C718AD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3A25166-17D8-9B42-16A4-215923989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589E13B-A961-A063-2D55-F02509652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876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0A1CDED-46BE-3175-89CD-3566D0C4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AB6FC4B-FF36-A824-A13D-1480986AA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ED02264-2618-7BEC-2334-872921B9B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82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D2272E8-DC7A-E9AE-BA0C-4FC05CDF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8EFA392-B8A2-9C47-67E6-29FAA6C5B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2033C94-6A20-C810-6DCA-9E0DD0CDD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696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2664867-2211-B99F-D69A-CAE304C6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B42005C-1C29-F333-AD7F-F68E450B6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B7DF7B8-2321-4616-00CA-3730D2DED6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959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F468EE1-490F-E1DF-0AA8-27098F7E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3FC8A48-90E8-28F6-F7B0-45E838813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1C791C5-0A77-D5D9-7478-584470DE41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532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140310C-7478-3602-FAAF-62112648E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B6327554-5BF1-2437-B8F7-1CB2291B5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B89E1BB-D908-04AD-7A02-38C6DAFDE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36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791EE1B-0882-815E-9BD6-177BCED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3E6AF3C-0DFC-60F4-33EC-AAFF674CA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485A0E6-88EF-3929-2254-0832F8951F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78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373F557-E2AB-1633-2BBA-21D21A66C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24E574B-841D-470F-CE4A-D67AA4998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F14D920D-8618-9570-AF34-5E431AA31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148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E80C4C3-8266-53CA-A041-B6F399CB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D48253E-DECA-F3D4-EC45-5C143AED2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i="0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Shamir's</a:t>
            </a:r>
            <a:r>
              <a:rPr lang="it-IT" sz="11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Secret Sharing  = </a:t>
            </a:r>
            <a:r>
              <a:rPr lang="it-IT" sz="1100" b="1" i="0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unseal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00A3038-EE05-FD5D-1B7E-50C0E0529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266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2B9AF35-6AFB-6005-A94B-72F873E7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61D9001-F6B7-B77D-21A6-49084CC12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i="0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Shamir's</a:t>
            </a:r>
            <a:r>
              <a:rPr lang="it-IT" sz="11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Secret Sharing  = </a:t>
            </a:r>
            <a:r>
              <a:rPr lang="it-IT" sz="1100" b="1" i="0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unseal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4DD233F-9D09-5B39-24FC-2EA336F11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539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9C2812D-213D-AD50-BB79-90AA7BB3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A45BF68B-6399-8CFA-3F77-172B74722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4A5DEEC-CE89-6560-8832-83660DFEC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4361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8E0807D-6690-2A49-93CD-2861BAB7B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487E175-808B-119B-41AF-1A00C10D7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96248F7C-C1D7-DD4A-1071-ECB7FAB43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2449134-ADDE-4923-9CA4-6E839DF70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520D553-A3CC-8515-ABDA-BA133EB3B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40D6561-E542-6540-4F7C-A0599549F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328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E5E83F9-5F5A-F91E-8EA7-A621B2A2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FB6C9EE-2918-8E5C-A401-24FFBC1CF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F8E595F-82AE-2992-4470-63147250F8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7490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161EDD2-AAC6-131E-A7D3-A7E56433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8DD4AC9-8F85-6E29-A32B-BE5E50506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CC514D2-291F-DE59-AA51-A8FAB4AEA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973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B3CD907-B231-3A46-0B0F-42D5A97E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3940B60-332C-FD2A-BB71-98B2ABEA6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DEF1336-4D0C-188A-185A-8EC194A91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123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834EC8D-9350-BC6C-17DD-491B72138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608F8819-0B92-0746-8F9F-05A41F72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3167DB7-8B79-C154-7FC1-40D2B1A32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03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445E969-C562-2751-3E4C-245BF2A3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2E67DF1-792E-455A-ED84-FBDEAB330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D1D91712-98AD-5FE7-12D1-042E518C3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867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7AF17D7-D6FC-978F-8607-F8A7728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7DCB0EE9-A43F-35D5-DCF3-CAAB147D7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4BA3AD9-E02A-A566-7B7C-DA2CF813B1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725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D34FA086-170D-C6C1-C710-3FD74C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06DDA601-37F5-77C1-7D96-13B3FCF54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6DFEDB84-FE0B-5A0F-491C-060D8A37E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917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787BB3D-E493-1E65-DB43-8B49F51F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A7C06CB-477D-BE7F-90D9-C35D463F1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FA70069-EF28-7EA8-481E-26DD010BE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24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19E57D1-7005-8E53-E58F-AB7B28EDE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7A61103-3009-8B0A-DEFD-22E6EA3BA2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4D4B9E6-D155-7181-12A9-D5C21645A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203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291CED9-7056-A65F-2496-B5C81C26D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C43AF15-54BB-EDFE-66E8-E51B984C1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6D075F99-4916-8865-EDC0-0ED4E57B94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97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A20F227-A56B-7EAA-867A-32763517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1563DC4-F0B8-CA0F-D85F-BAED9F9EF8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ACFBDBC-70E1-C264-C067-3AAFCDCAC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439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97F12B5-24A2-48A1-BBCA-6B448C020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E8FB5FA-1EEF-2941-477C-AA384F055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E1150E3-C779-4DCD-E5DC-F21EA22D8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38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0752550-8B61-13D4-8B7E-7C7EC4ED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9B13C4C-F165-B219-A64E-16FD7A394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12D66A5-178E-4FE7-BDD3-E35D7D810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6634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D91D0C1-ADCA-A824-80B0-3E6592BC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B4F06420-AD0D-0096-2600-0C355D581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090ADC6E-7CB8-5ED4-4989-44C9DCBCD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8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5797070-A623-27FB-3FB6-A2C8E35B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20661A2-1367-557F-8D9A-4FFAFC73A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963B115-8848-8901-4258-BF9AC0FCC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294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7DC51BF-8D7C-4BCE-7D99-3041E20C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9FBF8BE-A7A3-7D52-CEAD-2206251D3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2E4152B-9635-1B1C-B947-221FDD45E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419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CCD8DA7-330F-BB0B-F5F9-175E649DC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0048394-E226-92B8-9116-4503C8C16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1BFD153-F233-9838-08FE-1770B5432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206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C190AE1-B3A0-3BD8-93E7-0E219F0C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8108093-002C-EE8F-C0F4-728F6F317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6F31C80-49D7-A101-CC80-5B0A95B9E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734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0479C13-BCE7-6BC6-F37F-C269E64E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D4A4751-9ECA-52F0-9A95-DB4347BE6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9BDC5D8-B6AF-1191-32C3-B0D4AFD67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07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3C6FCB1-0AE7-AF71-FF40-22EDBAAD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7B512183-21BB-B79C-6112-D7DFA19C9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9E955FD-0300-E634-2433-62124140C9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806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64750CD-3081-2AF9-F0A2-9EE7256A2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8C925B7-90DA-CA09-B959-C56AADEE0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501C276-5908-82FF-A35C-2A00531D9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01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38EA05F-6AD9-196D-BB71-25C0416E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D15D6DD-3063-2340-BE56-AD7CF9869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DB1003D-0BE4-550A-B4EE-3ABD1D4E8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220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2E37D70-D1F4-CAF1-E616-46ABB208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2E6CBF8-10F9-3AC4-B7E4-CAA27AFA3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1" dirty="0"/>
              <a:t>1. PEP (Policy Enforcement Point)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È il componente del tuo codice che utilizza Vakt per verificare se una determinata richiesta è consentita.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Questo punto trasforma una richiesta (es. HTTP, SOAP) in una specifica </a:t>
            </a:r>
            <a:r>
              <a:rPr lang="it-IT" b="1" dirty="0" err="1"/>
              <a:t>vakt.Inquiry</a:t>
            </a:r>
            <a:r>
              <a:rPr lang="it-IT" dirty="0"/>
              <a:t> (interrogazione), che rappresenta l'input necessario al sistema per prendere una decisione.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Dopo la valutazione, il PEP riceve una risposta dal PDP (Policy Decision Point) per stabilire se consentire o negare l'accesso.</a:t>
            </a:r>
          </a:p>
          <a:p>
            <a:r>
              <a:rPr lang="it-IT" b="1" dirty="0"/>
              <a:t>2. PDP (Policy Decision Point)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PDP è rappresentato dal modulo </a:t>
            </a:r>
            <a:r>
              <a:rPr lang="it-IT" b="1" dirty="0" err="1"/>
              <a:t>vakt.Guard</a:t>
            </a:r>
            <a:r>
              <a:rPr lang="it-IT" dirty="0"/>
              <a:t>, che prende decisioni in base alle policy configurate.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Esamina la richiesta (</a:t>
            </a:r>
            <a:r>
              <a:rPr lang="it-IT" dirty="0" err="1"/>
              <a:t>Inquiry</a:t>
            </a:r>
            <a:r>
              <a:rPr lang="it-IT" dirty="0"/>
              <a:t>) confrontandola con le regole definite e memorizzate nel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Restituisce un esito </a:t>
            </a:r>
            <a:r>
              <a:rPr lang="it-IT" b="1" dirty="0" err="1"/>
              <a:t>Allowed</a:t>
            </a:r>
            <a:r>
              <a:rPr lang="it-IT" dirty="0"/>
              <a:t> o </a:t>
            </a:r>
            <a:r>
              <a:rPr lang="it-IT" b="1" dirty="0" err="1"/>
              <a:t>Disallowed</a:t>
            </a:r>
            <a:r>
              <a:rPr lang="it-IT" dirty="0"/>
              <a:t>, che determina se l'azione richiesta può essere eseguita.</a:t>
            </a:r>
          </a:p>
          <a:p>
            <a:r>
              <a:rPr lang="it-IT" b="1" dirty="0"/>
              <a:t>3. PIP (Policy Information Point)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PIP fornisce informazioni contestuali necessarie per prendere decisioni. Ad esempio, può integrare attributi dinamici, come l'ora corrente o lo stato dell'utente.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Funziona insieme al PDP per arricchire i dati della richiesta con informazioni aggiuntive utili alla valutazione delle policy.</a:t>
            </a:r>
          </a:p>
          <a:p>
            <a:r>
              <a:rPr lang="it-IT" b="1" dirty="0"/>
              <a:t>4. Policy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Questo componente contiene tutte le policy gestite da Vakt, organizzate e memorizzate in modo strutturato.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Le policy possono essere modificate, aggiunte o visualizzate attraverso l'interfaccia di amministrazione o programmaticamente.</a:t>
            </a:r>
          </a:p>
          <a:p>
            <a:r>
              <a:rPr lang="it-IT" b="1" dirty="0"/>
              <a:t>5. Audit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Ogni decisione presa dal PDP può essere registrata in un sistema di audit.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L'audit aiuta a tracciare tutte le richieste e le decisioni prese, utile per scopi di monitoraggio e conformità.</a:t>
            </a:r>
          </a:p>
          <a:p>
            <a:r>
              <a:rPr lang="it-IT" b="1" dirty="0"/>
              <a:t>6. 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Per migliorare le prestazioni, le decisioni o i dati delle policy più frequentemente utilizzati possono essere memorizzati nella cache.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Questo riduce i tempi di elaborazione per richieste simili.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A0E879B-E92A-1831-D924-E2D64AF69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5353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B02CF30B-29C8-B764-E715-9657A7A61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DC4C518A-C2B6-21C0-BF23-A2B65F74F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EF1E5C8C-3266-9FF4-1F4F-D48723B8C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5187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6DB9F39-D5EA-2ABA-FDAA-F8958DF8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45F2ED3-AB63-6D65-C39D-B15C208FE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5393155-D8DB-E41A-8901-3F4787B927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6839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D996FF3-1E75-DFED-5743-641F6F5D1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0F40570-AE23-80D7-1E3F-69298A83E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C04FD62-11A9-3691-529E-C859A44D2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933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C783809-D2EA-5A80-982F-F8A8C0B1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3499A0F-0DDE-0F07-EFF5-F0A63945A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4509183-E6D4-2C12-4511-A08BB32D9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7996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75D87B4-1D15-D6C3-63C8-4FE5F965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CCA01AA-3BEE-8A1B-8788-1E8826907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</a:t>
            </a:r>
            <a:r>
              <a:rPr lang="it-IT" i="1" dirty="0"/>
              <a:t>realm</a:t>
            </a:r>
            <a:r>
              <a:rPr lang="it-IT" dirty="0"/>
              <a:t> è un contenitore che separa i dati di autenticazione e autorizzazione. Può contenere: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Client</a:t>
            </a:r>
            <a:r>
              <a:rPr lang="it-IT" dirty="0"/>
              <a:t>: Applicazioni che richiedono l'autenticazione degli utenti tramite Keycloak.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Utenti</a:t>
            </a:r>
            <a:r>
              <a:rPr lang="it-IT" dirty="0"/>
              <a:t>: Gli utenti autenticati e gestiti all'interno del realm.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Ruoli (</a:t>
            </a:r>
            <a:r>
              <a:rPr lang="it-IT" b="1" dirty="0" err="1"/>
              <a:t>Roles</a:t>
            </a:r>
            <a:r>
              <a:rPr lang="it-IT" b="1" dirty="0"/>
              <a:t>)</a:t>
            </a:r>
            <a:r>
              <a:rPr lang="it-IT" dirty="0"/>
              <a:t>: Permettono di definire autorizzazioni per utenti e gruppi.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Security </a:t>
            </a:r>
            <a:r>
              <a:rPr lang="it-IT" b="1" dirty="0" err="1"/>
              <a:t>Defenses</a:t>
            </a:r>
            <a:r>
              <a:rPr lang="it-IT" dirty="0"/>
              <a:t>: Meccanismi di sicurezza, come configurazioni per mitigare attacchi.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Keycloak supporta diversi protocolli di autenticazione, come: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 err="1"/>
              <a:t>OpenID</a:t>
            </a:r>
            <a:r>
              <a:rPr lang="it-IT" dirty="0"/>
              <a:t> Connect: Basato su </a:t>
            </a:r>
            <a:r>
              <a:rPr lang="it-IT" dirty="0" err="1"/>
              <a:t>OAuth</a:t>
            </a:r>
            <a:r>
              <a:rPr lang="it-IT" dirty="0"/>
              <a:t> 2.0 per autenticazione moderna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.SAML: Usato spesso in ambienti aziendali per l'autenticazione legacy.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Gli </a:t>
            </a:r>
            <a:r>
              <a:rPr lang="it-IT" dirty="0" err="1"/>
              <a:t>identity</a:t>
            </a:r>
            <a:r>
              <a:rPr lang="it-IT" dirty="0"/>
              <a:t> provider esterni, come GitHub, Twitter, Google o Facebook, possono essere integrati per autenticare gli utenti.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User Federation consente a Keycloak di integrarsi con sistemi di gestione degli utenti esterni.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Infine Keycloak offre la possibilità di personalizzare l'interfaccia utente per le pagine di login e registrazione, migliorando l'integrazione visiva con le applicazioni.</a:t>
            </a:r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F37DD4FF-9B85-8161-B887-A2252289B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3043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26DF765-C9F4-45E0-62F4-A34B0A1D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E0B5917F-BB8D-F777-59CC-07F413B56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E3853DF-F107-251F-A647-93C15CA55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2264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92F99D7-75E8-AFB0-C2A0-0D9C3C1D9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2B7FA5F-03A3-46BB-E5D9-23F1CD02C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1987540-52A7-799F-2520-9C658DCA15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7326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532BF0F-8FE3-D185-7347-709E4874B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54DA98D-F8C8-A76D-4F43-DBCCCB8C1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425E7B9-3C80-7098-F392-1286AD4F2F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8597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A41B6E6-5F95-694C-D17E-12BB1493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F9C3095-CEE9-A409-1D17-EDF104D6A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E1957A9-6F69-4220-2994-B43E01CDE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51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583F6832-0295-6CD3-334E-8EDF4813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D843DF55-7129-ACAC-A02A-D87AD50C8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E1340582-9337-E1C9-316C-B7EC0F032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7263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073436D-156A-9852-DE66-0DEB7880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8712C65-A999-ACC7-BA70-107DDBC3B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93A3A68-A356-0911-1A04-4B52DDB71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1890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D9B55AB-A751-056D-3FEF-F3B65AB53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62F5560-A6A5-D829-0721-07BA11DA78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7850276-9C51-D2FD-2A10-5C7694225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291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8335908-66BC-CEB5-DB20-AE9D72F8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9105CF4-61E1-A8A4-EBF1-082170586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16F5D90-3889-5B1F-5D6C-79B5CFB8F8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4431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19FEA5D-AAEF-8B40-3A96-516DFFA9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26EE132-6D6C-80D5-899B-0BC57D06FD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6C4DE14E-5D69-7873-3286-AE0E989996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5459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36DA6CC-86A4-E264-A485-B75D513E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D308FCE-7E0B-64B4-2B41-2A4F3E36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B622265-A33C-F49C-4CE6-F8C87CC97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1387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6AD9023-0108-1227-7D25-09D7B68C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A07AE48-313E-B938-9F38-EEEF6CAB9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9D0CC912-8828-F3A5-C7CA-7151F7790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3112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1F3DBCF-2CEC-1673-9773-AAD9E4C5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665C68D-F8A2-3103-A469-26D9516D5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001F79B1-9E7D-6793-BF2B-9567D8655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9899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B725AE7C-528B-6E66-CB72-A25DEB0ED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A6D4DF4E-937F-89FC-B276-FF0979778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246027B1-C9E1-A7F8-502A-B1D1CA0B0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070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8CC855E-707C-D7C2-8D7A-6D3AE664B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D17B31C-4B4C-7195-E8C2-FF59A3813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3133925-1730-479F-A1FA-B67471E9E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0495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D3C6D9-5BED-9BD4-2EB0-2AD326BD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8F75D85-E76D-315A-AC06-9ED644CB2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DC7025C-B9CE-7203-0404-E792A604E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59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4794E90-5B3D-C53F-6EC3-B8ACFD08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F6CA37D-1297-8477-B840-2B835681F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E5267AF-B2A8-ADDA-07BC-7F36E7238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7137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EE846A6D-E5C1-47B2-ED2F-FD987C70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F1C81A66-A2BD-33A3-A914-1EC439EB1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8F8CBE3F-C0EE-5B78-EB8E-792EC081C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3775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6D3EBD1-06CB-3ADE-1ED1-4E5AF0FC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4D1C2A2-8848-7D1C-ADA0-5B8DEF505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0AE864A-C250-22C8-D2D4-715EBBCD42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471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A32C397-42EB-7CED-D59F-1D7D740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A20519B-EBE1-F08F-3D4D-0349505E7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74AD95D-3968-D1E6-2560-E183B751B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4723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C757B0C-27D3-1E17-E03E-A39FF01EC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6A76FD5-09F5-1AC7-F47E-324048E7B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1E397ED-5860-FBD1-DB13-E33FE2B2C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6186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3F6B2F31-0507-E2F8-7798-1731BB8C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5CBA81F0-4CBD-70C9-A80B-0697CA454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D0F4CDE9-8B3D-56BF-740B-B6C21731F9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4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3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4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diagramData" Target="../diagrams/data5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5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diagramData" Target="../diagrams/data6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6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diagramData" Target="../diagrams/data7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7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Data" Target="../diagrams/data8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8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9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Data" Target="../diagrams/data10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10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10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diagramData" Target="../diagrams/data11.xml"/><Relationship Id="rId12" Type="http://schemas.openxmlformats.org/officeDocument/2006/relationships/slide" Target="slide8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microsoft.com/office/2007/relationships/diagramDrawing" Target="../diagrams/drawing11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1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4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4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Colors" Target="../diagrams/colors1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12" Type="http://schemas.openxmlformats.org/officeDocument/2006/relationships/diagramQuickStyle" Target="../diagrams/quickStyle1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2.xml"/><Relationship Id="rId11" Type="http://schemas.openxmlformats.org/officeDocument/2006/relationships/diagramLayout" Target="../diagrams/layout13.xml"/><Relationship Id="rId5" Type="http://schemas.openxmlformats.org/officeDocument/2006/relationships/diagramData" Target="../diagrams/data12.xml"/><Relationship Id="rId10" Type="http://schemas.openxmlformats.org/officeDocument/2006/relationships/diagramData" Target="../diagrams/data13.xml"/><Relationship Id="rId4" Type="http://schemas.openxmlformats.org/officeDocument/2006/relationships/image" Target="../media/image8.png"/><Relationship Id="rId9" Type="http://schemas.microsoft.com/office/2007/relationships/diagramDrawing" Target="../diagrams/drawing12.xml"/><Relationship Id="rId14" Type="http://schemas.microsoft.com/office/2007/relationships/diagramDrawing" Target="../diagrams/drawing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4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slide" Target="slide84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8.png"/><Relationship Id="rId9" Type="http://schemas.microsoft.com/office/2007/relationships/diagramDrawing" Target="../diagrams/drawing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83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8.png"/><Relationship Id="rId9" Type="http://schemas.microsoft.com/office/2007/relationships/diagramDrawing" Target="../diagrams/drawing1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8.png"/><Relationship Id="rId9" Type="http://schemas.microsoft.com/office/2007/relationships/diagramDrawing" Target="../diagrams/drawing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8.png"/><Relationship Id="rId9" Type="http://schemas.microsoft.com/office/2007/relationships/diagramDrawing" Target="../diagrams/drawing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8.png"/><Relationship Id="rId9" Type="http://schemas.microsoft.com/office/2007/relationships/diagramDrawing" Target="../diagrams/drawing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9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8.png"/><Relationship Id="rId9" Type="http://schemas.microsoft.com/office/2007/relationships/diagramDrawing" Target="../diagrams/drawing1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8.png"/><Relationship Id="rId9" Type="http://schemas.microsoft.com/office/2007/relationships/diagramDrawing" Target="../diagrams/drawing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W8/NIST%20controls%20baselines.xlsx#INFORMATION_FLOW_ENFORCEMENT" TargetMode="External"/><Relationship Id="rId13" Type="http://schemas.openxmlformats.org/officeDocument/2006/relationships/slide" Target="slide45.xml"/><Relationship Id="rId18" Type="http://schemas.openxmlformats.org/officeDocument/2006/relationships/hyperlink" Target="HW8/NIST%20controls%20baselines.xlsx#AUDIT_EVENTS" TargetMode="External"/><Relationship Id="rId3" Type="http://schemas.openxmlformats.org/officeDocument/2006/relationships/image" Target="../media/image2.png"/><Relationship Id="rId21" Type="http://schemas.openxmlformats.org/officeDocument/2006/relationships/slide" Target="slide23.xml"/><Relationship Id="rId7" Type="http://schemas.openxmlformats.org/officeDocument/2006/relationships/slide" Target="slide22.xml"/><Relationship Id="rId12" Type="http://schemas.openxmlformats.org/officeDocument/2006/relationships/hyperlink" Target="HW8/NIST%20controls%20baselines.xlsx#LEAST_PRIVILEGE" TargetMode="External"/><Relationship Id="rId17" Type="http://schemas.openxmlformats.org/officeDocument/2006/relationships/hyperlink" Target="HW8/NIST%20controls%20baselines.xlsx#SESSION_TERMINATION" TargetMode="External"/><Relationship Id="rId2" Type="http://schemas.openxmlformats.org/officeDocument/2006/relationships/notesSlide" Target="../notesSlides/notesSlide83.xml"/><Relationship Id="rId16" Type="http://schemas.openxmlformats.org/officeDocument/2006/relationships/hyperlink" Target="HW8/NIST%20controls%20baselines.xlsx#CONCURRENT_SESSION_CONTROL" TargetMode="External"/><Relationship Id="rId20" Type="http://schemas.openxmlformats.org/officeDocument/2006/relationships/hyperlink" Target="HW8/NIST%20controls%20baselines.xlsx#AUDIT_GENER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24.xml"/><Relationship Id="rId24" Type="http://schemas.openxmlformats.org/officeDocument/2006/relationships/hyperlink" Target="HW8/NIST%20controls%20baselines.xlsx#LEAST_FUNCTIONALITY" TargetMode="External"/><Relationship Id="rId5" Type="http://schemas.openxmlformats.org/officeDocument/2006/relationships/slide" Target="slide17.xml"/><Relationship Id="rId15" Type="http://schemas.openxmlformats.org/officeDocument/2006/relationships/hyperlink" Target="HW8/NIST%20controls%20baselines.xlsx#SYSTEM_USE_NOTIFICATION" TargetMode="External"/><Relationship Id="rId23" Type="http://schemas.openxmlformats.org/officeDocument/2006/relationships/slide" Target="slide15.xml"/><Relationship Id="rId10" Type="http://schemas.openxmlformats.org/officeDocument/2006/relationships/hyperlink" Target="file:///C:\Users\utente\Desktop\System%20Security\HW8\NIST%20controls%20baselines.xlsx#SEPARATION_OF_DUTIES" TargetMode="External"/><Relationship Id="rId19" Type="http://schemas.openxmlformats.org/officeDocument/2006/relationships/hyperlink" Target="HW8/NIST%20controls%20baselines.xlsx#CONTENT_OF_AUDIT_RECORDS" TargetMode="External"/><Relationship Id="rId4" Type="http://schemas.openxmlformats.org/officeDocument/2006/relationships/image" Target="../media/image8.png"/><Relationship Id="rId9" Type="http://schemas.openxmlformats.org/officeDocument/2006/relationships/slide" Target="slide51.xml"/><Relationship Id="rId14" Type="http://schemas.openxmlformats.org/officeDocument/2006/relationships/hyperlink" Target="HW8/NIST%20controls%20baselines.xlsx#UNSUCCESSFUL_LOGON_ATTEMPTS" TargetMode="External"/><Relationship Id="rId22" Type="http://schemas.openxmlformats.org/officeDocument/2006/relationships/hyperlink" Target="HW8/NIST%20controls%20baselines.xlsx#SYSTEM_INTERCONNECTIONS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13" Type="http://schemas.openxmlformats.org/officeDocument/2006/relationships/slide" Target="slide37.xml"/><Relationship Id="rId18" Type="http://schemas.openxmlformats.org/officeDocument/2006/relationships/hyperlink" Target="HW8/NIST%20controls%20baselines.xlsx#TRANSMISSION_CONFIDENTIALITY_AND_INTEGRITY" TargetMode="External"/><Relationship Id="rId3" Type="http://schemas.openxmlformats.org/officeDocument/2006/relationships/image" Target="../media/image2.png"/><Relationship Id="rId21" Type="http://schemas.openxmlformats.org/officeDocument/2006/relationships/hyperlink" Target="HW8/NIST%20controls%20baselines.xlsx#PROTECTION_OF_INFORMATION_AT_REST" TargetMode="External"/><Relationship Id="rId7" Type="http://schemas.openxmlformats.org/officeDocument/2006/relationships/hyperlink" Target="HW8/NIST%20controls%20baselines.xlsx#IDENTIFIER_MANAGEMENT" TargetMode="External"/><Relationship Id="rId12" Type="http://schemas.openxmlformats.org/officeDocument/2006/relationships/hyperlink" Target="HW8/NIST%20controls%20baselines.xlsx#CRYPTOGRAPHIC_MODULE_AUTHENTICATION" TargetMode="External"/><Relationship Id="rId17" Type="http://schemas.openxmlformats.org/officeDocument/2006/relationships/slide" Target="slide22.xml"/><Relationship Id="rId2" Type="http://schemas.openxmlformats.org/officeDocument/2006/relationships/notesSlide" Target="../notesSlides/notesSlide84.xml"/><Relationship Id="rId16" Type="http://schemas.openxmlformats.org/officeDocument/2006/relationships/slide" Target="slide53.xml"/><Relationship Id="rId20" Type="http://schemas.openxmlformats.org/officeDocument/2006/relationships/hyperlink" Target="HW8/NIST%20controls%20baselines.xlsx#SESSION_AUTHENTICIT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W8/NIST%20controls%20baselines.xlsx#IDENTIFICATION_AND_AUTHENTICATION_POLICY_AND_PROCEDURES" TargetMode="External"/><Relationship Id="rId11" Type="http://schemas.openxmlformats.org/officeDocument/2006/relationships/slide" Target="slide35.xml"/><Relationship Id="rId5" Type="http://schemas.openxmlformats.org/officeDocument/2006/relationships/slide" Target="slide52.xml"/><Relationship Id="rId15" Type="http://schemas.openxmlformats.org/officeDocument/2006/relationships/slide" Target="slide17.xml"/><Relationship Id="rId10" Type="http://schemas.openxmlformats.org/officeDocument/2006/relationships/hyperlink" Target="HW8/NIST%20controls%20baselines.xlsx#AUTHENTICATOR_FEEDBACK" TargetMode="External"/><Relationship Id="rId19" Type="http://schemas.openxmlformats.org/officeDocument/2006/relationships/hyperlink" Target="HW8/NIST%20controls%20baselines.xlsx#NETWORK_DISCONNECT" TargetMode="External"/><Relationship Id="rId4" Type="http://schemas.openxmlformats.org/officeDocument/2006/relationships/image" Target="../media/image8.png"/><Relationship Id="rId9" Type="http://schemas.openxmlformats.org/officeDocument/2006/relationships/hyperlink" Target="HW8/NIST%20controls%20baselines.xlsx#AUTHENTICATOR_MANAGEMENT" TargetMode="External"/><Relationship Id="rId14" Type="http://schemas.openxmlformats.org/officeDocument/2006/relationships/hyperlink" Target="HW8/NIST%20controls%20baselines.xlsx#INFORMATION_IN_SHARED_RESOURCES" TargetMode="External"/><Relationship Id="rId22" Type="http://schemas.openxmlformats.org/officeDocument/2006/relationships/hyperlink" Target="HW8/NIST%20controls%20baselines.xlsx#INFORMATION_INPUT_VALIDATION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2857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 t="-9220" b="-9219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85" name="Google Shape;85;p13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10002193" y="-2006577"/>
            <a:ext cx="10835687" cy="9946822"/>
            <a:chOff x="0" y="-47625"/>
            <a:chExt cx="812800" cy="746125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9474340" y="-2016860"/>
            <a:ext cx="11011179" cy="10107918"/>
            <a:chOff x="0" y="-47625"/>
            <a:chExt cx="812800" cy="7461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685241" y="2727597"/>
            <a:ext cx="7993047" cy="7993047"/>
            <a:chOff x="0" y="0"/>
            <a:chExt cx="10657396" cy="10657396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0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08;p13"/>
          <p:cNvGrpSpPr/>
          <p:nvPr/>
        </p:nvGrpSpPr>
        <p:grpSpPr>
          <a:xfrm>
            <a:off x="0" y="8533034"/>
            <a:ext cx="6095940" cy="1753966"/>
            <a:chOff x="0" y="-47625"/>
            <a:chExt cx="1926614" cy="554339"/>
          </a:xfrm>
        </p:grpSpPr>
        <p:sp>
          <p:nvSpPr>
            <p:cNvPr id="109" name="Google Shape;109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6095940" y="8533034"/>
            <a:ext cx="6095940" cy="1753966"/>
            <a:chOff x="0" y="-47625"/>
            <a:chExt cx="1926614" cy="554339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12192060" y="8533034"/>
            <a:ext cx="6095940" cy="1753966"/>
            <a:chOff x="0" y="-47625"/>
            <a:chExt cx="1926614" cy="554339"/>
          </a:xfrm>
        </p:grpSpPr>
        <p:sp>
          <p:nvSpPr>
            <p:cNvPr id="115" name="Google Shape;115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10569079" y="-1178608"/>
            <a:ext cx="9140004" cy="8390238"/>
            <a:chOff x="0" y="-47625"/>
            <a:chExt cx="812800" cy="746125"/>
          </a:xfrm>
        </p:grpSpPr>
        <p:sp>
          <p:nvSpPr>
            <p:cNvPr id="118" name="Google Shape;118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1328485" y="5831520"/>
            <a:ext cx="4383341" cy="1216984"/>
            <a:chOff x="0" y="-47625"/>
            <a:chExt cx="1154460" cy="320523"/>
          </a:xfrm>
        </p:grpSpPr>
        <p:sp>
          <p:nvSpPr>
            <p:cNvPr id="122" name="Google Shape;122;p13"/>
            <p:cNvSpPr/>
            <p:nvPr/>
          </p:nvSpPr>
          <p:spPr>
            <a:xfrm>
              <a:off x="0" y="0"/>
              <a:ext cx="1154460" cy="272898"/>
            </a:xfrm>
            <a:custGeom>
              <a:avLst/>
              <a:gdLst/>
              <a:ahLst/>
              <a:cxnLst/>
              <a:rect l="l" t="t" r="r" b="b"/>
              <a:pathLst>
                <a:path w="1154460" h="272898" extrusionOk="0">
                  <a:moveTo>
                    <a:pt x="90077" y="0"/>
                  </a:moveTo>
                  <a:lnTo>
                    <a:pt x="1064383" y="0"/>
                  </a:lnTo>
                  <a:cubicBezTo>
                    <a:pt x="1088273" y="0"/>
                    <a:pt x="1111185" y="9490"/>
                    <a:pt x="1128077" y="26383"/>
                  </a:cubicBezTo>
                  <a:cubicBezTo>
                    <a:pt x="1144970" y="43276"/>
                    <a:pt x="1154460" y="66187"/>
                    <a:pt x="1154460" y="90077"/>
                  </a:cubicBezTo>
                  <a:lnTo>
                    <a:pt x="1154460" y="182821"/>
                  </a:lnTo>
                  <a:cubicBezTo>
                    <a:pt x="1154460" y="206711"/>
                    <a:pt x="1144970" y="229622"/>
                    <a:pt x="1128077" y="246515"/>
                  </a:cubicBezTo>
                  <a:cubicBezTo>
                    <a:pt x="1111185" y="263407"/>
                    <a:pt x="1088273" y="272898"/>
                    <a:pt x="1064383" y="272898"/>
                  </a:cubicBezTo>
                  <a:lnTo>
                    <a:pt x="90077" y="272898"/>
                  </a:lnTo>
                  <a:cubicBezTo>
                    <a:pt x="66187" y="272898"/>
                    <a:pt x="43276" y="263407"/>
                    <a:pt x="26383" y="246515"/>
                  </a:cubicBezTo>
                  <a:cubicBezTo>
                    <a:pt x="9490" y="229622"/>
                    <a:pt x="0" y="206711"/>
                    <a:pt x="0" y="182821"/>
                  </a:cubicBezTo>
                  <a:lnTo>
                    <a:pt x="0" y="90077"/>
                  </a:lnTo>
                  <a:cubicBezTo>
                    <a:pt x="0" y="66187"/>
                    <a:pt x="9490" y="43276"/>
                    <a:pt x="26383" y="26383"/>
                  </a:cubicBezTo>
                  <a:cubicBezTo>
                    <a:pt x="43276" y="9490"/>
                    <a:pt x="66187" y="0"/>
                    <a:pt x="90077" y="0"/>
                  </a:cubicBezTo>
                  <a:close/>
                </a:path>
              </a:pathLst>
            </a:custGeom>
            <a:solidFill>
              <a:srgbClr val="FF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0" y="-47625"/>
              <a:ext cx="1154460" cy="320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rot="1812227">
            <a:off x="12710945" y="220437"/>
            <a:ext cx="5044020" cy="6462184"/>
            <a:chOff x="-147178" y="-1"/>
            <a:chExt cx="6725359" cy="8616246"/>
          </a:xfrm>
        </p:grpSpPr>
        <p:grpSp>
          <p:nvGrpSpPr>
            <p:cNvPr id="125" name="Google Shape;125;p13"/>
            <p:cNvGrpSpPr/>
            <p:nvPr/>
          </p:nvGrpSpPr>
          <p:grpSpPr>
            <a:xfrm rot="-9023308">
              <a:off x="743004" y="916323"/>
              <a:ext cx="4897166" cy="4495445"/>
              <a:chOff x="0" y="-47625"/>
              <a:chExt cx="812800" cy="746125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571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27" name="Google Shape;127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 rot="-9023308">
              <a:off x="673754" y="2998567"/>
              <a:ext cx="5083495" cy="4666490"/>
              <a:chOff x="0" y="-47625"/>
              <a:chExt cx="812800" cy="746125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2910435" y="5074340"/>
              <a:ext cx="762000" cy="762000"/>
              <a:chOff x="0" y="0"/>
              <a:chExt cx="812800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3066896" y="5646272"/>
              <a:ext cx="449078" cy="608501"/>
              <a:chOff x="0" y="-47625"/>
              <a:chExt cx="635000" cy="86042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13"/>
          <p:cNvGrpSpPr/>
          <p:nvPr/>
        </p:nvGrpSpPr>
        <p:grpSpPr>
          <a:xfrm>
            <a:off x="4743657" y="6168742"/>
            <a:ext cx="723366" cy="723366"/>
            <a:chOff x="0" y="0"/>
            <a:chExt cx="812800" cy="812800"/>
          </a:xfrm>
        </p:grpSpPr>
        <p:sp>
          <p:nvSpPr>
            <p:cNvPr id="138" name="Google Shape;13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3"/>
          <p:cNvSpPr/>
          <p:nvPr/>
        </p:nvSpPr>
        <p:spPr>
          <a:xfrm>
            <a:off x="6474051" y="9021127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5" h="833755" extrusionOk="0">
                <a:moveTo>
                  <a:pt x="0" y="0"/>
                </a:moveTo>
                <a:lnTo>
                  <a:pt x="833755" y="0"/>
                </a:lnTo>
                <a:lnTo>
                  <a:pt x="833755" y="833755"/>
                </a:lnTo>
                <a:lnTo>
                  <a:pt x="0" y="83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41" name="Google Shape;141;p13"/>
          <p:cNvSpPr/>
          <p:nvPr/>
        </p:nvSpPr>
        <p:spPr>
          <a:xfrm>
            <a:off x="1484827" y="9068484"/>
            <a:ext cx="739040" cy="739040"/>
          </a:xfrm>
          <a:custGeom>
            <a:avLst/>
            <a:gdLst/>
            <a:ahLst/>
            <a:cxnLst/>
            <a:rect l="l" t="t" r="r" b="b"/>
            <a:pathLst>
              <a:path w="739040" h="739040" extrusionOk="0">
                <a:moveTo>
                  <a:pt x="0" y="0"/>
                </a:moveTo>
                <a:lnTo>
                  <a:pt x="739040" y="0"/>
                </a:lnTo>
                <a:lnTo>
                  <a:pt x="739040" y="739040"/>
                </a:lnTo>
                <a:lnTo>
                  <a:pt x="0" y="73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43" name="Google Shape;143;p13"/>
          <p:cNvSpPr txBox="1"/>
          <p:nvPr/>
        </p:nvSpPr>
        <p:spPr>
          <a:xfrm>
            <a:off x="1484827" y="2008569"/>
            <a:ext cx="11646000" cy="307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999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 SECURITY</a:t>
            </a:r>
            <a:endParaRPr dirty="0"/>
          </a:p>
        </p:txBody>
      </p:sp>
      <p:sp>
        <p:nvSpPr>
          <p:cNvPr id="144" name="Google Shape;144;p13"/>
          <p:cNvSpPr txBox="1"/>
          <p:nvPr/>
        </p:nvSpPr>
        <p:spPr>
          <a:xfrm>
            <a:off x="1723049" y="6187545"/>
            <a:ext cx="284895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Homeworks</a:t>
            </a:r>
            <a:endParaRPr dirty="0"/>
          </a:p>
        </p:txBody>
      </p:sp>
      <p:sp>
        <p:nvSpPr>
          <p:cNvPr id="145" name="Google Shape;145;p13"/>
          <p:cNvSpPr txBox="1"/>
          <p:nvPr/>
        </p:nvSpPr>
        <p:spPr>
          <a:xfrm>
            <a:off x="2431572" y="9236867"/>
            <a:ext cx="1761304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20.12.2024</a:t>
            </a:r>
            <a:endParaRPr dirty="0"/>
          </a:p>
        </p:txBody>
      </p:sp>
      <p:sp>
        <p:nvSpPr>
          <p:cNvPr id="146" name="Google Shape;146;p13"/>
          <p:cNvSpPr txBox="1"/>
          <p:nvPr/>
        </p:nvSpPr>
        <p:spPr>
          <a:xfrm>
            <a:off x="7274221" y="9018004"/>
            <a:ext cx="4238250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FFFF"/>
                </a:solidFill>
                <a:latin typeface="Montserrat Medium"/>
                <a:sym typeface="Montserrat Medium"/>
              </a:rPr>
              <a:t>Università Federico II di Napoli</a:t>
            </a:r>
            <a:endParaRPr dirty="0"/>
          </a:p>
        </p:txBody>
      </p:sp>
      <p:sp>
        <p:nvSpPr>
          <p:cNvPr id="147" name="Google Shape;147;p13"/>
          <p:cNvSpPr txBox="1"/>
          <p:nvPr/>
        </p:nvSpPr>
        <p:spPr>
          <a:xfrm>
            <a:off x="13652026" y="8985224"/>
            <a:ext cx="3063185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Ottaiano Giada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FFFF"/>
                </a:solidFill>
                <a:latin typeface="Montserrat Medium"/>
                <a:sym typeface="Montserrat Medium"/>
              </a:rPr>
              <a:t>Bertolero Andrea</a:t>
            </a:r>
            <a:endParaRPr dirty="0"/>
          </a:p>
        </p:txBody>
      </p:sp>
      <p:pic>
        <p:nvPicPr>
          <p:cNvPr id="5" name="Elemento grafico 4" descr="Utente contorno">
            <a:extLst>
              <a:ext uri="{FF2B5EF4-FFF2-40B4-BE49-F238E27FC236}">
                <a16:creationId xmlns:a16="http://schemas.microsoft.com/office/drawing/2014/main" id="{9378E69A-50CE-67D0-55B1-C540B6CAE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11583" y="90337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5A2DD50A-94A3-C4D4-CC08-1AF4A58D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B44C0452-5114-3C58-6389-9428A1669ED5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95C84821-BFA7-6C3F-5AEA-F6C53BD372B2}"/>
              </a:ext>
            </a:extLst>
          </p:cNvPr>
          <p:cNvGrpSpPr/>
          <p:nvPr/>
        </p:nvGrpSpPr>
        <p:grpSpPr>
          <a:xfrm>
            <a:off x="10440782" y="142272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0A847C90-BC67-315A-7E2E-5F6C60CB68BC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792851F4-1A67-D2F7-7E25-E480F05B8B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79AC0E64-E821-1D87-2AD7-8C40A1DBDD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7F2C022A-22A1-C67C-B16F-93F9F61DC6ED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B2A16C59-B85C-C9DE-095C-529DA1D65B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AD182704-0867-0582-BBE1-E81AC17EB4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5A4F4C71-78A2-F93F-5641-1D7B9A323C97}"/>
              </a:ext>
            </a:extLst>
          </p:cNvPr>
          <p:cNvSpPr txBox="1"/>
          <p:nvPr/>
        </p:nvSpPr>
        <p:spPr>
          <a:xfrm>
            <a:off x="12389427" y="133810"/>
            <a:ext cx="55626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CertificateInfo</a:t>
            </a:r>
            <a:endParaRPr sz="1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139BA9-FC63-8390-9510-ACF8630E9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55" y="6097417"/>
            <a:ext cx="13926087" cy="2052638"/>
          </a:xfrm>
          <a:prstGeom prst="rect">
            <a:avLst/>
          </a:prstGeom>
        </p:spPr>
      </p:pic>
      <p:sp>
        <p:nvSpPr>
          <p:cNvPr id="9" name="Google Shape;446;p21">
            <a:extLst>
              <a:ext uri="{FF2B5EF4-FFF2-40B4-BE49-F238E27FC236}">
                <a16:creationId xmlns:a16="http://schemas.microsoft.com/office/drawing/2014/main" id="{82962B43-996F-2C55-DCD9-E402151BA093}"/>
              </a:ext>
            </a:extLst>
          </p:cNvPr>
          <p:cNvSpPr txBox="1"/>
          <p:nvPr/>
        </p:nvSpPr>
        <p:spPr>
          <a:xfrm>
            <a:off x="633845" y="2136945"/>
            <a:ext cx="17020309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chemeClr val="bg1"/>
              </a:buClr>
            </a:pPr>
            <a:r>
              <a:rPr lang="it-IT" sz="3200" b="1" dirty="0">
                <a:solidFill>
                  <a:schemeClr val="bg1"/>
                </a:solidFill>
              </a:rPr>
              <a:t>In particolare, X.509 è uno standard internazionale per i certificati digitali, che definisce un formato per rappresentare i certificati utilizzati nella crittografia asimmetrica, ad esempio in protocolli come SSL/TLS per la sicurezza delle comunicazioni su Internet.</a:t>
            </a: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chemeClr val="bg1"/>
                </a:solidFill>
              </a:rPr>
              <a:t>Caricato il keystore e ottenuto il certificato da esso, è possibile estrarre le informazioni dal certificato:</a:t>
            </a:r>
          </a:p>
        </p:txBody>
      </p:sp>
    </p:spTree>
    <p:extLst>
      <p:ext uri="{BB962C8B-B14F-4D97-AF65-F5344CB8AC3E}">
        <p14:creationId xmlns:p14="http://schemas.microsoft.com/office/powerpoint/2010/main" val="288427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0E8DBE7B-16E8-8EAA-D9CE-417A5781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5F22FE42-4FF1-BB9C-14B0-37847BB4E2C5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16E60777-F5EF-E9DB-234A-8965B34DE3AF}"/>
              </a:ext>
            </a:extLst>
          </p:cNvPr>
          <p:cNvGrpSpPr/>
          <p:nvPr/>
        </p:nvGrpSpPr>
        <p:grpSpPr>
          <a:xfrm>
            <a:off x="12297291" y="202648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B266D50F-22F3-FEFC-2493-184CFF74E7CE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10830BC6-EB93-73FA-F471-9AB72C8C96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B3004C42-CAD9-EDB9-FE84-07663AA9E1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FF166D13-3080-3DF4-22A9-3213878F343B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DE3C9F74-954B-B98F-20BA-88EDB1DB35F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2F9391CB-880E-A6F2-70C1-EAEF584F538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841FD788-C69A-FB04-C5EF-CFB066405C76}"/>
              </a:ext>
            </a:extLst>
          </p:cNvPr>
          <p:cNvSpPr txBox="1"/>
          <p:nvPr/>
        </p:nvSpPr>
        <p:spPr>
          <a:xfrm>
            <a:off x="14042798" y="72503"/>
            <a:ext cx="389928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CertificateValidation</a:t>
            </a:r>
            <a:endParaRPr sz="900" dirty="0"/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ADA02781-C59E-EA34-4127-A071A0ECD4A1}"/>
              </a:ext>
            </a:extLst>
          </p:cNvPr>
          <p:cNvSpPr txBox="1"/>
          <p:nvPr/>
        </p:nvSpPr>
        <p:spPr>
          <a:xfrm>
            <a:off x="1166296" y="3188663"/>
            <a:ext cx="16479977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classe si occupa di estrarre il certificato dal keystore generato precedentemente mediante passwor</a:t>
            </a:r>
            <a:r>
              <a:rPr lang="it-IT" sz="3200" b="1" dirty="0">
                <a:solidFill>
                  <a:schemeClr val="bg1"/>
                </a:solidFill>
              </a:rPr>
              <a:t>d e alias, per poi effettuare il controllo di validità.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bg1"/>
                </a:solidFill>
              </a:rPr>
              <a:t>Utilizzando il metodo checkValidity(), viene verificata la validità del certificato rispetto alla data attuale. Se l'algoritmo di firma è SHA256withRSA o SHA512withRSA, il programma stampa che l'algoritmo di firma è sicuro.</a:t>
            </a:r>
            <a:endParaRPr lang="it-IT" sz="3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05E361-F230-41CC-6C7C-82F7F00B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54" y="6734249"/>
            <a:ext cx="9671944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F998D776-F7DE-C79E-4F1E-C0E7A9C6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8FC6E7C6-69D9-9068-A819-886DF5BD6220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906CCA7F-0E71-834C-713A-3B3D50DB6BBC}"/>
              </a:ext>
            </a:extLst>
          </p:cNvPr>
          <p:cNvGrpSpPr/>
          <p:nvPr/>
        </p:nvGrpSpPr>
        <p:grpSpPr>
          <a:xfrm>
            <a:off x="11244346" y="162836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C01F1CBF-F1DB-9550-0EA0-95990913AEFC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5DAC611C-2565-542B-5D69-65F16B8D82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5679E68D-76CB-B1F1-925B-D6376B65875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6B8C0BF6-C718-9128-D74A-820B3311E65E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B814B294-67A6-29CD-44CD-CB6DA7ED22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14F94A8A-96BA-00AE-37C1-21B63EFC671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64B002E1-CADC-F25B-2028-96140110E21A}"/>
              </a:ext>
            </a:extLst>
          </p:cNvPr>
          <p:cNvSpPr txBox="1"/>
          <p:nvPr/>
        </p:nvSpPr>
        <p:spPr>
          <a:xfrm>
            <a:off x="12681769" y="449690"/>
            <a:ext cx="548635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ShowCertificate</a:t>
            </a:r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DF340B84-85BE-FD08-E8BE-5C55B4A9ADD2}"/>
              </a:ext>
            </a:extLst>
          </p:cNvPr>
          <p:cNvSpPr txBox="1"/>
          <p:nvPr/>
        </p:nvSpPr>
        <p:spPr>
          <a:xfrm>
            <a:off x="1194005" y="2006801"/>
            <a:ext cx="16479977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classe si occupa di mostrare il contenuto del certificato mediante l’uso di un oggetto CertificateFactory. In particolare, CertificateFactory è un modo per ottenere oggetti Certificate a partire da formati di certificati comuni, facilitando l'interazione con i certificati in applicazioni Java. Il certificato viene letto dal file tramite un flusso di input (FileInputStream), e quindi viene generato un oggetto Certificate usando generateCertificate().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6A1406-DD64-F6BC-3E89-3BB46B798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23" y="5700793"/>
            <a:ext cx="7026776" cy="41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71DFB384-BDF5-4FD0-9A0D-6DD015D3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5DB3E038-C04E-E30A-18CF-87CBD576294F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1DBF95CC-3F9C-43A9-4D76-AE6F6B6B2EE3}"/>
              </a:ext>
            </a:extLst>
          </p:cNvPr>
          <p:cNvGrpSpPr/>
          <p:nvPr/>
        </p:nvGrpSpPr>
        <p:grpSpPr>
          <a:xfrm>
            <a:off x="12338855" y="72503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0C8A30E5-1E77-5C7A-6D90-604365F4FB4A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A6F843AE-14EB-47EB-D4E7-F32A39041BE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4261222D-7671-6180-E324-3C955880302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A7851E92-392B-936F-FF75-D3695ADE8F0F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DFC011A3-BA82-0DD9-34C9-E1F95C1326A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3A983E63-A8B9-2966-2552-20E0CD5FD8E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B7C5AB76-F96A-B22E-9720-D44893DE819C}"/>
              </a:ext>
            </a:extLst>
          </p:cNvPr>
          <p:cNvSpPr txBox="1"/>
          <p:nvPr/>
        </p:nvSpPr>
        <p:spPr>
          <a:xfrm>
            <a:off x="14048509" y="72503"/>
            <a:ext cx="4073235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CertificateManager</a:t>
            </a:r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5F11D05E-B1DC-F8EB-383B-DC037984364E}"/>
              </a:ext>
            </a:extLst>
          </p:cNvPr>
          <p:cNvSpPr txBox="1"/>
          <p:nvPr/>
        </p:nvSpPr>
        <p:spPr>
          <a:xfrm>
            <a:off x="1194005" y="2006801"/>
            <a:ext cx="16479977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classe integra tutte le funzionalità implementate precedentemente. In particolare, il programma carica un certificato X.509 da un keystore, estrae informazioni sul certificato (come soggetto, emittente, validità e algoritmo di firma), verifica la validità del certificato e la sicurezza dell'algoritmo di firma, quindi stampa il certificato in formato Base64, un sistema di codifica che converte i dati binari in una stringa di caratteri ASCII leggibili.</a:t>
            </a:r>
            <a:endParaRPr lang="it-IT" sz="32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2D3161-F6E9-FAF7-5D3A-A13BF906F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1" y="6381531"/>
            <a:ext cx="17484437" cy="25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67BF8F39-7642-5747-00F5-AB26DFE6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E61B50B5-C682-3B39-5CD3-564928181ECD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E0F7736-914A-4258-F0A7-752EE5EDDC26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E3B910D1-2AEE-3824-362F-D48E42C4EB6A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00FD8390-45A7-3E01-C864-0C11DB9F9281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0C8612D4-C785-E6A7-2445-84EA4E35E69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3D522747-2FAA-5DD1-0744-BE03E8C3344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DFA636A9-BFA0-C778-25A4-749BFF936CDF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EC4DCBF2-29CC-3B44-D032-11856F9217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399935A3-544F-965F-33CE-247DC942782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2BC16BC9-334D-D487-EC7D-F062C3901AB0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A6CBA430-1046-A2A6-1E1B-B79AE3D7F74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3787C748-921C-4D98-6536-7C8C41A8525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0971DE43-A8BB-F01A-35AB-F878DE3A8832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FD260450-BB10-8975-0D51-1D6324F9C2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4573C8C0-076C-F3B3-874F-F5EB173A831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8DC30CA0-52BE-BB00-D8DA-6219B824C3F0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B4D0C3A5-E835-0FED-8D6D-B891E3E49C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53959959-FB3A-C0CB-16C4-95884D1486E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78274A93-612B-E972-45ED-64B3F53DBF9F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24266F1B-C096-C66E-E70C-6A87E60E539C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A1EB83A4-3FC2-FD07-47E8-EB40E5030180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F5CC801C-C149-8346-169D-D57416721161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ADB2D714-F711-4176-4004-76CD93847C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FDA5963E-0B35-A2C0-56FB-AE4995444866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B4DB7E44-8CDC-78E5-5DD2-FDECB1D98C04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1FE4435C-A889-86BE-E54F-11F131C69F47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1417FB05-279F-CBB1-49D4-881BEDD242E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EBE8A604-5B47-F090-93EB-503E7833EEDD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03F964FF-F24B-5761-3175-4E74A6FD8036}"/>
              </a:ext>
            </a:extLst>
          </p:cNvPr>
          <p:cNvSpPr txBox="1"/>
          <p:nvPr/>
        </p:nvSpPr>
        <p:spPr>
          <a:xfrm>
            <a:off x="7213848" y="5335671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Configurazione con https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A7A09F87-5752-03A3-C243-72C4635D0273}"/>
              </a:ext>
            </a:extLst>
          </p:cNvPr>
          <p:cNvSpPr txBox="1"/>
          <p:nvPr/>
        </p:nvSpPr>
        <p:spPr>
          <a:xfrm>
            <a:off x="3534315" y="4040040"/>
            <a:ext cx="774880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Apache/Tomcat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6035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263BCBE-3860-6ECA-80CC-D0F11A54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F741B9B-CA50-41E5-3DB4-772AFA839B12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BC38FE7-95AC-1B9A-7AF5-9293D9153C5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65458BA7-028F-0780-9E2D-5ED7DDC5075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4B26FDD-90D5-A244-FF27-60EDE390976B}"/>
              </a:ext>
            </a:extLst>
          </p:cNvPr>
          <p:cNvSpPr txBox="1"/>
          <p:nvPr/>
        </p:nvSpPr>
        <p:spPr>
          <a:xfrm>
            <a:off x="2410056" y="2302450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homework è stato necessario innanzitutto configurare Apache definendo dapprima la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ServerRoot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mettendolo in ascolto sul porto 80 per impostazione predefinita e abilitando una serie di </a:t>
            </a:r>
            <a:r>
              <a:rPr lang="it-IT" sz="32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moduli necessari 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il corretto funzionamento, garantendo il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CM-7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mod_ssl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supporta le connessioni sicure tramite SSL/TLS, mentre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mod_proxy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gestisce il proxy inverso per inoltrare le richieste a server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necessario per l’homework successivo. Successivamente sono stati definiti i file di log, per poi importare il file di configurazione "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test_ssl.conf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".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561B425-57DB-FC99-1A18-5FC544258504}"/>
              </a:ext>
            </a:extLst>
          </p:cNvPr>
          <p:cNvGrpSpPr/>
          <p:nvPr/>
        </p:nvGrpSpPr>
        <p:grpSpPr>
          <a:xfrm>
            <a:off x="11103591" y="39364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8AF93BE-1B3D-1067-8FF1-FD981E6B536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51E841F-DAD2-097B-9AE9-BB22F92687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4243363-628A-AD47-0982-015F4C3E3C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B8BC4DC-CA35-E027-4C67-7585B2C0C18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73706826-D4B2-77F5-0BD5-62AF6766BD7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F6AD952-35FF-1471-7525-41B18ABA4A1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A5180AC-23DA-D25C-C514-E1F76CDF59CA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D7B4C24-571E-EFD9-4C96-62725D70AB1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883E532-895C-D843-FBF2-BEC0F6F235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6CB60D2-9CA5-A235-515A-4009F7725DD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23EE6DE-9F4A-488F-1639-A84005081CE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57150A0-2641-DF13-4161-AC5C4D433AB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732E80F-EC34-40FE-0E56-CA39C99262F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462B7D64-D5A7-6772-F970-0DB4C342D5D7}"/>
              </a:ext>
            </a:extLst>
          </p:cNvPr>
          <p:cNvSpPr txBox="1"/>
          <p:nvPr/>
        </p:nvSpPr>
        <p:spPr>
          <a:xfrm>
            <a:off x="12553348" y="288458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httpd.conf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675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1A3CED3-356F-045E-2C87-B8BF5F68D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B75D69B-49BE-105A-0E5E-ED217EDAE4B2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0378BF61-CFF6-9847-91F2-AEDC8B4A0B0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5E7164B-E1C5-3220-A33A-CAFA475860E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A1DD9C0-2F52-6C52-295A-FFCC8CE87F9A}"/>
              </a:ext>
            </a:extLst>
          </p:cNvPr>
          <p:cNvSpPr txBox="1"/>
          <p:nvPr/>
        </p:nvSpPr>
        <p:spPr>
          <a:xfrm>
            <a:off x="2410056" y="2302450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Tutte le direttive di configurazione contenute in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test_ssl.conf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verranno caricate e applicate come parte della configurazione di Apache, sovrascrivendo o aggiungendo nuove impostazioni a quelle già presenti.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Apache viene configurato sulla porta 443, ossia la porta standard per le connessioni HTTPS.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Vengono definite le suite di cifratura SSL/TLS consentite: le suite HIGH e MEDIUM sono per le connessioni sicure,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mentre viene escluso l'uso di algoritmi deboli. 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0F62458-8A92-D8FD-C0F8-C822DC710807}"/>
              </a:ext>
            </a:extLst>
          </p:cNvPr>
          <p:cNvGrpSpPr/>
          <p:nvPr/>
        </p:nvGrpSpPr>
        <p:grpSpPr>
          <a:xfrm>
            <a:off x="11103591" y="39364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14A530C8-38F3-D5CF-D2D5-22551D2EFCD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2E0AC7F-87DC-DF98-3808-9A04EE30D6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90925C4-6844-68F0-F87E-560B288D91B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EF6C2F3-1D19-4468-A917-71A9F0ECF31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6880098-7B59-E749-D07A-EE991876935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B274CAC-6E7B-5F64-40F3-CF3EC4459A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12C3C54-0D64-D410-CA2B-0629C651191C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3FE5702-ADA0-00B0-C453-E5E04F8540A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C392E94-097F-37A8-B8D3-50F2AE05858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69EDCAF-B169-3E93-8AD7-F918D2FDEDF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D293CBE-D715-996A-DF94-920B7C0BC4F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B54B373-0BDA-B11E-F4A5-72FFAB09F90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1D939B8-6A5C-C018-9B8C-383A891B805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9BAB2F35-5D00-9A10-D90D-5571A0FA5E05}"/>
              </a:ext>
            </a:extLst>
          </p:cNvPr>
          <p:cNvSpPr txBox="1"/>
          <p:nvPr/>
        </p:nvSpPr>
        <p:spPr>
          <a:xfrm>
            <a:off x="12553348" y="288458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AFB934-B415-A6ED-4EC8-018344A58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90" y="7713933"/>
            <a:ext cx="8851320" cy="23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2A02B26-AA58-130B-7171-FA3631A9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015CDF6-C8E8-5052-8AA2-5C9BADFBAA3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E65BD473-2CEB-BF91-B3EA-B89342D0727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20386D8-A2C0-DB80-FAA9-6FAA579C4B3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0EF38016-7CEC-432A-37C7-5ED73E380D5E}"/>
              </a:ext>
            </a:extLst>
          </p:cNvPr>
          <p:cNvSpPr txBox="1"/>
          <p:nvPr/>
        </p:nvSpPr>
        <p:spPr>
          <a:xfrm>
            <a:off x="2461106" y="2779776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configurazione mediante una connessione HTTPS è necessaria per garantire la protezione della riservatezza e l’integrità delle informazioni trasmesse. Inoltre, è necessaria per garantire che le connessioni tra i sistemi siano sicure, siano tracciabili e che siano protette contro eventuali rischi legati alla comunicazione tra sistemi diversi.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è stato fatto per garantire 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controlli AC-4 e CA-3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EE5BE5C-3C43-D992-2710-1A5F46FFF45D}"/>
              </a:ext>
            </a:extLst>
          </p:cNvPr>
          <p:cNvGrpSpPr/>
          <p:nvPr/>
        </p:nvGrpSpPr>
        <p:grpSpPr>
          <a:xfrm>
            <a:off x="11103591" y="39364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EBAFE304-4FAD-5FF6-D834-33F1D19FDF4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7035E24-4A3A-201C-A567-31E206842D4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C00ADEB-889A-26C0-2A72-5A546612274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6C6878E-1DA3-76E4-0EEF-052C3658FF6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F0A0F1F-9E49-9DA0-F1AE-9AD8D74D9AB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3339EE3D-47F5-7AEE-854A-BE29E8C48E6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E3BF9D19-F163-0EEE-7C91-E4C73E61E60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B454348-CF8F-B618-063D-AA2CB1DD454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DEA9B8C-C5EA-367E-758B-79535FEB7E3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068D9DB-7CA9-8F23-6B10-59E73264524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BA9A5AA-E63B-D31C-EF6B-14BC0BFF63B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043EFBB-310D-DA53-B5B0-BC2C7CCD5B0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3620572C-D134-A50C-FBE8-8A5CADD4C80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9B45EA2-7496-CAF3-2CC5-C3C251855B7F}"/>
              </a:ext>
            </a:extLst>
          </p:cNvPr>
          <p:cNvSpPr txBox="1"/>
          <p:nvPr/>
        </p:nvSpPr>
        <p:spPr>
          <a:xfrm>
            <a:off x="12553348" y="288458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297280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B2D7436-DFE3-CB32-D43D-53E93A5A8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7011F5A-FB8F-5037-1BC6-C6754DC1093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E24DAD2-A196-6680-1493-DFE4D3F0255E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A02C170-8155-2796-A209-1F6F8B09AD5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77F1393-6E62-5C8D-A4E1-FA445C6648E8}"/>
              </a:ext>
            </a:extLst>
          </p:cNvPr>
          <p:cNvSpPr txBox="1"/>
          <p:nvPr/>
        </p:nvSpPr>
        <p:spPr>
          <a:xfrm>
            <a:off x="2410056" y="2302450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Vengono disabilitate le versioni più obsolete di SSL e TLS,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permettendo l'uso di versioni più moderne.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stato configurato un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VirtualHost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sulla porta 443 per gestire le connessioni HTTPS. Il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ServerName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è impostato su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localhost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 sono specificati i file di log per gli errori e gli accessi. La direttiva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SSLEngine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attiva il supporto SSL.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specificati certificato e chiave privata, necessari per stabilire connessioni sicure.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C43370F-7252-FE8A-D718-06D1B25C999C}"/>
              </a:ext>
            </a:extLst>
          </p:cNvPr>
          <p:cNvGrpSpPr/>
          <p:nvPr/>
        </p:nvGrpSpPr>
        <p:grpSpPr>
          <a:xfrm>
            <a:off x="11103591" y="39364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423DFDC-5268-80CB-7464-9A0B0355533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00542E0-6FAC-49AE-C624-55AF087D74C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61EE989-DC20-C7A2-9BE4-893A27463E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D526EB50-B16D-D910-1D64-65E47BB64DB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6B55CF7-F5DA-665E-8ED0-886DACEE028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555DFAA-0015-ED0B-7BBC-EB3BAD3CDBB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4AF411D-B540-B670-CF61-6C0CB920C7F6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7156D431-4E95-6B14-40B6-17888653FA4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0ABBF5E8-74A7-3B67-4D85-D413F2956B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6C53586E-CE62-FC64-CF90-6378E465E4C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626017B6-DA28-A4B5-BF05-EA2DC6D8321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AC06736-54AA-BA16-944F-DBDBCF2AD8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2BF5C2A-5F24-C510-4744-C8141E291D1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3E72A672-070D-641E-A3B8-6DB8650C840C}"/>
              </a:ext>
            </a:extLst>
          </p:cNvPr>
          <p:cNvSpPr txBox="1"/>
          <p:nvPr/>
        </p:nvSpPr>
        <p:spPr>
          <a:xfrm>
            <a:off x="12553348" y="288458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EDFDA3-8F15-B3E2-0E4B-CAE392B9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352" y="3534483"/>
            <a:ext cx="7709296" cy="1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AF65C40-0E7B-999C-A145-7DDE2AF5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D212E46-14F4-13A5-C9A4-D12B7B082F6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C11D8272-00DD-4796-BC6D-E1AC583794C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C216D10-4AF9-FE3D-351B-682DB5B93CB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9965B554-FA54-114B-B2D2-BC84B9D029D6}"/>
              </a:ext>
            </a:extLst>
          </p:cNvPr>
          <p:cNvSpPr txBox="1"/>
          <p:nvPr/>
        </p:nvSpPr>
        <p:spPr>
          <a:xfrm>
            <a:off x="2410056" y="2302450"/>
            <a:ext cx="1336578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 Javascript viene caricato il certificato e mostrato sulla pagina index.html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DFA171C-8F05-3514-0DB7-E4993B9DCF29}"/>
              </a:ext>
            </a:extLst>
          </p:cNvPr>
          <p:cNvGrpSpPr/>
          <p:nvPr/>
        </p:nvGrpSpPr>
        <p:grpSpPr>
          <a:xfrm>
            <a:off x="13537508" y="26630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EF12BF2-1632-1968-37C5-4E5F375AF16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C068DBF-5808-964E-FFBE-FD8354D0E1B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FF0E191-5EDD-5041-CF1C-108C66CCEE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A225BC6-6857-0C21-FABB-0B61C1F2299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856C7EC-3CA8-A295-F0F6-55A50B3BD4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385016DB-C3F6-045D-1673-D33565F95A9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5009668-D775-48A3-5C17-55782687A8AD}"/>
              </a:ext>
            </a:extLst>
          </p:cNvPr>
          <p:cNvGrpSpPr/>
          <p:nvPr/>
        </p:nvGrpSpPr>
        <p:grpSpPr>
          <a:xfrm>
            <a:off x="1220554" y="8972454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5AE8FB3-E8BF-B6BA-38EF-8BB3E83DE09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B333FDF-8D06-4675-6DE9-1274CF9D66F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E5EBA9A-197E-266D-F4AE-CB8C54DFA2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C6A316EF-0A03-98D1-AED7-5F3ED6E8B5B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CA4B2E7-BF9A-6FA7-3D50-15FB3B4C316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187DC9D-4ADB-DC2D-340A-07DE6D2377B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95545EE-12F6-4A6C-5492-BA45D5822993}"/>
              </a:ext>
            </a:extLst>
          </p:cNvPr>
          <p:cNvSpPr txBox="1"/>
          <p:nvPr/>
        </p:nvSpPr>
        <p:spPr>
          <a:xfrm>
            <a:off x="14893136" y="296758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Risultati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C97140E-1230-CB72-E01D-97EA1B358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622" y="3658247"/>
            <a:ext cx="12046755" cy="57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>
            <a:off x="891817" y="166273"/>
            <a:ext cx="16507551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6EB39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Contenuti</a:t>
            </a:r>
            <a:endParaRPr dirty="0">
              <a:solidFill>
                <a:srgbClr val="6EB39B"/>
              </a:solidFill>
            </a:endParaRPr>
          </a:p>
        </p:txBody>
      </p:sp>
      <p:sp>
        <p:nvSpPr>
          <p:cNvPr id="198" name="Google Shape;198;p15"/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/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/>
          <p:cNvGrpSpPr/>
          <p:nvPr/>
        </p:nvGrpSpPr>
        <p:grpSpPr>
          <a:xfrm>
            <a:off x="15189217" y="550783"/>
            <a:ext cx="847888" cy="856040"/>
            <a:chOff x="0" y="-60012"/>
            <a:chExt cx="1130517" cy="1141387"/>
          </a:xfrm>
        </p:grpSpPr>
        <p:grpSp>
          <p:nvGrpSpPr>
            <p:cNvPr id="219" name="Google Shape;219;p1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/>
          <p:cNvGrpSpPr/>
          <p:nvPr/>
        </p:nvGrpSpPr>
        <p:grpSpPr>
          <a:xfrm>
            <a:off x="773542" y="8851563"/>
            <a:ext cx="847888" cy="856040"/>
            <a:chOff x="0" y="-60012"/>
            <a:chExt cx="1130517" cy="1141387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4111626-3958-F2E2-A63E-C7B2D104C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028036"/>
              </p:ext>
            </p:extLst>
          </p:nvPr>
        </p:nvGraphicFramePr>
        <p:xfrm>
          <a:off x="3381295" y="1775737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1676C26E-9D01-ECC4-1AEC-101F32CD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F1858D3B-5804-81A7-A62F-D67A0A0C7E50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626E25AA-2512-F4EE-5653-6E2B34204255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9532893A-10AC-7DF8-5160-8D9590464D0A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70915BD4-7CC8-BCFE-CF81-207E429983BB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5629341F-25CC-B3B0-4E9B-2AD28BFC404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3A0D2C7B-583F-6F8A-6D4C-2B31D32E081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E23EB08A-28C9-8D95-2C06-97D96F053053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0872DC10-DC40-31E4-83D2-BEAFE6E3FA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293B69EB-C701-A5BF-F50F-B29B3B01CB6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52E5EC3C-F7FB-2149-2B14-66FD39E3E23B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B70FB393-7DD8-B5E4-81CA-DE3FB725570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21BECB94-3CF7-82AF-D48A-94342E974B4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C3CBC784-0781-A7DA-2041-3E87313A35C0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812F8616-934A-4C9D-01E9-55888B14EC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C191F906-9D5A-8F6C-65E5-598F2234403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4AF1AD4C-5DE3-A8E4-7012-38257AB68C8D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782F50AE-F798-E2C7-3A7A-2CFDAD989C3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F75D7A6D-9F81-2DBD-2FC0-B415E86A46A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E53837FD-05B9-48C5-B408-8E20D84953C0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501871F7-F7AA-03BF-8192-0747F355A64C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B41542F3-6887-6F78-6188-B08E2F0C65E8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116CAB4D-369C-5710-0775-97412BD7AABD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1F8F1BA1-F151-4723-2D73-200E9BCC7FA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960A410C-ED70-526F-9660-6D87FF825FBF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C2FF5364-9296-76A0-C0C1-6E24505B6AF0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9EC1B096-981E-A229-BB07-215BB2FBBA96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8AFCEF1B-0393-47A2-F7CD-7DB82619472E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6B1AB171-AF11-05E5-181C-9A9061FE0498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A18DA580-D242-EDCF-EC01-B96D80031D5A}"/>
              </a:ext>
            </a:extLst>
          </p:cNvPr>
          <p:cNvSpPr txBox="1"/>
          <p:nvPr/>
        </p:nvSpPr>
        <p:spPr>
          <a:xfrm>
            <a:off x="7213848" y="5335671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Protezione di credenziali private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5434F0FE-1469-5D31-B460-25D2334C909A}"/>
              </a:ext>
            </a:extLst>
          </p:cNvPr>
          <p:cNvSpPr txBox="1"/>
          <p:nvPr/>
        </p:nvSpPr>
        <p:spPr>
          <a:xfrm>
            <a:off x="3534315" y="4040040"/>
            <a:ext cx="818147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HashiCorp Vault</a:t>
            </a:r>
          </a:p>
        </p:txBody>
      </p:sp>
    </p:spTree>
    <p:extLst>
      <p:ext uri="{BB962C8B-B14F-4D97-AF65-F5344CB8AC3E}">
        <p14:creationId xmlns:p14="http://schemas.microsoft.com/office/powerpoint/2010/main" val="56784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E46E1AF-E0AB-595D-ADDE-A85607B18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6A87F46-7165-013A-BA4D-706D6447371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C78E022-DD56-0E80-E74F-75B88408106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9666CF7-A290-EB34-D7AA-EEF379835E18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44FBE0F-4B4D-F4B7-3376-8E05B85F7717}"/>
              </a:ext>
            </a:extLst>
          </p:cNvPr>
          <p:cNvSpPr txBox="1"/>
          <p:nvPr/>
        </p:nvSpPr>
        <p:spPr>
          <a:xfrm>
            <a:off x="2461106" y="2033581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homework sono state sfruttate le modifiche fatte su Apache per l’utilizzo di un proxy. La web app è stata realizzata mediante Flask, che nativamente funziona con HTTP ed è in esecuzione all’indirizzo 127.0.0.1:5000.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caso, Apache riceve le richieste da parte dal client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poi le inoltra alla web app. A differenza di un proxy tradizionale (che inoltra le richieste dai client a Internet), un proxy inverso si occupa di gestire le richieste in entrata per un server web e indirizzarle verso un altro server o servizio che risiede all'interno della rete.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3932C1E-2D3C-1ABB-4CE4-DC6C7D94D480}"/>
              </a:ext>
            </a:extLst>
          </p:cNvPr>
          <p:cNvGrpSpPr/>
          <p:nvPr/>
        </p:nvGrpSpPr>
        <p:grpSpPr>
          <a:xfrm>
            <a:off x="14015232" y="176443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653561E-8572-D986-79CF-8411FE72B84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DA503BD-5B02-1672-9A8C-E7AEC1F74D3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66A5A38-0599-A38B-AB83-3D831EF5326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017053C-65C8-55CD-CC69-E01909F5A33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D1AC36F-2CD3-4A89-F7C2-181E0F9B59A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A11D2A5-1BD1-19C3-E867-4334AF842F2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CCADE24-39D5-30C8-66C2-26058F57200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43D1AE4-FA29-4CCE-83BB-37B65A1312D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C4C73BC-2AE3-A091-4274-4910AA938F4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4380E23-716F-ABDD-E8DF-0045FBFF2C9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EBD3A3C-AE73-6B5A-7AE5-03442EFE721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06FA46E-2F96-1C62-FA68-4515B03271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C2495A7-67A0-51F2-5C9E-BA26E6D99CF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073E6E93-A513-82B1-5C41-8104CABCF551}"/>
              </a:ext>
            </a:extLst>
          </p:cNvPr>
          <p:cNvSpPr txBox="1"/>
          <p:nvPr/>
        </p:nvSpPr>
        <p:spPr>
          <a:xfrm>
            <a:off x="15318191" y="221452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0508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C2027A5-7CD2-5340-D8C3-282E6620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0696994-A71A-8B25-D8C7-C55DB959C09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D177D1D-E125-0C7D-0E78-AB8A7FF7E7B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6928C8F-8409-B3D8-D17B-834B16A38FF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DE8168F-E142-CF30-56DF-377C0054CBEC}"/>
              </a:ext>
            </a:extLst>
          </p:cNvPr>
          <p:cNvSpPr txBox="1"/>
          <p:nvPr/>
        </p:nvSpPr>
        <p:spPr>
          <a:xfrm>
            <a:off x="2461106" y="2503182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Flask viene configurato per funzionare mediante HTTPS tramite il parametro: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ssl_context=('Config/localhost.crt', 'Config/private_key.key’)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significa che tutta la comunicazione tra il client (browser) e il server è criptata, proteggendo i dati sensibili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(come le credenziali di accesso) da eventuali intercettazioni, garantendo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AC-4 ed SC-8</a:t>
            </a: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6EBB9C18-8197-194D-B75D-C16F6483F448}"/>
              </a:ext>
            </a:extLst>
          </p:cNvPr>
          <p:cNvGrpSpPr/>
          <p:nvPr/>
        </p:nvGrpSpPr>
        <p:grpSpPr>
          <a:xfrm>
            <a:off x="14759510" y="29950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E6300EF-C1FB-1471-A8EA-61A8B71711A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F0EDDEB-D9F0-E794-7E19-1503DB1E88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5BC552B-AD94-62A0-0B29-3A663915D2E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C43E9AE-7B97-A18A-D542-8B9C96261ED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7F983449-24C3-16FF-E1DB-2FC329B5E4A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95F0EA5F-2AF0-73C6-50BA-66BE2759964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EF9D60F-FA0A-2418-5288-9423D4EE0EF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80802FE-CE72-C120-5E9D-2D23A51E49B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054A5FD-1007-FF3A-C1F5-4B0018124AF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9D5A8C3-5401-DB65-C84D-DA551167702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BEAA827-6644-CF90-B05F-A511515F10E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B87A8AE-9CC5-9E3C-ABE5-AD21D08633A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DFD8884-5884-E006-0479-B05322590CB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5AA23B89-D408-58AD-B190-8285E4BD7A05}"/>
              </a:ext>
            </a:extLst>
          </p:cNvPr>
          <p:cNvSpPr txBox="1"/>
          <p:nvPr/>
        </p:nvSpPr>
        <p:spPr>
          <a:xfrm>
            <a:off x="16079251" y="299501"/>
            <a:ext cx="219865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69760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5E7B46E-B778-804F-EC31-D148A019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338AD63-0C11-07E4-DFB1-222E98FC394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543B956-EB4B-A4AE-479E-CB5A755EC542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8C5C821-6028-FFEE-3683-5D67D70A3FF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59672BA0-D21A-13A1-19AF-1D410751D84A}"/>
              </a:ext>
            </a:extLst>
          </p:cNvPr>
          <p:cNvSpPr txBox="1"/>
          <p:nvPr/>
        </p:nvSpPr>
        <p:spPr>
          <a:xfrm>
            <a:off x="2461106" y="1912251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 credenziali sono gestite tramite Vault, il quale fa uso di HTTPS come definito nel file di configurazione "vault-config.hcl" mediante la definizione per rispettare la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sicurezza delle interconnessioni tra i sistemi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api_addr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"https://127.0.0.1:8200".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definire una chiave più sicura per Flask, si è deciso di utilizzare la libreria secrets, che è sicura e progettata per la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generazione di chiavi segrete.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9C19D8D-0AB6-28B4-60CF-38B8B51BD6EC}"/>
              </a:ext>
            </a:extLst>
          </p:cNvPr>
          <p:cNvGrpSpPr/>
          <p:nvPr/>
        </p:nvGrpSpPr>
        <p:grpSpPr>
          <a:xfrm>
            <a:off x="13931180" y="322729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AE52222-279A-94DB-F39F-DB251335E71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19B9EED-AC82-8729-C527-4DE6C7D85C8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4745B05-E28B-A137-CFE9-753B182999C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ABBDA9D-660C-BD0F-94BF-A72A31BBE4E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ECF97E1-090F-FA17-4567-156E0D8791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D685755-DFE3-88A0-44C5-F674C7E3F59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557EC88-D7F6-F3C2-2B3C-A54C0ADC54BB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C12315A-0998-D0F1-280C-80F300C9A08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C1382D3-4E6D-BFA7-F655-D9D1373BCD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3DD84DE-46D5-8BBC-BFA4-D4505FEADA1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9A7A953-869C-4FBA-DEC8-47E66088C55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416DDF7-9642-598D-EC7C-2215141427B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4317BD4-9092-63D5-7CA1-90E3BE48BE4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D9395446-9FC9-D0A1-5A20-2BAE6C3E37FE}"/>
              </a:ext>
            </a:extLst>
          </p:cNvPr>
          <p:cNvSpPr txBox="1"/>
          <p:nvPr/>
        </p:nvSpPr>
        <p:spPr>
          <a:xfrm>
            <a:off x="14969701" y="322729"/>
            <a:ext cx="33247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Sicurezza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50641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987C529-CDEE-A81D-C574-B4AA30D6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0162333-995E-7333-C572-6EDA5E362DC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29AE24A-DD7F-95CF-C6B7-A4D7917B778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2897965-4EE2-8A84-E893-8762571EEFD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59D7667B-17E8-3DF2-D248-C25A7BA2AA80}"/>
              </a:ext>
            </a:extLst>
          </p:cNvPr>
          <p:cNvSpPr txBox="1"/>
          <p:nvPr/>
        </p:nvSpPr>
        <p:spPr>
          <a:xfrm>
            <a:off x="2287055" y="2039542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è stato configurato per funzionare con il metodo userpass, definendo così gli utenti sulla base di username e password. In particolare, sono stati definiti due tipi di utenti: 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tandard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permessi degli utent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sono stati definiti mediante le </a:t>
            </a:r>
            <a:r>
              <a:rPr lang="it-IT" sz="32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policy .</a:t>
            </a:r>
            <a:r>
              <a:rPr lang="it-IT" sz="32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hcl</a:t>
            </a:r>
            <a:r>
              <a:rPr lang="it-IT" sz="32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 Vault, che permettono di garantire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Least</a:t>
            </a:r>
            <a:r>
              <a:rPr lang="it-IT" sz="3200" b="1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Privilege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Ma cos’è e come funziona Vault?</a:t>
            </a:r>
            <a:endParaRPr lang="it-IT" sz="3200" b="1" i="0" u="sng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BFA2E0C-03BB-C198-62B0-0AFF526EEB69}"/>
              </a:ext>
            </a:extLst>
          </p:cNvPr>
          <p:cNvGrpSpPr/>
          <p:nvPr/>
        </p:nvGrpSpPr>
        <p:grpSpPr>
          <a:xfrm>
            <a:off x="15100986" y="20326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5BAA7CC-4AF8-AA8F-3160-6EFAEAA963E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5669BF3-A5E4-B380-86F7-FE1A7F1D920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62013F3-611F-8612-A18B-520E4045FEA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DD3BE18-5066-A2AE-5FE9-F49D2A0FDB3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1CAA002-7FF5-EF91-5A65-64743C87991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41405D5-1000-C44E-36FA-CCDF2EB7C2F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5C60782-F4D0-3ED7-1781-D1D0E0D626E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7094349-0C99-54FD-27AB-FE2A24E9ADB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ABE1BC3-5EF2-4AD1-A7C8-E2CCA5E55A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A6A64E6-8EE9-C7B2-BDFB-2E92D134CFD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1C8DCB6-E990-3724-5904-0D2636DD648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0CF41F7-A673-4BA9-A948-AFB7737DB8A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3DE419C-8CE9-B655-0621-9B3A3D5A1C6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0C208BA7-CB67-94BE-66BE-FBA16A4D3534}"/>
              </a:ext>
            </a:extLst>
          </p:cNvPr>
          <p:cNvSpPr txBox="1"/>
          <p:nvPr/>
        </p:nvSpPr>
        <p:spPr>
          <a:xfrm>
            <a:off x="16223378" y="172908"/>
            <a:ext cx="224132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</a:t>
            </a:r>
          </a:p>
        </p:txBody>
      </p:sp>
    </p:spTree>
    <p:extLst>
      <p:ext uri="{BB962C8B-B14F-4D97-AF65-F5344CB8AC3E}">
        <p14:creationId xmlns:p14="http://schemas.microsoft.com/office/powerpoint/2010/main" val="114783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886DEC6-6592-8D50-D10B-4006EF7D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14B2263-46B6-EE35-C52E-7C4F1ABBC59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AF7D600-F277-A1B4-DCE0-D8C2046A162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EDFC43D-4B33-5CE3-EBA0-D5464565700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4DE0012-1A31-ADDC-5A3B-7C5E6E274AD0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7091C3F4-DD54-3A9B-1591-666579EED14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9C364E7-944E-EF1E-A2CE-288891BAB2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5344B54-861A-4CE1-43FF-D50BEB0FF27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942ABE4-7313-1031-654E-A9654A77C8A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D326EBB-BBC5-7A0C-E3D8-C02F10F16AE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BD09193F-34BC-F1BD-D84A-F7DC3A33653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0904F1E6-8830-717E-1965-8BA90E969273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DA41717A-1FD8-A741-B992-FDE61952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685D7931-2A71-AD8D-57F3-EAD44EDA4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647761"/>
              </p:ext>
            </p:extLst>
          </p:nvPr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CFC45FB0-4F34-2228-910F-35287D7457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9826" y="1863059"/>
            <a:ext cx="2361216" cy="1952760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BB66F7FB-778E-052D-182B-A38D461216F1}"/>
              </a:ext>
            </a:extLst>
          </p:cNvPr>
          <p:cNvSpPr txBox="1"/>
          <p:nvPr/>
        </p:nvSpPr>
        <p:spPr>
          <a:xfrm>
            <a:off x="1745145" y="1387550"/>
            <a:ext cx="7624722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livello superiore della piramide si concentra sul controllo e sulla gestione degli accessi, rappresentando il controllo granulare che Vault fornisce.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Policies: regole di accesso che determinano chi può fare cosa con i segreti.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i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Token 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 Ruoli: autenticazione tramite token, con permessi definiti tramite ruoli e policies.</a:t>
            </a: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8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è il livello più alto, poiché le policies determinano l'accesso a tutte le risorse di Vault.</a:t>
            </a:r>
          </a:p>
        </p:txBody>
      </p:sp>
    </p:spTree>
    <p:extLst>
      <p:ext uri="{BB962C8B-B14F-4D97-AF65-F5344CB8AC3E}">
        <p14:creationId xmlns:p14="http://schemas.microsoft.com/office/powerpoint/2010/main" val="291577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BC2E0CA-8AAC-F235-02A6-20D758AB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84A7137-1647-2769-4454-F67E0AED174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554FBC9-889E-FFFF-DB1B-010FF981854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965C7AB-0C09-4905-BDDB-6DE5E93CFD68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426914A-7798-ECA1-C2B2-716977E265B0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3591A50-8B28-3A92-CE7F-94DEB0C35D6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929F9AD-FAE5-62D3-3EAC-389610ED222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8F46C6D-903B-F392-25F0-B3C2BD4BD4D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1689D13-B46F-DC82-DAFB-EAD54388586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499695F-D9EE-D3ED-16F4-6177FCD9E0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CB4AF28-CBFE-23CE-9462-A707991B3C6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9ED5842F-08BC-9245-4A9A-E861C81413E3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CF45F26D-AEFF-022E-2C95-E6EBC0FF3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679A6BF2-2BF1-EB47-2EBC-1EB054780869}"/>
              </a:ext>
            </a:extLst>
          </p:cNvPr>
          <p:cNvGraphicFramePr/>
          <p:nvPr/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1AF2EF16-2D1B-49DC-3403-4F0941FD9F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7013" y="4081389"/>
            <a:ext cx="1822492" cy="1507227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8BEF9FA8-72E4-B5B2-D7FC-19B9BDC3B941}"/>
              </a:ext>
            </a:extLst>
          </p:cNvPr>
          <p:cNvSpPr txBox="1"/>
          <p:nvPr/>
        </p:nvSpPr>
        <p:spPr>
          <a:xfrm>
            <a:off x="1163095" y="1387550"/>
            <a:ext cx="7624722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rappresenta i componenti di Vault che interagiscono direttamente con gli utenti e le applicazioni.</a:t>
            </a:r>
            <a:endParaRPr lang="it-IT" sz="28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Authentication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Backends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: sistemi di autenticazione (es. LDAP, certificati SSL,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OAuth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) per i client.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Secrets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Engines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: plugin per la gestione dei segreti (KV, Database, PKI, Transit).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si trova sopra la gestione sicura dei dati e l'archiviazione, in quanto è direttamente connesso con gli utenti e le applicazioni che richiedono l'accesso ai segreti.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2881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5623400A-19C7-A982-9198-D26CD848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FE76F2D-EE70-2D78-D8AB-DCF3C16D2C6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9B9E02E-F2D4-F4A2-3DD3-554946D15C5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D904F467-71EE-A607-92E7-E1D9C53F4FF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4588F8F-157C-8FC2-B0F6-52DA53A086C0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91B7E59-A9DA-FC91-A195-792631E28AD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4845C4F-BC82-3704-F6A7-830C7B3027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617683B-D9E2-E831-C43C-02F1B051117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89BE548-BD70-E0E8-5C59-7B24CF09CF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1C9DAEA-54C4-1380-871B-C7628FEBC3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8D7FB8F3-2308-1A89-C36D-C9F8C8468B4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6A259449-54E4-B270-42A4-926829D3E724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F44C0447-6F38-9614-9266-E779E08B5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13E226B1-D3A2-8CFD-548B-332D24A6CB06}"/>
              </a:ext>
            </a:extLst>
          </p:cNvPr>
          <p:cNvGraphicFramePr/>
          <p:nvPr/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D5DF972B-1E28-EDBB-8216-8B5B71144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0401" y="5007002"/>
            <a:ext cx="1822492" cy="1507227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DBE58B73-4631-4771-2583-49899F4B6DEC}"/>
              </a:ext>
            </a:extLst>
          </p:cNvPr>
          <p:cNvSpPr txBox="1"/>
          <p:nvPr/>
        </p:nvSpPr>
        <p:spPr>
          <a:xfrm>
            <a:off x="575285" y="1418605"/>
            <a:ext cx="7624722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rappresenta Vault come server e il sistema di archiviazione dei segreti.</a:t>
            </a:r>
            <a:endParaRPr lang="it-IT" sz="28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Vault Server: gestisce tutte le operazioni di Vault (autenticazione, accesso ai segreti, etc.).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Storage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Consul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, AWS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DynamoDB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o altri sistemi di archiviazione per conservare i dati cifrati.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si trova sopra la base, poiché Vault utilizza cifratura per proteggere i dati che vengono poi archiviati in </a:t>
            </a:r>
            <a:r>
              <a:rPr lang="it-IT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sicuri.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34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A4085E8-332E-5014-7043-63A39392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324D4C9-FD08-EDD9-7CFF-795E8A676FF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5CF2441-DB9B-9511-32BE-04A1D76C7B4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1EB70D2-F276-DCBB-0760-FC7770313CB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A2EF6AE-5185-2B93-9501-9CAB1EF32818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302AD77-8E27-C2D5-6B0A-4F40BC7C18B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45FAA54-6465-F32B-B12B-9CCF95389C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C79CCD7-3C17-7032-F0BB-80DF52E205F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34EE7C7-44F2-0D4E-6D57-E276CFE8F18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936DB17-A0EE-AF43-680C-91D82897A4F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FAF3CE7-FD4C-9215-BE20-555C3EC87D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CC90EAB0-1150-58A6-EC80-237958A98423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5D94CA54-27CE-687A-30FA-C747D7636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CE03174-4596-6A3D-AE85-458935026800}"/>
              </a:ext>
            </a:extLst>
          </p:cNvPr>
          <p:cNvGraphicFramePr/>
          <p:nvPr/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BB410E02-50A7-69C0-143E-EECEB7A1D5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8215" y="6050191"/>
            <a:ext cx="1669764" cy="1380919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5EF4DBE1-8458-9E6B-1A85-5BB9A8D6D923}"/>
              </a:ext>
            </a:extLst>
          </p:cNvPr>
          <p:cNvSpPr txBox="1"/>
          <p:nvPr/>
        </p:nvSpPr>
        <p:spPr>
          <a:xfrm>
            <a:off x="497657" y="1370184"/>
            <a:ext cx="7624722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base della piramide rappresenta la sicurezza fondamentale di Vault, che è la cifratura e la protezione dei dati. Questo è il cuore di Vault.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Cifratura AES-256: cifratura dei dati a riposo.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Master Key: gestione della chiave principale di Vault.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Transit </a:t>
            </a:r>
            <a:r>
              <a:rPr lang="it-IT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Encryption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: protezione dei dati in transito.</a:t>
            </a: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è il livello più basso e rappresenta la sicurezza e la protezione dei segreti a livello fondamentale.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327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F12BDC2-C488-5E9D-CAA6-6018F781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7D597E4-9EBB-0B64-01F8-2BFC2BC8C94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921ED16-84C8-4909-3B66-A167EA9265A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3420F46-66DC-6F60-2045-35AE7DC6D200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579E6C2-C4D4-61CE-9FEC-CF61956A32D1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9B8AB514-7DA2-BF50-820F-D40983D8498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F931E4C-09D7-DF52-648E-805277EC3FE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69D4EDD-8824-4CDE-AF14-E9E8D830880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2857245-586D-7C54-5315-EB04D410744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13943A9-AEE0-B8D7-3CBA-766337D6A5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98EFD91-C11C-6BB4-4223-36DCE9AE75C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978A364E-48EE-A5F3-F47E-B366148F5570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23007B95-7481-62F4-95CB-ACB12B981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FDBB51D-CA7C-D75A-C008-7C3FCE1F2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36019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Elemento grafico 6" descr="Freccia linea: diritta con riempimento a tinta unita">
            <a:extLst>
              <a:ext uri="{FF2B5EF4-FFF2-40B4-BE49-F238E27FC236}">
                <a16:creationId xmlns:a16="http://schemas.microsoft.com/office/drawing/2014/main" id="{EA131FBF-39C3-4670-3555-6296B9DE77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10765509" y="1059991"/>
            <a:ext cx="1822492" cy="1507227"/>
          </a:xfrm>
          <a:prstGeom prst="rect">
            <a:avLst/>
          </a:prstGeom>
        </p:spPr>
      </p:pic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03D7935E-8129-9424-C887-D059BD528F1B}"/>
              </a:ext>
            </a:extLst>
          </p:cNvPr>
          <p:cNvSpPr txBox="1"/>
          <p:nvPr/>
        </p:nvSpPr>
        <p:spPr>
          <a:xfrm>
            <a:off x="12545779" y="1277201"/>
            <a:ext cx="4799528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client si autentica tramite un </a:t>
            </a:r>
            <a:r>
              <a:rPr lang="it-IT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 autenticazione.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37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/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/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/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/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dirty="0"/>
            </a:p>
          </p:txBody>
        </p:sp>
      </p:grpSp>
      <p:grpSp>
        <p:nvGrpSpPr>
          <p:cNvPr id="260" name="Google Shape;260;p16"/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/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/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/>
          <p:cNvSpPr txBox="1"/>
          <p:nvPr/>
        </p:nvSpPr>
        <p:spPr>
          <a:xfrm>
            <a:off x="6483629" y="5766990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Generazione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certificato</a:t>
            </a:r>
            <a:endParaRPr lang="it-IT" dirty="0"/>
          </a:p>
        </p:txBody>
      </p:sp>
      <p:sp>
        <p:nvSpPr>
          <p:cNvPr id="269" name="Google Shape;269;p16"/>
          <p:cNvSpPr txBox="1"/>
          <p:nvPr/>
        </p:nvSpPr>
        <p:spPr>
          <a:xfrm>
            <a:off x="3532969" y="4219123"/>
            <a:ext cx="7748808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OpenSSL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C2C25F3-4D1B-1683-E4E0-89138369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19EE47C-76C2-D152-7200-D08D131074F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8EB362EF-EB31-D4FF-7859-C37B81BD062B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83EA4A1-BEF3-6B78-F9F5-9E6CB2F3965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EBE8A58-CDFD-326B-BC75-F8ED5A5D3391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949F3347-2C87-B218-7683-924B4C26EE6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0160C69-298F-FF09-CB8F-FA778F40D3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4C66501-19B1-53DA-C0CA-31FBAD61603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8C28BF8-3475-3718-EF62-DE123B9185F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662EEF5-FD9B-13C5-33B8-644F45F1507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41E2BF6-3E45-E665-782B-A881ED23B3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6188E3D5-3FD1-2619-0F0C-B937A3EDAF0F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8FC96A43-1DC4-C9C8-CDC4-BF04CABD9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CCC3279-6C1A-D4D1-25A6-65382F30979E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AA2D2A04-F646-DE67-E523-3D4B6A72D263}"/>
              </a:ext>
            </a:extLst>
          </p:cNvPr>
          <p:cNvSpPr txBox="1"/>
          <p:nvPr/>
        </p:nvSpPr>
        <p:spPr>
          <a:xfrm>
            <a:off x="13321854" y="5558421"/>
            <a:ext cx="4799528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 l'autenticazione, il client riceve un token utilizzato per accedere alle risorse di Vault. Ha una scadenza e può essere rinnovato o distrutto manualmente.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CC848F88-A4D6-5313-FC72-C506A9EDB9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970030" flipH="1">
            <a:off x="13902641" y="3885817"/>
            <a:ext cx="1685523" cy="1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0112374-A7E5-6F98-EB95-D77DC0B76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2A716D4-250B-9FB1-FBDA-D8CC1CA512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ACBE0BC-3D1C-B7C8-E99B-CF1B715B6A6D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3CA01E6-ABA0-EE78-1F8A-7F42BCABB87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CD28BB6-1E20-5C7A-4BB7-BC80A8B37A31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251DFFD-2D18-8F59-0B3F-05C51AC99AF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FFD291A0-4BCB-3427-2152-AD50CF4FBFD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3E5421D-6642-6A99-E0EE-14A146DB4EB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1D0320F-5F05-8A32-A2F5-F2DDD5D57A4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BA370C6-B950-6F5F-511A-53F5EB65E13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3E221C1-8794-7320-ABC0-8996463D9BE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D4E9BE0-E704-537D-D438-9ED88FDF704A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25EFCA9F-41CB-DA73-D60C-E1325D0F1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E786AE6-4638-CD39-AE8D-F96EA2884529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8032D46E-8BF9-5F0D-F7D5-FE84BD0B4BE5}"/>
              </a:ext>
            </a:extLst>
          </p:cNvPr>
          <p:cNvSpPr txBox="1"/>
          <p:nvPr/>
        </p:nvSpPr>
        <p:spPr>
          <a:xfrm>
            <a:off x="14021196" y="3209294"/>
            <a:ext cx="3823027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client può interagire con uno o più secrets </a:t>
            </a:r>
            <a:r>
              <a:rPr lang="it-IT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engines</a:t>
            </a: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per ottenere segreti (come credenziali temporanee) o per cifrare/decifrare dati.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ABB8B599-CB15-8FF0-A0BB-583F890C26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629970" flipH="1" flipV="1">
            <a:off x="13120100" y="6879082"/>
            <a:ext cx="1887260" cy="18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C277401-55A8-F001-BEED-EF463E9F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FBB70C3-58A7-ADEA-087A-6C3739692DB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324FBB3-0C1B-12E8-98D9-5D885296751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6566963-FE87-336F-1CEF-3A067564C2F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900F74E-859F-D565-0B72-E6E42B1458F7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39B5CED-2C13-6F24-4D16-989AB2E5E8A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FFAE34B-EDF9-3F58-3162-966AE20F371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68E6005F-E3C8-8D34-0CFA-CBF4C42ADF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4ECDC3B-EDD8-41EE-4CCD-6899158F050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6E8D8B2-ECA2-A689-ED57-A025C309044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1E33A09-5635-75A5-64F5-95F81DC8E0E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701D73A-85F3-50F0-0325-DAB7D163F15A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B9A0DB66-41BC-1C7D-E381-71CE27592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F50E16FE-EFB1-FE58-9ABB-B3BB75B235FB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11FE25FC-FE96-2A7C-E945-ABFFF85C16EA}"/>
              </a:ext>
            </a:extLst>
          </p:cNvPr>
          <p:cNvSpPr txBox="1"/>
          <p:nvPr/>
        </p:nvSpPr>
        <p:spPr>
          <a:xfrm>
            <a:off x="93512" y="2317550"/>
            <a:ext cx="4222169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sistema di policies definisce cosa un client può fare con i segreti. Le policies sono scritte in un formato che determina se un client ha accesso a determinati segreti, se può modificarli o se può crearne di nuovi.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9DFD1886-5921-66EA-C369-6C1C8437A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970030" flipV="1">
            <a:off x="3668112" y="7312058"/>
            <a:ext cx="1887260" cy="18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5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1BDAD1B-EBCA-A4CA-BA12-6D7E194AA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D925F729-9770-E978-5E2C-A3F6A67A2FC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A8E4057-3601-890F-93C8-58AE5D2BBE8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14FC10E-44E4-BB0C-5FF0-E8FA0B50A1C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D149C8C-7683-6184-C205-E1914AFAA962}"/>
              </a:ext>
            </a:extLst>
          </p:cNvPr>
          <p:cNvGrpSpPr/>
          <p:nvPr/>
        </p:nvGrpSpPr>
        <p:grpSpPr>
          <a:xfrm>
            <a:off x="17160011" y="20082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54C2932-4FB0-669B-8B32-41CAD44D504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9E252FD-0C96-4C19-7139-395DD9D08B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1521670-BC49-D70A-DF22-8F3D3CB6746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9B1CC90-FE46-346F-887E-9151E77F997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2DF2CA9-E104-14B8-F2FC-42D2C47572E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A9FFFDD-034C-C23E-A562-5C9B82B5019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9ED5ECF-6E0C-CE12-A9D4-50C41977F24C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53E4ABE9-CF7C-97EA-D5E6-6DCC1ACB2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12BDDAF0-62D0-AD0C-859C-30DDE4D24D50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14C3BAE4-DD8A-51FF-5245-9484D27CC4B9}"/>
              </a:ext>
            </a:extLst>
          </p:cNvPr>
          <p:cNvSpPr txBox="1"/>
          <p:nvPr/>
        </p:nvSpPr>
        <p:spPr>
          <a:xfrm>
            <a:off x="119303" y="5116354"/>
            <a:ext cx="497902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registra tutte le operazioni svolte su di esso (come l'accesso ai segreti) tramite un sistema di auditing. Questo permette di tracciare chi ha accesso a cosa e quando, aumentando la sicurezza del sistema, garantendo il </a:t>
            </a:r>
            <a:r>
              <a:rPr lang="it-IT" sz="28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AC-7</a:t>
            </a: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9235CA02-8FEA-2B5A-4A5C-7972C7534F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4629970">
            <a:off x="2668550" y="3617816"/>
            <a:ext cx="1685523" cy="1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4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18B790F-DA8E-F25F-56A5-551BD668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605927C-257B-E2C7-6601-C916EA089A0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A3258C7-8ACF-A393-C217-2CEB4BAAE85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6957142-7018-30BD-92FF-2D5607719552}"/>
              </a:ext>
            </a:extLst>
          </p:cNvPr>
          <p:cNvGrpSpPr/>
          <p:nvPr/>
        </p:nvGrpSpPr>
        <p:grpSpPr>
          <a:xfrm>
            <a:off x="17160011" y="20082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1F00A21-BC8B-2360-588C-9DCCA8377F8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81CD074-F294-BBB0-4B11-140CA782CDA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86543CE-6AF6-81CA-7CCE-DF9ADAA953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F9E872F-C06E-F130-4B62-A7C1055C945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66A9DC9-A69B-08A9-9538-C3011F294BF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D8BD85B5-61FF-A554-33A4-DA74E8388B5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E26DF2D7-4264-ED58-F9F9-CE50DDC3F71A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7338B9D9-CD5A-A5C9-79AC-C5B147A4F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1CABCF41-DC8A-1F01-11D1-98ADA50C7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221" y="2057786"/>
            <a:ext cx="14755555" cy="6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9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2A2647F-1B66-1B41-F872-C6E215D3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3F9D6E7-14B3-26A7-5B8E-48010786BFA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1B3B4F5-20C1-3CDB-2F2A-F83D55A5321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E694015-D668-518B-F99F-01343024924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FC0822B-2BD6-351E-887A-DC6C67F76E89}"/>
              </a:ext>
            </a:extLst>
          </p:cNvPr>
          <p:cNvSpPr txBox="1"/>
          <p:nvPr/>
        </p:nvSpPr>
        <p:spPr>
          <a:xfrm>
            <a:off x="2287055" y="1482671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Tutti i segreti sono cifrati da Vault. La cifratura è garantita da una Master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ey che può essere gestita manualmente o automaticamente.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i segreti vengono memorizzati, sono cifrati tramite l'algoritmo AES-256, ossia una chiave a 256 bit, uno degli algoritmi di cifratura più sicuri e ampiamente utilizzati per garantire la protezione dei dati, il che consente di garantire il </a:t>
            </a:r>
            <a:r>
              <a:rPr lang="it-IT" sz="3200" b="1" i="0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IA-7</a:t>
            </a: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un client legge o scrive un segreto, Vault lo cifra prima di archiviare il dato e lo decifra quando viene richiesto.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protezione dei dati a riposo garantisce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SC-28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81A1352-F21B-38EB-2027-335C1AB0EB6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750C78C0-4067-AAC2-43AC-C42F543AC81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2BE66EF-8615-3ADA-8D22-2D0E51F3865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6D3DA69-831B-536A-BCEB-04F65FADCE5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F3553F71-C724-DD71-BF33-DF97538D39D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9F681602-1A1E-3D7B-ECF0-241C185422E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47A9067-7488-D02E-9386-2D0CF60FF6C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E05313D3-DF92-F709-6D6F-62AB1C235486}"/>
              </a:ext>
            </a:extLst>
          </p:cNvPr>
          <p:cNvSpPr txBox="1"/>
          <p:nvPr/>
        </p:nvSpPr>
        <p:spPr>
          <a:xfrm>
            <a:off x="4408600" y="211544"/>
            <a:ext cx="94708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Cifratura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dei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Dati a </a:t>
            </a: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Riposo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480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B62FB4F-261F-EE7B-8B8B-E88FBA025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11A116F-CC35-5F03-9103-1FFCBD9278F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C5CD947-A2D1-465B-DF95-250EDA91B14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5109F900-1DD3-A474-833C-D6AD92ABA2F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B89E89E1-376E-B909-599E-46F26240597F}"/>
              </a:ext>
            </a:extLst>
          </p:cNvPr>
          <p:cNvSpPr txBox="1"/>
          <p:nvPr/>
        </p:nvSpPr>
        <p:spPr>
          <a:xfrm>
            <a:off x="2461106" y="2188845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utilizza una Master Key per cifrare e decifrare i dati a livello di sistema. La Master Key è protetta e mai esposta all'esterno di Vault.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Vault utilizza una tecnica chiamata </a:t>
            </a:r>
            <a:r>
              <a:rPr lang="it-IT" sz="3200" b="1" i="0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Shamir's</a:t>
            </a: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Secret Sharing per suddividere la Master Key in più "frammenti" e distribuirli tra più persone (ad esempio, amministratori di Vault). Questo è un meccanismo di sicurezza che garantisce che nessuna singola persona possa ottenere la chiave completa.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133508BC-B199-1B6E-B2F7-C195F124F48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42BDD53-6E83-F76C-D45C-CBFA8412219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498A924-ACF3-4712-C78C-F7D08B71E7D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010908E-5C00-4691-D588-31739E7C3DA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18FB360-126A-1000-579B-9EAE9A14940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73F13C72-CCD4-0051-F8A5-D6E0F62F86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D9E0058-492C-4670-429D-17154209B54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0C3D2425-0AD5-7288-BCD1-C3AAAC439954}"/>
              </a:ext>
            </a:extLst>
          </p:cNvPr>
          <p:cNvSpPr txBox="1"/>
          <p:nvPr/>
        </p:nvSpPr>
        <p:spPr>
          <a:xfrm>
            <a:off x="4408600" y="270237"/>
            <a:ext cx="94708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Master key</a:t>
            </a:r>
          </a:p>
        </p:txBody>
      </p:sp>
    </p:spTree>
    <p:extLst>
      <p:ext uri="{BB962C8B-B14F-4D97-AF65-F5344CB8AC3E}">
        <p14:creationId xmlns:p14="http://schemas.microsoft.com/office/powerpoint/2010/main" val="162891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E81921D-96C6-546F-33E8-5F90B0BF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CA06E4F-0F5F-E130-367C-D27C5E79387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BEB02AD-6254-72AD-F98F-8D187939272B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DDB300A1-2A38-6384-7B41-2101A674A97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C36E8C9-E345-017F-85A1-9F5F82F51909}"/>
              </a:ext>
            </a:extLst>
          </p:cNvPr>
          <p:cNvSpPr txBox="1"/>
          <p:nvPr/>
        </p:nvSpPr>
        <p:spPr>
          <a:xfrm>
            <a:off x="2461106" y="3075241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protezione delle informazioni in transito mediante appositi moduli crittografici consente di non esporre mai informazioni sensibili non autorizzate.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risulta particolarmente importante nell’ambito dell’integrazione di un metodo di autenticazione, come LDAP, permettendo di garantire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SC-4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E5BB406-D60C-72F6-2B23-75251E33723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2676A1D-D57F-1E52-33FF-AACD0C34CFB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CD944B0-475B-7B65-340E-F4C6303276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D4AF9A1-8572-59B0-DE90-A71CFB4B998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2F8E38B-17B1-04FC-120D-4DC5957E6FD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929AAE6-457F-3C48-45D8-10AA61B454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F4E5A3D-E75C-289A-B351-853788F289F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9C7DE6B-A9ED-EB31-A6C9-8299CC46EC54}"/>
              </a:ext>
            </a:extLst>
          </p:cNvPr>
          <p:cNvSpPr txBox="1"/>
          <p:nvPr/>
        </p:nvSpPr>
        <p:spPr>
          <a:xfrm>
            <a:off x="4408600" y="270237"/>
            <a:ext cx="9470800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Cifratura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dei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Dati in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Transito</a:t>
            </a:r>
            <a:endParaRPr lang="en-US" sz="54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282115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9B9F8A4-2604-0E71-5DBA-C49651B8B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4D6816D-C8A6-08CB-AE15-57E5B7D09A0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FAF21B4-E7D2-624F-4115-F97D4E68569D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4D3538C-8667-C553-A78B-E7C58312711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E057681-3F35-5EF8-0FCD-9268A79169C4}"/>
              </a:ext>
            </a:extLst>
          </p:cNvPr>
          <p:cNvSpPr txBox="1"/>
          <p:nvPr/>
        </p:nvSpPr>
        <p:spPr>
          <a:xfrm>
            <a:off x="2461106" y="2503182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 esempio, l’admin ha accesso a tutti i segreti degli utenti:</a:t>
            </a:r>
            <a:b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Inoltre, ha la possibilità di modificare le password di tutti gli utenti standard, oltre che la propria, grazie alla seguente policy: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2CE7C0B-CD02-E926-3BA3-449763F1E9FE}"/>
              </a:ext>
            </a:extLst>
          </p:cNvPr>
          <p:cNvGrpSpPr/>
          <p:nvPr/>
        </p:nvGrpSpPr>
        <p:grpSpPr>
          <a:xfrm>
            <a:off x="14502014" y="332446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A97E0F98-5E5E-D82E-B127-A15CD95D6AF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620DB2B5-72E3-313E-E001-0E1E4B838BD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138017F0-B378-9CFC-0D01-052D65305F5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A7102F8A-C79D-4611-4AEC-B98E0EB3324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CD809F3-A44B-1F52-8486-F3A76077FC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DE9B6FA-AEF4-0F70-B6C2-FE198BC62A8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195A0E5-38A9-C2E1-6555-4A7978458908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7634D0B-3B71-3076-B08B-1ACACA73024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856D37A-850C-EC54-BAD9-BFF666764A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7B92527-F59E-8A78-3F66-3D02905491A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0545AB3-88FE-7739-9DCC-11FE91F4587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E2C4DE9-19E3-692A-59F1-6432C3BF8B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86D04735-01B4-E189-FAC7-01BC6ABAFA7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AB9B5D9-708D-12B8-A713-9E7A2481CA68}"/>
              </a:ext>
            </a:extLst>
          </p:cNvPr>
          <p:cNvSpPr txBox="1"/>
          <p:nvPr/>
        </p:nvSpPr>
        <p:spPr>
          <a:xfrm>
            <a:off x="15783971" y="141475"/>
            <a:ext cx="278862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policy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9A2CB-BE5E-C9AB-1BC5-2B5A4475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927" y="3422773"/>
            <a:ext cx="9087730" cy="11299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DB59A36-E1AA-587E-802C-EF79AD107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75" y="6194786"/>
            <a:ext cx="9552250" cy="11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437FC3F8-97A6-FD9C-C8AA-41343E3C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7C5B5B7-A53B-97D9-38BB-C2E25850F66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8EE6FCE-C82B-71A1-2082-5F79BF42CFB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97763D1-61CF-F821-B5B9-52C03E343EC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BAE48F5D-AACF-F5D0-62B4-26E32A7119FB}"/>
              </a:ext>
            </a:extLst>
          </p:cNvPr>
          <p:cNvSpPr txBox="1"/>
          <p:nvPr/>
        </p:nvSpPr>
        <p:spPr>
          <a:xfrm>
            <a:off x="2418749" y="2167288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L’utente standard, invece, ha accesso solo ai propri segreti:</a:t>
            </a: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Mentre può modificare solo la propria password mediante la seguente policy: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6E7D85A-BE15-A099-6F97-1B08A74A4A5D}"/>
              </a:ext>
            </a:extLst>
          </p:cNvPr>
          <p:cNvGrpSpPr/>
          <p:nvPr/>
        </p:nvGrpSpPr>
        <p:grpSpPr>
          <a:xfrm>
            <a:off x="13690995" y="323875"/>
            <a:ext cx="1062316" cy="863384"/>
            <a:chOff x="-285904" y="-69804"/>
            <a:chExt cx="1416421" cy="1151179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B33F130-C936-98E4-8A88-D4F45CCC284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8B52BCD-9B6A-5E40-8829-9E8D099EC02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4A09C5D-4FC5-F44D-C4A2-70458920837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5E84970-E3B4-FC69-C50B-3EB3F9D733F0}"/>
                </a:ext>
              </a:extLst>
            </p:cNvPr>
            <p:cNvGrpSpPr/>
            <p:nvPr/>
          </p:nvGrpSpPr>
          <p:grpSpPr>
            <a:xfrm>
              <a:off x="-285904" y="-69804"/>
              <a:ext cx="1310112" cy="949983"/>
              <a:chOff x="-226890" y="-55396"/>
              <a:chExt cx="1039690" cy="753896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C46B2E1-58B0-5372-A5EC-478EFE669B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257D911-0834-0A91-5BB3-81FA72024632}"/>
                  </a:ext>
                </a:extLst>
              </p:cNvPr>
              <p:cNvSpPr txBox="1"/>
              <p:nvPr/>
            </p:nvSpPr>
            <p:spPr>
              <a:xfrm>
                <a:off x="-226890" y="-55396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9E0BB1C7-DF9D-6BE5-1256-81130BEA1C8A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1670AE1-4C5B-11B2-4483-16F66638423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3B90BF4-2E23-8718-9A3B-BBC71EBE2EF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11F43A5-4383-917B-19EF-E63694066B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89D9087-CE38-E6A5-86EA-6CBAA492C2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7EF2EFB-0197-378B-DC5E-4D327695B95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6B1E68E-52FB-77D0-3084-079FBC0FCF0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4A9F275A-DF1C-CFC8-96D1-68E2236519FE}"/>
              </a:ext>
            </a:extLst>
          </p:cNvPr>
          <p:cNvSpPr txBox="1"/>
          <p:nvPr/>
        </p:nvSpPr>
        <p:spPr>
          <a:xfrm>
            <a:off x="15165333" y="141475"/>
            <a:ext cx="332479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Standard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policy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2277C-931C-7AE3-4706-AE7AD71E1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438" y="2964246"/>
            <a:ext cx="5920035" cy="139623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E6D532-1F77-2F9C-EB63-F02BDE972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780" y="5984236"/>
            <a:ext cx="11623252" cy="18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9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C625374-E52B-86A9-A343-620CC4D2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B68E693-4C7A-5D39-383A-3AD78CB5F29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D64EE0A-03B5-CDF9-B963-F2F993D0070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B372EE5-1A0E-8297-69EB-E3C110E77A8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2BD934CD-D1EF-8186-04D8-2FC1499A8474}"/>
              </a:ext>
            </a:extLst>
          </p:cNvPr>
          <p:cNvSpPr txBox="1"/>
          <p:nvPr/>
        </p:nvSpPr>
        <p:spPr>
          <a:xfrm>
            <a:off x="2571934" y="1207161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primo homework è stato utilizzato OpenSSL per generare una chiave privata al fine di ottenere un certificato.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Innanzitutto è stato utilizzato il seguente comando: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genpkey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-algorithm RSA -out </a:t>
            </a: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private_key.key</a:t>
            </a:r>
            <a:endParaRPr lang="it-IT" sz="3200" b="1" i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L'algoritmo RSA è uno degli algoritmi di crittografia asimmetrica più utilizzati. La crittografia asimmetrica, a differenza di quella simmetrica, utilizza due chiavi separate: una chiave pubblica per cifrare i dati e una chiave privata per decifrarli. L'algoritmo RSA si basa su operazioni matematiche su numeri primi molto grandi.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67928558-7571-B9F1-CAAA-B69ED702A5A3}"/>
              </a:ext>
            </a:extLst>
          </p:cNvPr>
          <p:cNvGrpSpPr/>
          <p:nvPr/>
        </p:nvGrpSpPr>
        <p:grpSpPr>
          <a:xfrm>
            <a:off x="16367863" y="39449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97E87F25-E494-56C4-A88C-7086F6F3C7A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C2E7B75-3BD7-3A81-8C48-824483AD17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EF63F9C-7AA7-F3AA-CE90-E01213643FD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DDDA17A-154A-4EEA-97B1-1ADE7858975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A1BB64BD-9A6F-BF65-E188-E7280D0D31E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27A3A1C2-8F35-D51C-AC11-1E49155390F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A2A4F75-852F-FF8D-14CB-697A3BFCA2DC}"/>
              </a:ext>
            </a:extLst>
          </p:cNvPr>
          <p:cNvGrpSpPr/>
          <p:nvPr/>
        </p:nvGrpSpPr>
        <p:grpSpPr>
          <a:xfrm>
            <a:off x="6093688" y="8385898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EA3D6DC-F1CB-A5AB-05DB-F0664263603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B1119E8-1FA8-D9C4-985E-23CB1694F5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C03901E-D911-CCFA-45E2-35BA72E7BCA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BAEAD38-7E76-719A-E877-97E34B0BD7E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58BB6FE-C81F-A427-90B4-AF83CB981E5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7819A71-71E4-F0D8-69DB-B2B206E3C52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42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9FF52CA-6859-E087-063A-DADA6975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681A2A3-8C67-D6B9-98B8-6FFBDF9A305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1668186-373C-1979-6128-17DFB30C0B8E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64DC86D-2C7A-2CC6-F532-654CCFA474E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D419F17D-35AC-DBA6-09D0-82EFB76EE246}"/>
              </a:ext>
            </a:extLst>
          </p:cNvPr>
          <p:cNvSpPr txBox="1"/>
          <p:nvPr/>
        </p:nvSpPr>
        <p:spPr>
          <a:xfrm>
            <a:off x="2461106" y="1943663"/>
            <a:ext cx="13365788" cy="236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può essere eseguito in due modalità principali: Development Mode e Production Mode. Queste modalità differiscono in termini di configurazione, sicurezza e destinazione d'uso. </a:t>
            </a:r>
            <a:endParaRPr lang="en-US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B89AD16-AD52-9864-4628-9B3B8FA47AE9}"/>
              </a:ext>
            </a:extLst>
          </p:cNvPr>
          <p:cNvGrpSpPr/>
          <p:nvPr/>
        </p:nvGrpSpPr>
        <p:grpSpPr>
          <a:xfrm>
            <a:off x="13690995" y="323875"/>
            <a:ext cx="1062316" cy="863384"/>
            <a:chOff x="-285904" y="-69804"/>
            <a:chExt cx="1416421" cy="1151179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7AB1116-DCB4-7795-92D9-2B20D40F26E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0E666AB-2EE1-E7B8-A46C-0EA8257298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669A674-6E48-C91D-175A-94EE830E168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5E339EA-5B9B-0521-F796-1498D775C3AC}"/>
                </a:ext>
              </a:extLst>
            </p:cNvPr>
            <p:cNvGrpSpPr/>
            <p:nvPr/>
          </p:nvGrpSpPr>
          <p:grpSpPr>
            <a:xfrm>
              <a:off x="-285904" y="-69804"/>
              <a:ext cx="1310112" cy="949983"/>
              <a:chOff x="-226890" y="-55396"/>
              <a:chExt cx="1039690" cy="753896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EBA7E97-66D3-23A9-97CB-1C143D16A19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81918E6-7660-A215-C22F-9CB8919D0862}"/>
                  </a:ext>
                </a:extLst>
              </p:cNvPr>
              <p:cNvSpPr txBox="1"/>
              <p:nvPr/>
            </p:nvSpPr>
            <p:spPr>
              <a:xfrm>
                <a:off x="-226890" y="-55396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91CCFC00-16D9-66DB-18D7-EA65C8CE4A84}"/>
              </a:ext>
            </a:extLst>
          </p:cNvPr>
          <p:cNvGrpSpPr/>
          <p:nvPr/>
        </p:nvGrpSpPr>
        <p:grpSpPr>
          <a:xfrm>
            <a:off x="227211" y="925141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53E588C-20D6-BFD4-67EF-CC6F5C3D9AB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2A2C787-B364-830D-4F59-62EFBCF992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99EBCFC-7605-55DE-1B6E-97A26BCA81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E29F0A7-AA3A-08E9-417D-70BD66B1137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C324F7B-4A27-6107-2765-EB4303F2BA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172F52E-058D-F083-7DC0-86FEAC6C50E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72D92E0D-0AB6-2BA8-FEB2-7EFD910A6165}"/>
              </a:ext>
            </a:extLst>
          </p:cNvPr>
          <p:cNvSpPr txBox="1"/>
          <p:nvPr/>
        </p:nvSpPr>
        <p:spPr>
          <a:xfrm>
            <a:off x="15165333" y="141475"/>
            <a:ext cx="332479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Modalità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Vault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974E10C8-6BF5-7FBE-F438-20F494425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888767"/>
              </p:ext>
            </p:extLst>
          </p:nvPr>
        </p:nvGraphicFramePr>
        <p:xfrm>
          <a:off x="651156" y="4475004"/>
          <a:ext cx="8183752" cy="4725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4D8A170-F3FE-EC05-8213-C3DB6AE3C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58527"/>
              </p:ext>
            </p:extLst>
          </p:nvPr>
        </p:nvGraphicFramePr>
        <p:xfrm>
          <a:off x="9453094" y="4475003"/>
          <a:ext cx="8183752" cy="4725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5389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D76BEA7-695E-3647-5856-99F21E88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D30DD58-EAF5-3A02-04A5-CA1467155D2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61B61DB-F0DB-C2EC-0833-534BD2EE896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416A95E-D19F-E7E5-8A25-61840FD0E11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F72FEA3-D79A-7999-15D5-70EF1CD5E1A7}"/>
              </a:ext>
            </a:extLst>
          </p:cNvPr>
          <p:cNvSpPr txBox="1"/>
          <p:nvPr/>
        </p:nvSpPr>
        <p:spPr>
          <a:xfrm>
            <a:off x="2053856" y="2081885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permette di proteggere i segreti degli utenti, come le impostazioni del proprio profilo, mediante i secret engine. Ogni Secret Engine è progettato per uno scopo specifico, ad esempio archiviare segreti statici, generare segreti dinamici o gestire certificati.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secret engine utilizzato in questo caso è kv, per proteggere i seguenti dati: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lingua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ruolo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tema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D3A0A14-CF38-4189-77B5-A5FF592B88C3}"/>
              </a:ext>
            </a:extLst>
          </p:cNvPr>
          <p:cNvGrpSpPr/>
          <p:nvPr/>
        </p:nvGrpSpPr>
        <p:grpSpPr>
          <a:xfrm>
            <a:off x="14571756" y="382150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237E225-6B78-2E14-ACBE-05EC2CA7606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A0BEDE0-41FD-1937-2E05-28B9B0B22CB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0C518E31-1420-73EE-13EB-AC6CA274261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0DCDE7E-B19D-2D8F-CBE8-0D09E05EBE9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C440C94-C470-9EDC-BB02-7C44AFFAD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A9CEFCC-85F5-9D71-D098-3CD07DB9C7A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B48CE04-4417-9BFA-C786-D55ED79EBE72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8B85AB6-7413-02CE-7122-907850C4343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1BFC40B-3FB9-6058-0D4B-1E74DBE7405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B8CE9AB-AB81-C33E-B0EC-741DC54FF08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9543B25-54E2-E4D5-567A-B822C9995A0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D9DC937-25FC-DC45-5931-A53718F5919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D7CC3C0-FD13-0071-6A4D-45549832DF5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7A43654B-87E4-CFE8-60C5-94A0E49A9384}"/>
              </a:ext>
            </a:extLst>
          </p:cNvPr>
          <p:cNvSpPr txBox="1"/>
          <p:nvPr/>
        </p:nvSpPr>
        <p:spPr>
          <a:xfrm>
            <a:off x="15621771" y="141475"/>
            <a:ext cx="286835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Secret Engine</a:t>
            </a:r>
          </a:p>
        </p:txBody>
      </p:sp>
    </p:spTree>
    <p:extLst>
      <p:ext uri="{BB962C8B-B14F-4D97-AF65-F5344CB8AC3E}">
        <p14:creationId xmlns:p14="http://schemas.microsoft.com/office/powerpoint/2010/main" val="260642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9F33C96-8E9F-A974-ABC9-53829509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CD5B5C5-E97C-71A8-6149-107BCA0CC7E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C769B85-EC0F-602B-5B81-3B2FC934445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3028EB0-81EB-1629-43C0-D5CCF04A286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F9A7E8D7-CFD1-7FA0-E16A-5609B3A2508B}"/>
              </a:ext>
            </a:extLst>
          </p:cNvPr>
          <p:cNvSpPr txBox="1"/>
          <p:nvPr/>
        </p:nvSpPr>
        <p:spPr>
          <a:xfrm>
            <a:off x="2329223" y="2188845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Key-Value (KV) Secret Engine è uno dei più semplici e più utilizzati in Vault.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esso: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introduce il versioning dei segreti, permettendo di conservare diverse versioni dei dati. 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possibile recuperare versioni precedenti o eliminare specifiche versioni. 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Supporta la "soft delete", che consente di recuperare segreti cancellati fino a quando non vengono eliminati definitivamente.</a:t>
            </a: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922832E-DF30-56E7-370F-F56ED6DC8F75}"/>
              </a:ext>
            </a:extLst>
          </p:cNvPr>
          <p:cNvGrpSpPr/>
          <p:nvPr/>
        </p:nvGrpSpPr>
        <p:grpSpPr>
          <a:xfrm>
            <a:off x="14539258" y="312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754EB2C-22B0-E2A8-028C-EF02783BE68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4CF8B59-CDFA-39E1-9EBF-FA079BD789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3FCECBF-CD73-71E9-0A9B-AD9DD01F62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2633E93-9693-DECA-9461-C43A425F7E2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72B1FCC-F041-0E15-7376-531CB132472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38113E5-3B33-D7D4-CB79-716C77FD6D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42D31E9-C07F-86D6-BFED-60872CC56C96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FD32D78-CFD1-F981-21BC-816A30F68FA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FAA5D4D-073C-48A9-7EA8-5E9B8A1CF32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CA1F090-FA0C-807F-6387-1DD1A87848E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0E8FC1F-5BE2-7743-C628-760454319AB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DE89304-35C5-720F-1312-7FBEE30B454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345BC86-50CE-8DA0-DFD9-7105E8AC0F7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1ECF143E-2699-B96C-93F4-7D745CFD9A95}"/>
              </a:ext>
            </a:extLst>
          </p:cNvPr>
          <p:cNvSpPr txBox="1"/>
          <p:nvPr/>
        </p:nvSpPr>
        <p:spPr>
          <a:xfrm>
            <a:off x="15695011" y="413863"/>
            <a:ext cx="242801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KV-V2</a:t>
            </a:r>
          </a:p>
        </p:txBody>
      </p:sp>
    </p:spTree>
    <p:extLst>
      <p:ext uri="{BB962C8B-B14F-4D97-AF65-F5344CB8AC3E}">
        <p14:creationId xmlns:p14="http://schemas.microsoft.com/office/powerpoint/2010/main" val="187541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98F33CA-7142-79FD-10B6-26186E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A28861E-30BF-C9B1-D955-0A73BE46B2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B712B68-02C4-60F5-5670-88CA4ECCF1A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338E34A-9F96-E439-F2D3-9BAD2DB96D9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6352084-7329-3710-0A6A-14AB2A59C482}"/>
              </a:ext>
            </a:extLst>
          </p:cNvPr>
          <p:cNvSpPr txBox="1"/>
          <p:nvPr/>
        </p:nvSpPr>
        <p:spPr>
          <a:xfrm>
            <a:off x="2302582" y="1725417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segreti possono essere scritti in formato json, per esempio: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nostra web app accede ai segreti degli utenti per recuperare il ruolo e il tema tramite le API di Vault.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D3DD725-E1E2-83B0-5AA7-565F5762E044}"/>
              </a:ext>
            </a:extLst>
          </p:cNvPr>
          <p:cNvGrpSpPr/>
          <p:nvPr/>
        </p:nvGrpSpPr>
        <p:grpSpPr>
          <a:xfrm>
            <a:off x="13691853" y="14904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B470CB2-E6D9-0BAD-964A-9CE6ED3B465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54D8335-DE62-986A-C098-7128B877ECD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1380C5E-05F9-A456-4414-4E5701974D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72ACB6F-EC98-4E21-4548-918110391DC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D87F011-8885-B3DE-DD38-1D2259211A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A9EFB9A-62CC-97D0-CAA1-9505EF55A0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7240B5B-2540-B133-2A24-324B2785E0B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AC90095-835B-CE3A-711A-474A95080BA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78CF896-7094-9C74-1556-45C71AECC0F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99F23A3-A668-E1F5-437D-4C8F552336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54E455E-667F-0A22-6120-361FEF76DEC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EF4BBD8-041F-9335-13B7-AB6BE6FD60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4700921-463B-89E0-29CC-D92C570A320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1F47672-2F4B-B6FB-2195-77D43B6FBAFD}"/>
              </a:ext>
            </a:extLst>
          </p:cNvPr>
          <p:cNvSpPr txBox="1"/>
          <p:nvPr/>
        </p:nvSpPr>
        <p:spPr>
          <a:xfrm>
            <a:off x="14946311" y="118418"/>
            <a:ext cx="317671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Gestione segreti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B35875-DDDA-4CF6-E038-D807EE753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981" y="2428581"/>
            <a:ext cx="3072272" cy="208778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52CDAB-9E39-AE41-02B7-7358DD0BC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6" y="5976115"/>
            <a:ext cx="4364511" cy="37646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A7C4407-C1ED-81E4-9526-02B9EC23A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164" y="6671884"/>
            <a:ext cx="3579711" cy="2373067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0D16BC4-7604-25AC-836F-FA2C4DBF55F8}"/>
              </a:ext>
            </a:extLst>
          </p:cNvPr>
          <p:cNvSpPr/>
          <p:nvPr/>
        </p:nvSpPr>
        <p:spPr>
          <a:xfrm>
            <a:off x="8639631" y="7587962"/>
            <a:ext cx="1265337" cy="540913"/>
          </a:xfrm>
          <a:prstGeom prst="rightArrow">
            <a:avLst/>
          </a:prstGeom>
          <a:solidFill>
            <a:srgbClr val="6EB3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97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3CD191C-3B25-7F42-6BF3-488986DF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2A605A03-7637-1EB1-51F4-79EC1DE505D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AD658AE2-5926-E706-289B-57CA61094EE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D2033FD-6D3E-93EA-BDBE-5AEACD500BC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A723263-8CA5-705D-24F7-C9F3634DCB84}"/>
              </a:ext>
            </a:extLst>
          </p:cNvPr>
          <p:cNvSpPr txBox="1"/>
          <p:nvPr/>
        </p:nvSpPr>
        <p:spPr>
          <a:xfrm>
            <a:off x="2123506" y="1725417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L’admin ha accesso anche alla lista degli utenti dell’applicazione: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permette di selezionare l’utente la cui password deve essere modificata: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B2E6798-F0DC-B87B-24C2-D062877FA92B}"/>
              </a:ext>
            </a:extLst>
          </p:cNvPr>
          <p:cNvGrpSpPr/>
          <p:nvPr/>
        </p:nvGrpSpPr>
        <p:grpSpPr>
          <a:xfrm>
            <a:off x="13691853" y="14904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98E9CAB-9B27-AC16-CB69-717824017AF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E4291BC-DA36-977D-68B1-2942DEADA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68EC9D6-1739-61CF-C180-2E02C4910CB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1DAE26D6-966E-D57E-3D63-927CB2ED562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FC44EA7-39B2-0265-CB09-2099F95EDC9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DC4A029-E0A9-0A88-F56A-5F42972BFA5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53868830-B2F5-F078-8AB0-562B7432CB93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A0DF983-D77C-9719-FCB8-FB7B1823358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D2FDFB1-67BF-2C32-C4ED-FA281834AAE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D10E12A-ED1D-898B-44B5-FC837F947A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792B7C6-BFA3-8D3A-839D-620CEE3981A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E07AFF56-5E1F-5396-CE2A-6564669022F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0185E68-CDDA-129B-BFFD-AC1A51F2E98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2394D26-C2F7-CBA0-566C-D7B166726E2B}"/>
              </a:ext>
            </a:extLst>
          </p:cNvPr>
          <p:cNvSpPr txBox="1"/>
          <p:nvPr/>
        </p:nvSpPr>
        <p:spPr>
          <a:xfrm>
            <a:off x="14946311" y="118418"/>
            <a:ext cx="317671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Gestione segreti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E8E2BB-645B-4A3B-6659-A55ED7290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90" y="2373376"/>
            <a:ext cx="2060620" cy="2211502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30E021F-85D3-355E-2DFA-3B7DD122D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699" y="5861934"/>
            <a:ext cx="4517402" cy="43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F10C91E-617E-5F2D-383B-94DDF5EE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6BE8AF3-6060-DF09-575E-1FC15173FD9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A27394C8-B28D-A912-B5C5-598D15060D2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B8345F9-4DF8-1C5F-2100-521BC8CC384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F5103346-9EA9-1398-A5A3-308B66A2FD5F}"/>
              </a:ext>
            </a:extLst>
          </p:cNvPr>
          <p:cNvSpPr txBox="1"/>
          <p:nvPr/>
        </p:nvSpPr>
        <p:spPr>
          <a:xfrm>
            <a:off x="2461106" y="2320950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dispositivo di audit su file scrive i log di audit in un file. Si tratta di un dispositivo di audit molto semplice in quanto si limita ad aggiungere i log a un file.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comando utilizzato per abilitarlo è il seguente: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audit enable file </a:t>
            </a: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file_path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=/var/log/vault_audit.log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funzionalità è stata implementata per i controlli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AC-7 e AU-2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5D476AA-7CDC-27E4-A42C-E2EA39C3FE08}"/>
              </a:ext>
            </a:extLst>
          </p:cNvPr>
          <p:cNvGrpSpPr/>
          <p:nvPr/>
        </p:nvGrpSpPr>
        <p:grpSpPr>
          <a:xfrm>
            <a:off x="13691853" y="14904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F1CED00-3D82-8FC0-0A3F-0AE4F2AC200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CC59ED1-72AD-16F1-8BB6-BB0F19E40A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0DFEC60-888B-5CE2-96DC-8D9F3DE6E5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83E8331-C675-108A-AF45-A7FC543AD34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FAEF2F5-FE61-28EF-737D-F941EC4F602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594D688-083A-3F47-82E2-173BCCB89DE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28C5631-6A37-4075-3D63-1B10B9209249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CB0187A-8FB9-D72D-1583-22EB27DBB67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A12A396-F45B-AD32-CC61-1FE086AB5A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40F5476-95EA-87C4-CE68-14EBAFF028D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6CD410D-E4E2-79DA-E640-DBD2053964C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7A13737-CA0E-2412-F60F-A1E1225CF1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D8553DB-2DA1-F288-B83C-1955EA02729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447B2AFF-0488-5B75-997D-F628C5AE84DE}"/>
              </a:ext>
            </a:extLst>
          </p:cNvPr>
          <p:cNvSpPr txBox="1"/>
          <p:nvPr/>
        </p:nvSpPr>
        <p:spPr>
          <a:xfrm>
            <a:off x="14946311" y="118418"/>
            <a:ext cx="317671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File audit device</a:t>
            </a:r>
          </a:p>
        </p:txBody>
      </p:sp>
    </p:spTree>
    <p:extLst>
      <p:ext uri="{BB962C8B-B14F-4D97-AF65-F5344CB8AC3E}">
        <p14:creationId xmlns:p14="http://schemas.microsoft.com/office/powerpoint/2010/main" val="342097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A116ADC2-EF5C-26AD-A145-EB11C782A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8D7AB866-D081-DF81-06F3-7C4319F653AE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1F6324C-F1C2-FC85-B59E-217A08D7B0B2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F5FB8B70-D24F-6077-9FE1-B6622A57291F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B1086F58-20D4-D594-D1AA-186FF7A8564F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F14948C7-498B-1B45-A88D-CA3AE373C4E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CDACBD95-2278-E2A5-840D-F02AA84C91B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5CAFE8BB-F66D-172D-45D8-06A8A0B2823B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DCEB5782-6EDF-91B1-2069-2CA5E57A24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6C58087B-1CAC-E6E0-D454-9BFF49FD33A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3DB153F8-77AC-228E-1BF5-87AAFC178830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AA124397-C48E-87E2-B3FD-F0CAE7D0D6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E1D95B7D-AB0D-B60E-3622-CF1136EB9C6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1E321544-2F08-A21C-9E2E-280CA62608D4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AFD200D3-7958-9AC2-6FC7-ABC6A8E0D7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F255B75C-9589-67B1-321A-F7B0ACD5561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A2F798EC-D399-F9BD-E65B-EECE9772BCC2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7A32F28B-5EA2-62E7-2A50-04FBA26599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0FD484B1-4591-DE1A-C1C6-D12B151242C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60EB559F-44B2-5FBF-D28F-DF755180FC61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723F6CA-6FA5-2D36-7212-C956C45177D1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EF63B8CB-79E2-B991-9611-72A2B355C522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B1713978-2461-5FC2-8F59-5A0B1B7672F0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B1D861A5-1094-22D8-6E99-0B747102FE6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85F113DC-6CE3-E2ED-8583-7D6FB23BA60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05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EE0D7985-5264-00F9-31B2-2415BD17E861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DE087DEF-4B7A-7466-AC9B-C55471F55ACE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05F0CE23-C307-1BBE-14BE-E4AB8CB165B9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DF130D65-DB8C-989D-366D-A6DAC4B1CA29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00171331-D932-5EBC-1FF2-C4542AEE2789}"/>
              </a:ext>
            </a:extLst>
          </p:cNvPr>
          <p:cNvSpPr txBox="1"/>
          <p:nvPr/>
        </p:nvSpPr>
        <p:spPr>
          <a:xfrm>
            <a:off x="7213848" y="5335671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Creazione di una semplice web app v1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CEA9CC79-970C-A5BB-68EA-EBB320D17787}"/>
              </a:ext>
            </a:extLst>
          </p:cNvPr>
          <p:cNvSpPr txBox="1"/>
          <p:nvPr/>
        </p:nvSpPr>
        <p:spPr>
          <a:xfrm>
            <a:off x="3534315" y="4040040"/>
            <a:ext cx="818147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LDAP e XACML</a:t>
            </a:r>
          </a:p>
        </p:txBody>
      </p:sp>
    </p:spTree>
    <p:extLst>
      <p:ext uri="{BB962C8B-B14F-4D97-AF65-F5344CB8AC3E}">
        <p14:creationId xmlns:p14="http://schemas.microsoft.com/office/powerpoint/2010/main" val="247087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8A408AD-75F4-24DC-985B-2C09E267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FDC14B5-575E-CCF6-D086-2D41FEECC14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FE61101-31D9-378C-CAF2-133B22892B5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6CD20A5-86CE-7E44-D2B1-E1BC14E3B83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9914AE1-5F2B-3BF8-F674-A2AEC1F1A5FC}"/>
              </a:ext>
            </a:extLst>
          </p:cNvPr>
          <p:cNvSpPr txBox="1"/>
          <p:nvPr/>
        </p:nvSpPr>
        <p:spPr>
          <a:xfrm>
            <a:off x="2461106" y="2484310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LDAP è un protocollo standard per accedere e mantenere servizi di directory distribuiti su una rete. Esso permette di organizzare le informazioni in una struttura ad albero, in cui ogni elemento è una entry, identificata da un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Distinguished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Name (DN).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LDAP for Windows permette di gestire gli utenti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avviare un server che comunicherà con Vault. In particolare, è stato necessario configurare LDAP tramite il file "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slapd.conf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",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poi configurare il file "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base.ldif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CA5EA57-5654-6D28-4221-6B9CC71C7BE8}"/>
              </a:ext>
            </a:extLst>
          </p:cNvPr>
          <p:cNvGrpSpPr/>
          <p:nvPr/>
        </p:nvGrpSpPr>
        <p:grpSpPr>
          <a:xfrm>
            <a:off x="14343845" y="155343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CE0A7A2-7A6E-3B20-36FC-9C2D963C062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67D93C0-FF62-DC22-605E-EB6B2E7F69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0862117-AB91-C382-9BD0-FA70FC68E87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5ADD8B24-39FA-FBB9-B482-018B14961AA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1AE72EA-080B-F310-2E27-C0A789BABC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A1E9DC2-6E92-D619-C9D6-D0676B61616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E571FD1-AF21-0BBC-A205-50134AFCACF1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1564CCD-4991-8849-DB77-8DD70C6DB64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CB45938-537F-A3D9-107F-0ACF8C05FB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2570576-5818-025B-C5AF-138A36ADEC3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13E69964-D0B7-84FC-50B6-A8E05D3B40C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DAA7D80-6167-F0FE-6DB4-C6BCC48B8B9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6BED80E-664A-A533-13AF-058CE37534A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9AF84C1B-FF6E-6BAA-7EEB-B4EC0F72E8F2}"/>
              </a:ext>
            </a:extLst>
          </p:cNvPr>
          <p:cNvSpPr txBox="1"/>
          <p:nvPr/>
        </p:nvSpPr>
        <p:spPr>
          <a:xfrm>
            <a:off x="15607398" y="245642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429456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91534A9-070D-CC32-4B38-74ED0886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A245A35-1AAC-0323-CFF8-A5D69031256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07369112-1203-B77A-4B0F-626A5A98970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3550312-F630-08C3-CB85-67A217B98F0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B0AD81D0-21C8-C027-52A2-BBFBFBEFCA92}"/>
              </a:ext>
            </a:extLst>
          </p:cNvPr>
          <p:cNvSpPr txBox="1"/>
          <p:nvPr/>
        </p:nvSpPr>
        <p:spPr>
          <a:xfrm>
            <a:off x="2461106" y="1629839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file di configurazione .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ldif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è strutturato nel seguente modo: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Root Entry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Organizational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Units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Utenti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Gruppi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root entry è la base della directory, ossia il punto di partenza per la struttura della directory e rappresenta il livello più alto nella gerarchia. La sua funzione è di fornire un'area centrale in cui tutte le informazioni relative alla directory sono organizzate e accessibili. In altre parole, è il "dominio" principale sotto cui risiedono tutte le altre voci.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BB28A4F-AB3C-B524-E73C-C6BE5440737C}"/>
              </a:ext>
            </a:extLst>
          </p:cNvPr>
          <p:cNvGrpSpPr/>
          <p:nvPr/>
        </p:nvGrpSpPr>
        <p:grpSpPr>
          <a:xfrm>
            <a:off x="14533157" y="20140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CCD24764-1D42-F47E-6D8E-B5848D69761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306E538-36F4-E262-9620-FF3022DD86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0095CB1-7484-5F54-BEC3-13FFE0B18C7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E8A62CE-B170-E453-D7BB-780627541D1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B784FBA-787A-D3B6-DD58-2D4EF3EC8F6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4505533C-D5C2-D71A-B840-81EC52783C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3DD7986-E930-19BA-BF4F-B5764AD170D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78118A4-5A38-FDB5-AA1C-47C5BE8CE03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D28F059-00A5-B7AB-0442-51DB71A31E4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8E32697-5C17-82D4-9F79-779CCD6CC9B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23E1C11-300A-06E2-DA68-F7E218FD30C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9198D53-AC83-1AD1-8440-7F1F7D36D2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0C36A7D-DD0D-2987-36A0-F252206435F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F9B34329-0036-070C-ECFD-DE9BFD028E29}"/>
              </a:ext>
            </a:extLst>
          </p:cNvPr>
          <p:cNvSpPr txBox="1"/>
          <p:nvPr/>
        </p:nvSpPr>
        <p:spPr>
          <a:xfrm>
            <a:off x="15826894" y="2511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Root Entry</a:t>
            </a:r>
          </a:p>
        </p:txBody>
      </p:sp>
    </p:spTree>
    <p:extLst>
      <p:ext uri="{BB962C8B-B14F-4D97-AF65-F5344CB8AC3E}">
        <p14:creationId xmlns:p14="http://schemas.microsoft.com/office/powerpoint/2010/main" val="325603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3C18EF9-BD13-14BC-C0BE-57F5A020F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896993A-FEDB-B98E-D96C-A169F7B1B63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C7B3DAAE-3849-5816-BF70-362DFEE3615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4456A7F-0559-F843-6133-AEA017A53C9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CF89E98-63ED-BA12-322F-4C9BA09C5051}"/>
              </a:ext>
            </a:extLst>
          </p:cNvPr>
          <p:cNvSpPr txBox="1"/>
          <p:nvPr/>
        </p:nvSpPr>
        <p:spPr>
          <a:xfrm>
            <a:off x="2461106" y="2503182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contenitori logici che permettono di organizzare e strutturare i dati in modo gerarchico. Nel nostro caso abbiamo: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ou=users: contiene gli utenti.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ou=groups: contiene i gruppi.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Quindi possono essere nidificate per creare una struttura gerarchica, consentendo anche di avere delle OU all’interno di altre OU.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42BC7ED3-D1A3-F3F5-BE4E-75945996CD69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17A2C21-A44C-E4BC-D6E7-ACD5547AEAD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6ADACAB-BEF0-1331-A678-BD9D08C700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DF6B115-2977-5636-B107-D61F623C447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C5EB3CA-95A9-2CBA-5A31-583C8219B49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6347FAC-0FEE-A8A0-7CDD-CB015D4CB1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8A617A7-8F6E-1A4E-557D-AE223E9739C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698832E-2813-FE35-7315-BE7C647B8ED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96CD64EB-9837-B3DE-47B0-834E749DFA1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9698B7C-E577-72A2-3151-CD5040DAD80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5EAB242-649C-B782-37D8-34AB4DDE1CE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F36112F9-B0EC-4830-46E4-1720306FF2D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711C7E6-59B6-470E-DC9F-57B0D40A88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26DB691-916A-398A-EEF3-ACD93F1F79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DEF5442B-94AE-4932-4020-E89BA7402C6C}"/>
              </a:ext>
            </a:extLst>
          </p:cNvPr>
          <p:cNvSpPr txBox="1"/>
          <p:nvPr/>
        </p:nvSpPr>
        <p:spPr>
          <a:xfrm>
            <a:off x="15964106" y="146086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Org Units</a:t>
            </a:r>
          </a:p>
        </p:txBody>
      </p:sp>
    </p:spTree>
    <p:extLst>
      <p:ext uri="{BB962C8B-B14F-4D97-AF65-F5344CB8AC3E}">
        <p14:creationId xmlns:p14="http://schemas.microsoft.com/office/powerpoint/2010/main" val="333234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502B605-E8FB-D87B-B797-421E01806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260BC0F-CDBF-D82A-1533-0BF01988201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5A5B3A9-0A69-85CD-A8C3-9E3B2FFFBEF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E8D3CF0-8D46-310C-6E7A-C91F6D4FE62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C97BBA6-3712-5681-808D-3521E1B2023B}"/>
              </a:ext>
            </a:extLst>
          </p:cNvPr>
          <p:cNvSpPr txBox="1"/>
          <p:nvPr/>
        </p:nvSpPr>
        <p:spPr>
          <a:xfrm>
            <a:off x="2461106" y="389215"/>
            <a:ext cx="13365788" cy="1004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 aver generato la chiave, si è proceduto con la v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erifica che essa sia stata generata correttamente: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rsa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-in </a:t>
            </a:r>
            <a:r>
              <a:rPr lang="it-IT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private_key.key</a:t>
            </a: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–check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Dopodiché, per ottenere un certificato, è necessaria una CSR (Certificate </a:t>
            </a:r>
            <a:r>
              <a:rPr lang="it-IT" sz="3200" b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Signing</a:t>
            </a: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Request):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</a:t>
            </a:r>
            <a:r>
              <a:rPr lang="en-US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req -new -key </a:t>
            </a:r>
            <a:r>
              <a:rPr lang="en-US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private_key.key</a:t>
            </a:r>
            <a:r>
              <a:rPr lang="en-US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-out </a:t>
            </a:r>
            <a:r>
              <a:rPr lang="en-US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request.csr</a:t>
            </a: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Essa contiene la chiave pubblica e altre informazioni identificative, mentre la chiave privata rimane segreta e viene utilizzata per decifrare i dati cifrati con la chiave pubblica. La CA firma la CSR, creando così un certificato digitale. Durante questa operazione vengono richiesti dei dettagli, come ad esempio il Common Name (</a:t>
            </a:r>
            <a:r>
              <a:rPr lang="it-IT" sz="3200" b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localhost</a:t>
            </a: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o il </a:t>
            </a:r>
            <a:r>
              <a:rPr lang="it-IT" sz="3200" b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Locality</a:t>
            </a: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Name.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DECEB26-A39B-4323-0498-4D21BC372D6A}"/>
              </a:ext>
            </a:extLst>
          </p:cNvPr>
          <p:cNvGrpSpPr/>
          <p:nvPr/>
        </p:nvGrpSpPr>
        <p:grpSpPr>
          <a:xfrm>
            <a:off x="16367863" y="39449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B431EC9-087A-26EB-0831-1D5B7FF3598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E1060F82-7BBE-34C6-A81D-0023C4E425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34FBACB-91C4-79EA-CD57-6201CB81949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9E09733-84BE-2B6F-BA8C-AB74247D02D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CD10C8E-536B-45FD-59FF-200C159A7A3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5C27920-7837-DD12-FFB2-687AE08B63D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930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3E89847-8023-142A-82A6-536779F15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0922D95-B4D7-9607-9A54-CC2F04D380F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969395B-B9F3-B20F-6D6D-70EA831DB58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F156B54-1DB4-B5A7-4377-96866F09BDE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D6DC258-CF4F-7053-9C06-C75117210845}"/>
              </a:ext>
            </a:extLst>
          </p:cNvPr>
          <p:cNvSpPr txBox="1"/>
          <p:nvPr/>
        </p:nvSpPr>
        <p:spPr>
          <a:xfrm>
            <a:off x="2461106" y="2503182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Ogni utente è definito con un DN unico (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uid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), che li identifica all'interno dell'unità organizzativa "users". Ogni utente ha attributi come il nome, cognome,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uid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una password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hashata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il che garantisce il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IA-5 ed SC-4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objectClass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specifica che si tratta di un oggetto di tipo: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 (persona)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organizationalPerson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 (persona organizzativa)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inetOrgPerson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 (persona in un contesto internet).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7D25796A-7BCE-728C-4804-CDCD9D1C766E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C9D04B7-6236-0F31-B936-19DDC8C7C8F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FF569EE-977E-863C-9BE9-88C270752F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6504A4A-402F-B186-48BF-F5038992F6D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5E456F0E-D282-649C-9790-98D2AB79177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AFBF8CE-E691-AF83-6C46-B1A84D3D94F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DE50331-AA83-9FFF-903F-45E5A6EAA4D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C341ACB-D7F3-842C-4036-BBFBAE9D15A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5678DC6-C09E-F49C-4C4A-9EA17B65902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7BE34C4-724D-16E3-E2EA-CCE0CB8117C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DA2C592-934D-C295-7C4F-65B55814F32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79B3B04-20A7-D4E1-D447-753D2FB4AF0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E8D1DEF-E6BA-CA15-ABFA-516E4A10EF3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793EBDD-B573-C1D4-207F-1AE3197CE44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E79DF1BD-28EF-3372-CBF1-3B70A9ADC196}"/>
              </a:ext>
            </a:extLst>
          </p:cNvPr>
          <p:cNvSpPr txBox="1"/>
          <p:nvPr/>
        </p:nvSpPr>
        <p:spPr>
          <a:xfrm>
            <a:off x="15967758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98402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16DE170-683C-BA78-8229-5C4A1E7E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DD5A87A-B0D2-DF17-9028-5ACEF7804A7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D953B8E-0668-4AF8-3812-E4B50452AD9E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E79D677-0C71-5D7F-8C96-072864A87BF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212DE38-9B6B-82E8-B394-1E27E13CD49A}"/>
              </a:ext>
            </a:extLst>
          </p:cNvPr>
          <p:cNvSpPr txBox="1"/>
          <p:nvPr/>
        </p:nvSpPr>
        <p:spPr>
          <a:xfrm>
            <a:off x="2461106" y="1893379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gruppi vengono creati nell'unità organizzativa "groups". Ogni gruppo contiene una lista di membri, che sono utenti specificati tramite i loro UID.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 nostro caso sono stati distinti 3 gruppi: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Manager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Standard User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separazione in ruoli è stata fatta per garantire 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seguenti controlli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805B485-C47B-4157-321D-D52A79D1D5DC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7EEAD711-302B-A355-55AA-5135A10C048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177F4C8-355E-4F99-E651-05675BFAC6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28D1354-5057-4F3F-76AE-6826C48B881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C4AEE3F-A81D-2328-4275-93437319157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1963CCB-DED7-305D-8FA7-480DFE610A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45AFB59-EFFF-58C1-B611-3C415EC77E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2CD8959-FD73-9B8B-433C-EDC4D77E5000}"/>
              </a:ext>
            </a:extLst>
          </p:cNvPr>
          <p:cNvGrpSpPr/>
          <p:nvPr/>
        </p:nvGrpSpPr>
        <p:grpSpPr>
          <a:xfrm>
            <a:off x="109773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E20E0E1-937E-3A94-D1E1-C8DEDCAD4CA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7562528-03EE-7C37-C793-2DFABFA0395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DE0F998-0DA8-F9D6-CCFA-3B56FE394FE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A028E1B-BFDB-78E6-243E-89269DAC82A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AF798BD2-1C48-AA70-B049-1565486BEBC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320DC80A-575E-9D8D-4EB2-67E226A9D29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6D0B5AA-FD69-40F9-D841-32A566AAA747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91281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A79E196-8FCD-E368-212D-C9EE3C5F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0B83047-4539-56EE-5ABC-978898BF5DB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4814DF7-0290-3170-955D-1A400619E4F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4247AD4-3ECF-2BCB-718C-D69A84AB3CD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7E5A981-E952-24FA-9D4D-0C5BD043294E}"/>
              </a:ext>
            </a:extLst>
          </p:cNvPr>
          <p:cNvSpPr txBox="1"/>
          <p:nvPr/>
        </p:nvSpPr>
        <p:spPr>
          <a:xfrm>
            <a:off x="2461106" y="1648637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stato necessario configurare Vault per funzionare con LDAP. Questo è stato possibile mediante l'aggiunta di un nuovo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metodo di autenticazione, il quale viene configurato nel seguente modo: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garantisce il controllo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IA-1, IA-4 e IA-5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74BA94C4-2D92-27A7-915B-9BFFD6D500D5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96C81554-FD32-BC88-48FE-696BE6EA5FB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D800010-A42B-9DCF-C617-FF9A3F0F9D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BD0AD57-7662-3E23-8726-06AAE9E9854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14ADFA4-9C3A-CE1E-353C-8CB880FE840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C3243C6-3BF0-6C0B-F2B5-7F214B3E6D9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083883D-B404-8D5B-595E-D4899CC0C6A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7D6DF3C-5202-C3FB-F287-600B33DB300C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3D7A1E8-CA89-CDED-4D20-8F3106B2D62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3A35BED-6202-07F6-60F1-C62AA02F7DF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126CE276-5138-52BD-65C0-A2BD019298E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48ECFF7-0672-9642-CE9F-85EF8188ECE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1F3B857-9BD7-622B-B938-825F2E35A0B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3CBD816-064C-D3E2-EF49-C6926EAF23D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DAE0357F-3727-E60D-8D25-B692BBDBBFE4}"/>
              </a:ext>
            </a:extLst>
          </p:cNvPr>
          <p:cNvSpPr txBox="1"/>
          <p:nvPr/>
        </p:nvSpPr>
        <p:spPr>
          <a:xfrm>
            <a:off x="15826894" y="104937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 + LDAP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6B1E63-A78A-BC00-AB52-519BCBD09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051" y="4228909"/>
            <a:ext cx="9321898" cy="32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5946F639-5CDD-0139-8552-AC3E6150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D98A90C-1B56-4833-EEB6-D6AC30E193E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DEBD56E-DB01-FC22-FFFE-CD32DA3463D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F2DC914-4F86-D847-5367-E1A3E749EDB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32790F09-0D81-E01B-C2C6-AED5784A8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671148"/>
              </p:ext>
            </p:extLst>
          </p:nvPr>
        </p:nvGraphicFramePr>
        <p:xfrm>
          <a:off x="1449196" y="1394769"/>
          <a:ext cx="14912494" cy="838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A35F758-AA36-9F93-DC18-63068921F64A}"/>
              </a:ext>
            </a:extLst>
          </p:cNvPr>
          <p:cNvGrpSpPr/>
          <p:nvPr/>
        </p:nvGrpSpPr>
        <p:grpSpPr>
          <a:xfrm>
            <a:off x="14939814" y="7651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AC99301-862C-9245-7C9A-7DC3140BC35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FB24F99C-69A4-8C5C-DA3C-BBEED0204DF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43E66A0-7818-8FF7-5C27-2880C719FF0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606BD39-8AD3-519C-180C-5F3FB2FAE52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436103C-FB3D-FE1E-9463-43B3A1D887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DA5F670-5B8C-396B-37F8-2C51A80D103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D7A1AFE-E7D4-2AB0-7694-0AABC293F425}"/>
              </a:ext>
            </a:extLst>
          </p:cNvPr>
          <p:cNvGrpSpPr/>
          <p:nvPr/>
        </p:nvGrpSpPr>
        <p:grpSpPr>
          <a:xfrm>
            <a:off x="49516" y="911870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D17A1A1-B64F-2019-EF5D-4B713386F3E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D3315FA-E8DA-228F-636B-B49B774C1E5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C059BA8-0B2E-D477-710A-9D674E5D7DD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1268618-E979-1CEA-8DFC-77B0751B1F2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D600DC0-00A3-1FEA-110E-E876BFE0460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6C4B1AE-D0DA-70C7-D9C8-7D234406F29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8DC6D956-7C6A-DD95-B301-06CC308689BC}"/>
              </a:ext>
            </a:extLst>
          </p:cNvPr>
          <p:cNvSpPr txBox="1"/>
          <p:nvPr/>
        </p:nvSpPr>
        <p:spPr>
          <a:xfrm>
            <a:off x="15912294" y="-103457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 + LDAP</a:t>
            </a:r>
          </a:p>
        </p:txBody>
      </p:sp>
    </p:spTree>
    <p:extLst>
      <p:ext uri="{BB962C8B-B14F-4D97-AF65-F5344CB8AC3E}">
        <p14:creationId xmlns:p14="http://schemas.microsoft.com/office/powerpoint/2010/main" val="404814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D843D51-3794-D7AA-E850-2798EEE4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7CD4728-1572-0266-24ED-24C0EDC420F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2043390-1ACD-5522-3FDA-61F9E6981F1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F844291-FF42-2EEE-47ED-7C94C03A681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B057875-C067-94F8-723D-5E9AE617EFBF}"/>
              </a:ext>
            </a:extLst>
          </p:cNvPr>
          <p:cNvSpPr txBox="1"/>
          <p:nvPr/>
        </p:nvSpPr>
        <p:spPr>
          <a:xfrm>
            <a:off x="2461106" y="1143302"/>
            <a:ext cx="13365788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 Vault è stato necessario abilitare il metodo di autenticazione LDAP, per poi creare </a:t>
            </a:r>
            <a:r>
              <a:rPr lang="it-IT" sz="32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gruppi, utenti e policy 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 assegnare, il che permette di garantire il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AC-4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8292BF7-B36C-EFD0-BB4E-91D39B422CA2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9F4B5517-95A2-8C43-2F61-B0A2BA96B96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27085CE-BA9B-DEC6-A57D-7CB57D07911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0D00347-E1E2-0F14-87B6-3298B948CDA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2A7F22E-733D-AA95-50A9-D022C7D3428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3B18A5D-6DF4-41E1-A41F-EEB9A0EF432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1DA67E7-645F-3A40-FF5B-67019370A5E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CCDCD8D-078E-0C79-CFB8-5BB25BC6637C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BBF8F60-1957-D7F4-2684-BE1EDD04FF3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37E21EB-288D-CCDE-21BB-1E567E645C5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B2F1720-6294-B76A-FCCD-35C4A786C72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179D833-4FE7-8FEB-68EB-ADFFF205884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48F6384-1EE7-A9F6-1B15-55AB52CB465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DEBEEB3-881B-895F-B222-AB493DAD1FB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361D1DEB-7AAD-1139-232F-9ED14062F22D}"/>
              </a:ext>
            </a:extLst>
          </p:cNvPr>
          <p:cNvSpPr txBox="1"/>
          <p:nvPr/>
        </p:nvSpPr>
        <p:spPr>
          <a:xfrm>
            <a:off x="15826894" y="315551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 + LDAP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27DE5B-C744-7B47-127B-AEA14BC0C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57" y="2922628"/>
            <a:ext cx="9848850" cy="29813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8E01EB2-40E8-089F-858B-21849CC78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857" y="6219291"/>
            <a:ext cx="9848850" cy="35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2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94967A6-421B-2ED1-11F3-018AD0B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FA2AF6C-4A33-061A-2E43-4A594191683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8DFE698D-2CEE-87A6-37E1-FC92CA9865A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C75ECF0-A88F-CA21-B7B5-9AB374F0DF7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55C5C3B8-CA9D-42A5-7341-80C622135B4D}"/>
              </a:ext>
            </a:extLst>
          </p:cNvPr>
          <p:cNvGrpSpPr/>
          <p:nvPr/>
        </p:nvGrpSpPr>
        <p:grpSpPr>
          <a:xfrm>
            <a:off x="12943588" y="202856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8FEC60C-5AA5-F93A-32A8-E529C5F285A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5CFC96E-BAE2-39DF-C773-6DB88CF5793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9A33F1F-8363-3677-A5F0-783B2EE4D81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E22128D-0FE5-8F23-0DB2-C0669B1EBB9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474BF35-1225-491E-2057-FCCE999BA3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2CDADBFD-4737-E5D5-43B7-50E8669E22D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06F95CD-E9F5-5C93-A001-6F72539CEF0B}"/>
              </a:ext>
            </a:extLst>
          </p:cNvPr>
          <p:cNvGrpSpPr/>
          <p:nvPr/>
        </p:nvGrpSpPr>
        <p:grpSpPr>
          <a:xfrm>
            <a:off x="1489966" y="9129291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AE24DC8-5CFC-19BC-2794-F533CF73A13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FB4A09C-B5E6-07B8-93A2-0FFFB1741CA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34DC5F18-4456-35FE-0806-E8DCED5F75B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1D43AEAD-39CC-DD5B-A76D-64357ACFA5B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7754751E-5630-F8D1-396B-69BAB19B0D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08679EF-EEC3-D365-A5AA-65CEBC24AD6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9B8C0052-5952-C41A-513E-A8D35B751AB4}"/>
              </a:ext>
            </a:extLst>
          </p:cNvPr>
          <p:cNvSpPr txBox="1"/>
          <p:nvPr/>
        </p:nvSpPr>
        <p:spPr>
          <a:xfrm>
            <a:off x="14171000" y="150398"/>
            <a:ext cx="426509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906974D5-1016-262B-6AEF-D3EA5F4A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002" y="2487262"/>
            <a:ext cx="13503996" cy="62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4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81ABF68-1EB2-D9D5-341C-719FFA1B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EC5AA76-0D08-D410-B2CF-2082EAA6283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BB74150-DDE7-4574-A759-A4D14E0D685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C933CAC-6F04-3545-8A41-72E6F7DF6DC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245C0C1-1207-47A9-AA73-D8085D09833F}"/>
              </a:ext>
            </a:extLst>
          </p:cNvPr>
          <p:cNvSpPr txBox="1"/>
          <p:nvPr/>
        </p:nvSpPr>
        <p:spPr>
          <a:xfrm>
            <a:off x="2461106" y="3075241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standard XACML è stato implementato mediante Vakt, una libreria Python che fornisce un sistema di controllo degli accessi basato su policy.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progettata per aiutare le applicazioni a determinare se un'azione che un utente sta tentando di eseguire è consentita, sulla base di una serie di regole di accesso definite in anticipo.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647254F-889A-B142-0F24-C9B5A993D193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BC9B41C-74DE-27C1-EEE6-F50B255DC17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1CC5006-0D9C-9682-AE5E-4C75D356ADD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066C4814-51F0-269D-05C4-85B1DC6591B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FA9CB3B-1613-A90D-C079-07DD43F3E8C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D7D9EA14-BF07-11EE-0C09-EE606DF0094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0E7BA1C-805C-F318-D287-A66790585B4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8F08E5F-6932-7366-7022-E4636B75501F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2A30BDE-FDCE-3A3D-5E70-633D131D425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2877375A-D3E2-7529-1551-76A4AA83DE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1CA0B816-9098-07D0-B154-C500850647F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40B54A6-6A85-CCC7-5B17-332887EAE52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3A7CB6C-D6ED-D878-7576-38FEE572738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F485EF8-F436-2A03-82F6-457F28E2742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AEE43A20-960B-FDD6-36F7-31C244D0C9CD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XACML</a:t>
            </a:r>
          </a:p>
        </p:txBody>
      </p:sp>
    </p:spTree>
    <p:extLst>
      <p:ext uri="{BB962C8B-B14F-4D97-AF65-F5344CB8AC3E}">
        <p14:creationId xmlns:p14="http://schemas.microsoft.com/office/powerpoint/2010/main" val="7279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4C678291-13E1-0FA7-B047-9336C085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7AEE647-6912-5B8F-7E2C-4FEB666E727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1FF17BA-5DE3-77D2-06C0-523C3AA0AB4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C2D649F-FFFA-1DBF-B21A-E0A4ED392EA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AFE3EA6-451A-9EE1-FCCA-9927D988A4EB}"/>
              </a:ext>
            </a:extLst>
          </p:cNvPr>
          <p:cNvSpPr txBox="1"/>
          <p:nvPr/>
        </p:nvSpPr>
        <p:spPr>
          <a:xfrm>
            <a:off x="2461106" y="856790"/>
            <a:ext cx="1336578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policy vakt è composta da: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319D9BAA-411C-D85A-1BA0-D14F655222CA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151EB50-51D7-F3A1-E362-9AC35E7242A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5B1FE17-CD41-D5E0-0E38-121A6815313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BC0DAB7-88B5-6D07-26A9-6F312A2C00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C4D2985-E629-B3C6-EC33-86C0448E88F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03DAE7D-76A1-4E93-E292-AF3D61DC7E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DBDAE70-0CEB-6979-538D-B49E65F1CC8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804D4E1-3B56-4A72-FA3E-98D98127B4FF}"/>
              </a:ext>
            </a:extLst>
          </p:cNvPr>
          <p:cNvGrpSpPr/>
          <p:nvPr/>
        </p:nvGrpSpPr>
        <p:grpSpPr>
          <a:xfrm>
            <a:off x="1865290" y="9001841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39C4856-C687-9F28-49FB-4F59A81E784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B021AEF-8231-4A1B-5929-E839032375F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41BF8CE-F30B-C2D1-CD19-CA33A516972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59281BE-7236-5F69-A6AC-D50AF9B0CD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0852508F-3871-113B-DA47-F21CA1C40F4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6BF589E-A79E-6C2C-FEE8-390E0404231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7C57A27-7E51-A9F7-3A12-B0E3670D52A3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7E52B63-4EE5-9E77-3D78-806B65A33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574122"/>
              </p:ext>
            </p:extLst>
          </p:nvPr>
        </p:nvGraphicFramePr>
        <p:xfrm>
          <a:off x="2880589" y="1965919"/>
          <a:ext cx="12526822" cy="71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0165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4215E2F-FE04-9498-9E50-0A32CF88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94E0582-5C8E-74EA-9537-8199ADD8152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1741341-FA95-03E6-CA21-4E5CA9BE6F2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04E1AA9-670E-5957-CEF2-4FD2E2D423E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031DC20-9FA7-FA93-471E-2AB45256CE0E}"/>
              </a:ext>
            </a:extLst>
          </p:cNvPr>
          <p:cNvSpPr txBox="1"/>
          <p:nvPr/>
        </p:nvSpPr>
        <p:spPr>
          <a:xfrm>
            <a:off x="2351358" y="1126257"/>
            <a:ext cx="13365788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Un'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inquiry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è la richiesta che viene fatta al sistema di controllo accessi. Contiene le informazioni su: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579966DB-8283-16CE-E95D-DD1BDB245004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98B658D-BE7C-8535-3509-DF362042D9D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7590D671-F1F0-0BF9-32DE-4ADEBF53CB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59AD557-7469-46F9-B962-FAA2B2BD674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80C7E51-7FA9-3B5A-82FA-7C68BB5D53D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3EE7AFD-5732-E4DB-33E7-CADEA07CFE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6DFB6CE-AF3F-017B-209A-C80D318EBB4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547A19F0-FD49-B912-54D8-404D7E355B56}"/>
              </a:ext>
            </a:extLst>
          </p:cNvPr>
          <p:cNvGrpSpPr/>
          <p:nvPr/>
        </p:nvGrpSpPr>
        <p:grpSpPr>
          <a:xfrm>
            <a:off x="1865290" y="9001841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5865B73-73A9-51F5-BB5F-958ECAA9C44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1BA490D-3BC1-12AD-48AD-DB8281BEE12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E3D876A-55A2-8388-DFBF-C07593D95D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45A6544-E1C9-B6B2-75DA-35AB88A96A9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7C0FEEB-683B-6654-2C16-B265968536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13B8F0D-4FB7-AF56-A415-E001A06EBFB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3533588-E72C-7918-A26C-E4095306774A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B50DBC8-7B78-4514-0219-54C36AB30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382621"/>
              </p:ext>
            </p:extLst>
          </p:nvPr>
        </p:nvGraphicFramePr>
        <p:xfrm>
          <a:off x="2633446" y="2383480"/>
          <a:ext cx="12539056" cy="661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9327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1ACAA18-EB65-A845-513E-C83A4AD9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21721B7-0659-A33F-6DE7-ECAD4CE7CBA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91FF04C-90F7-71E1-8D89-2626FA56935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DCC2E70-A2B0-F4F6-B3FB-F87702FD09B3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D0847B40-ED1A-03C4-B097-96EFB14C8E11}"/>
              </a:ext>
            </a:extLst>
          </p:cNvPr>
          <p:cNvSpPr txBox="1"/>
          <p:nvPr/>
        </p:nvSpPr>
        <p:spPr>
          <a:xfrm>
            <a:off x="2461106" y="1790645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Guard è l'entità che verifica se un'azione è consentita sulla base delle policy definite. Quando un'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inquiry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viene fatta, Guard verifica se l'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inquiry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è conforme alle policy e restituisce True se l'azione è permessa, o False se non lo è.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un utente cerca di eseguire un'azione, la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webapp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crea un'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inquiry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basata sull'azione, la risorsa e il soggetto. L'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inquiry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viene passata al Guard che verifica se l'azione è consentita in base alle regole definite.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la policy consente l'azione, l'utente viene autorizzato a proseguire; altrimenti, l'accesso viene negato.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D5C8EF1-E03F-363A-F9D2-F48F5DD66712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9C6D2C4-2C74-1416-6192-F2913E4F355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D000EB7-170B-C7F4-C7A9-25BFA8454F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7326098-8E1C-DFD5-EB24-2BBF7A3B28F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5842E6C-6B01-5C41-8C07-8954C1FE03A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80F34F79-AA19-C712-CD3A-17924E17BA3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AA46B4F-6FDD-7C45-7DD2-DA579077CDD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7D29250-ACB1-26BC-7DA7-8A4206EFBAD0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76ACE7D-A70C-D55A-28FB-E115CBCE65B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2C4BB88-E145-191B-51D0-026C863D133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CC19BB4-15C7-D474-A4B3-635F16397E4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835BF7B-E9AB-008E-C0B3-1CA936C3B04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3EB006B-2ABE-2EB3-42A3-2DEDE2E25C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2ABC0DA-3A10-55E5-811E-B88C6C65F71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6DECB2D6-A91F-853D-D1C7-306B2688E1EF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</p:spTree>
    <p:extLst>
      <p:ext uri="{BB962C8B-B14F-4D97-AF65-F5344CB8AC3E}">
        <p14:creationId xmlns:p14="http://schemas.microsoft.com/office/powerpoint/2010/main" val="179415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B1F65A8-01E9-0D13-C95A-5D175FF9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6F01553-B23C-A05A-D3DB-0F6574A6264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A897642-4F7C-034D-082D-F4870C261ED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6A2AC906-B33A-3C2C-0961-C077D3A2D14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005EEB9A-43D5-ECF8-155D-EF04B4E14B38}"/>
              </a:ext>
            </a:extLst>
          </p:cNvPr>
          <p:cNvSpPr txBox="1"/>
          <p:nvPr/>
        </p:nvSpPr>
        <p:spPr>
          <a:xfrm>
            <a:off x="2571934" y="1207161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Infine, si simula il processo di firma da parte di un'Autorità di Certificazione (CA). Normalmente, una CA firma la CSR e fornisce un certificato, ma in questo caso, il certificato è firmato dalla stessa chiave privata generata in precedenza: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</a:t>
            </a: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x509 -req -days 365 -in </a:t>
            </a:r>
            <a:r>
              <a:rPr lang="en-US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request.csr</a:t>
            </a: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</a:t>
            </a:r>
            <a:r>
              <a:rPr lang="en-US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signkey</a:t>
            </a: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b="1" i="1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private_key.key</a:t>
            </a: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-out certificate.crt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Quindi il certificato è utile per test, ma non sarà considerato affidabile da client come browser web o altri sistemi senza una procedura esplicita di fiducia.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0B4FB20-463C-EFEE-01E6-B8779FD8DD96}"/>
              </a:ext>
            </a:extLst>
          </p:cNvPr>
          <p:cNvGrpSpPr/>
          <p:nvPr/>
        </p:nvGrpSpPr>
        <p:grpSpPr>
          <a:xfrm>
            <a:off x="16367863" y="39449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106CE14-1FF7-262F-45CC-2E8B7984FC7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2F57787-CE9B-5BF0-7A50-91421314909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6B493B7-648F-027B-2999-4CE6611B581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F1BD32F-5D88-4E46-9DB8-8CA0FC87D91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B887CE1-842F-EBBE-D0BC-715EDC5A7D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953FF2F-11B5-58A1-0092-9FBA52E68DE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AFAC28E-4034-7793-76EE-B6F4B14BF534}"/>
              </a:ext>
            </a:extLst>
          </p:cNvPr>
          <p:cNvGrpSpPr/>
          <p:nvPr/>
        </p:nvGrpSpPr>
        <p:grpSpPr>
          <a:xfrm>
            <a:off x="6093688" y="8385898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29D09FA-15E1-6285-4097-7EA0139952E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6232204-CF47-909E-CFB1-730797DEDBF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C511CA9-402A-1203-5D60-E6669298476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695E238-01A4-732D-C2AC-B1669064561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1F2E76D-D5EF-CBBD-268E-32CCCC6F868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77B8A6F-52DB-3466-D52F-6B5759C512F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89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4114BE2B-9F66-5167-7AE8-A7BA0D5F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CA2796F-CA46-B01B-8FE3-999AA75E8C1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052C7AB-4F0F-587D-DEB4-FD6863BAF62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12F9031-A92F-5A52-9EBB-F75F188F9AF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80F85AE-A5D9-CEAB-B326-A77A002B9A59}"/>
              </a:ext>
            </a:extLst>
          </p:cNvPr>
          <p:cNvSpPr txBox="1"/>
          <p:nvPr/>
        </p:nvSpPr>
        <p:spPr>
          <a:xfrm>
            <a:off x="2461106" y="1215255"/>
            <a:ext cx="13365788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L'architettura segue il modello ABAC (Attribute-Based Access Control)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30B7EB1-B7C8-7F3A-8D61-14540D5E5594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12D19A9D-A5F1-BDE1-BB83-6C528965BF7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8D47A85-3A09-22D0-AFA3-33136FCFD9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713B3FE-E308-08C5-AEE2-54C4B3EE68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A9A47721-5C9B-86C0-C9CC-B3E89891182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0C75887-6814-3610-713E-23EFEF6443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1424912-5E39-8A1B-E31A-89A9B66A533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EDA07AC6-631C-9E92-8748-780D2FED8A97}"/>
              </a:ext>
            </a:extLst>
          </p:cNvPr>
          <p:cNvGrpSpPr/>
          <p:nvPr/>
        </p:nvGrpSpPr>
        <p:grpSpPr>
          <a:xfrm>
            <a:off x="982982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27DAE2D-C0AB-11AB-6377-822669A83C4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FB596423-D544-1913-B7C1-D56235D813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268CA28-D56D-5D01-05ED-682735701E9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61C6027-47CD-16F1-734A-0A5E741D13B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9F2F43BB-6A36-B955-44EE-A04D701D1A2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FFF807E-51FE-09D3-1C16-9A78A04EC7A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31BA45A6-7DBA-C57A-87B7-F7ECA6D8467E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2E64DF-5394-0E2E-5FFA-B0019AFFA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33" y="2440986"/>
            <a:ext cx="11796733" cy="63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9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283EBD03-42B3-6E2D-E433-06E71B0EB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80DB3661-E009-1B5D-6126-D31980027C96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CB329BC-57B6-2422-A419-E82DF734EF26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278CC7CB-0FC2-0296-84FD-3FBBA1E4F821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6788409B-A248-A373-8103-058BBD2E4B69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9B20237E-D4DA-C2DA-FB80-FDF331F7141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4941C7BA-9DD0-41A2-CC2F-3E1015DCE5A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7E17833E-FCAB-A241-3AC2-338A1BEBEDD8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68E654BC-DCFA-5463-A169-07B6415FD01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0EB51FFA-8B95-2FE5-90E8-AB3E2674D05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B95AA4F0-7239-E064-C5F5-9C910589A277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8E50A596-C70B-F55A-9F0A-15DE4F00ED9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FC21F3A0-F781-F71A-7AB8-1492EDE96F9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C7016C96-E545-C0A0-BAFE-6D8201A5D795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91593E79-60A4-51EC-F143-DB4B78E58D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5E9ABC56-FF2D-116A-E689-2ACB49F7D69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815F4096-B53F-90A5-7A6D-477A5AEB4389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6EBC4819-0096-AD47-FF9D-209AE45C75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94C5FC23-422C-5249-0F34-3B583288ABD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56C161B0-FF8D-C542-5FB3-E895ECAC5D64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76B30AB5-C2E0-D48A-A0B7-81D76A0B9D3F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2AD209E0-DBD9-CC6F-F137-617F19006A37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8F6BD7B6-7912-B8BA-EC7A-93519969ED16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75FC09FB-0E4B-214F-762A-D69FEB17E17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D4255B68-9F52-A325-5D34-52771451E06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06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491EC1FE-0746-C9EB-35AA-17FC51A8A1AB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05B854D5-1C95-EFF0-8D9D-04276EA1B6D7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98E8057D-BDC7-F228-3AAA-E9B1EFAC95BE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963E80FA-1CF9-25A2-7E79-8B57BC8BC953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5D4F31BB-5902-16E5-0339-1A76EF293D73}"/>
              </a:ext>
            </a:extLst>
          </p:cNvPr>
          <p:cNvSpPr txBox="1"/>
          <p:nvPr/>
        </p:nvSpPr>
        <p:spPr>
          <a:xfrm>
            <a:off x="7443985" y="5158097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Creazione di una semplice web app v2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0E00DFBD-4A6F-EEA8-B205-F2D3DC4164B8}"/>
              </a:ext>
            </a:extLst>
          </p:cNvPr>
          <p:cNvSpPr txBox="1"/>
          <p:nvPr/>
        </p:nvSpPr>
        <p:spPr>
          <a:xfrm>
            <a:off x="3546648" y="3869029"/>
            <a:ext cx="10560014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KeyCloak e OpenID</a:t>
            </a:r>
          </a:p>
        </p:txBody>
      </p:sp>
    </p:spTree>
    <p:extLst>
      <p:ext uri="{BB962C8B-B14F-4D97-AF65-F5344CB8AC3E}">
        <p14:creationId xmlns:p14="http://schemas.microsoft.com/office/powerpoint/2010/main" val="198235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C296159-F1C1-1E7C-5988-70A6FA236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AEB8D99-A31A-1BB5-17CA-F5BBFACB1FA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05F3D14-E631-98F7-6662-3C42B699DE6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1ABEF26-CDF7-F122-6F30-E71258CDD60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F13C2680-68FA-B0E7-FC88-3E03A6C0440B}"/>
              </a:ext>
            </a:extLst>
          </p:cNvPr>
          <p:cNvSpPr txBox="1"/>
          <p:nvPr/>
        </p:nvSpPr>
        <p:spPr>
          <a:xfrm>
            <a:off x="2461106" y="1893379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Keycloak è una soluzione open-source per la gestione di identità e accessi, che fornisce funzionalità come autenticazione federata, gestione degli utenti, Single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-On (SSO), e supporto per protocolli standard come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OpenID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Connect,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OAuth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2.0, e SAML 2.0.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il SSO consente agli utenti di accedere a più applicazioni con un singolo login, riducendo la necessità di autenticarsi ripetutamente, mentre OIDC è un protocollo di autenticazione basato su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OAuth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2.0. Aggiunge uno strato di identità a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OAuth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2.0, consentendo non solo l'autorizzazione, ma anche l'autenticazione degli utenti.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4C54F0F-EBD7-04AC-D792-C33A0DA25507}"/>
              </a:ext>
            </a:extLst>
          </p:cNvPr>
          <p:cNvGrpSpPr/>
          <p:nvPr/>
        </p:nvGrpSpPr>
        <p:grpSpPr>
          <a:xfrm>
            <a:off x="14059423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6B885EF-FCA5-8AD4-4585-FD2995F23A0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64A23BE-CA55-5EBF-57C9-6B8D1B2CD7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229F22B4-49F9-6260-2BDD-4B930067B6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28DFE99D-F3A4-8862-D4C0-EAD1522EAE0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6D6E62A-7C85-657C-DEAE-A3AB08EBAA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BBFF6A2-9AEB-337E-A16D-03FDDB5FAE8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6C4EFC8-B405-B091-2175-4ABE0576A72A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0642743-4769-B101-8570-BF48206F24A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B070814-D229-AA08-BE89-F72D1029B5D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3F126FA-1E64-2C38-2CA0-2A82CD84886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3AF03C2-1910-E427-5627-69E852A09EF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90FAB57-70A0-8E6C-1D65-63FE5303DF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C5C0705-ED24-E32A-F4C2-E1DEE16273E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ECCD806E-0E41-5AD7-2BAD-E29E3BABA559}"/>
              </a:ext>
            </a:extLst>
          </p:cNvPr>
          <p:cNvSpPr txBox="1"/>
          <p:nvPr/>
        </p:nvSpPr>
        <p:spPr>
          <a:xfrm>
            <a:off x="15098695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Keycloak</a:t>
            </a:r>
          </a:p>
        </p:txBody>
      </p:sp>
    </p:spTree>
    <p:extLst>
      <p:ext uri="{BB962C8B-B14F-4D97-AF65-F5344CB8AC3E}">
        <p14:creationId xmlns:p14="http://schemas.microsoft.com/office/powerpoint/2010/main" val="6759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7E7792E-765A-7474-D6A7-A2F43088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AF1B24F-D92C-D4A3-BE92-58C4EFB57CF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918898C-ECC1-C3CD-36F4-C8BD6A706CE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73E9B94-B993-BC4F-35C5-D78D6B825CD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2F76997-67EA-3B92-8E77-69528DE30C5C}"/>
              </a:ext>
            </a:extLst>
          </p:cNvPr>
          <p:cNvSpPr txBox="1"/>
          <p:nvPr/>
        </p:nvSpPr>
        <p:spPr>
          <a:xfrm>
            <a:off x="2461106" y="3594224"/>
            <a:ext cx="13365788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Esso consente di creare, modificare, eliminare e gestire utenti e gruppi tramite interfaccia grafica o API REST ed assegna permessi e ruoli agli utenti, permettendo il controllo granulare dell'accesso alle risorse.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Quindi quali sono i componenti principali?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BC79582-42DA-6325-0E1C-DD64AD4A6938}"/>
              </a:ext>
            </a:extLst>
          </p:cNvPr>
          <p:cNvGrpSpPr/>
          <p:nvPr/>
        </p:nvGrpSpPr>
        <p:grpSpPr>
          <a:xfrm>
            <a:off x="14059423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C6F4DCE-879C-0714-0E8E-A2885ADDEDA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3FFA6A2-4114-5948-21A5-F56C8B06BA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8B3AD24B-1339-F178-13E2-99C1F086752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A33B267-5325-DF52-FD29-87B692ED13A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E3A11F1-638A-697D-17E0-2F137BD9999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BDA4136-AB3A-EC4E-A2B7-C852CE9D356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A28D156-AE91-2515-620E-3F3FA1F84C7F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E4F114A-9C9F-025B-257E-D4FDAF397C8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F64D9E0-46A9-23CF-501E-1232AD1B6DE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0EEACBF-1F72-500C-7EB8-3329F722C6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BA58F62-918C-E7D7-3039-DB2F378B019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2A133F01-6228-D2D8-FEA7-CDDFF29093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286699D-79D4-5720-9507-223991BE155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71527F65-AD64-32EB-F0A2-A3AE594FB6E6}"/>
              </a:ext>
            </a:extLst>
          </p:cNvPr>
          <p:cNvSpPr txBox="1"/>
          <p:nvPr/>
        </p:nvSpPr>
        <p:spPr>
          <a:xfrm>
            <a:off x="15098695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Keycloak</a:t>
            </a:r>
          </a:p>
        </p:txBody>
      </p:sp>
    </p:spTree>
    <p:extLst>
      <p:ext uri="{BB962C8B-B14F-4D97-AF65-F5344CB8AC3E}">
        <p14:creationId xmlns:p14="http://schemas.microsoft.com/office/powerpoint/2010/main" val="213129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E2E8D50-1F6F-04F3-0A17-BDB5FDC73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0C9550E-DC3A-CB61-7277-4CC933F130B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82DFDCB-2E79-0ACB-8DBB-C6F5056F766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1962E13-8E30-CEBC-1452-68B7B1FA79D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0986984-BB6D-1C8D-421D-A5B0D326A533}"/>
              </a:ext>
            </a:extLst>
          </p:cNvPr>
          <p:cNvGrpSpPr/>
          <p:nvPr/>
        </p:nvGrpSpPr>
        <p:grpSpPr>
          <a:xfrm>
            <a:off x="14059423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CD3359C-424F-8C1C-5B18-62732EBBA00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402B89D-3E6D-1894-17C2-0BAC5D61613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BBE1324-5152-271B-3D15-4600C4C1DE8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4E87E317-0261-D343-8820-2BBFED539A5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3445C91-38E4-C114-9B51-DB11A0EED7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EBB5209-689C-7DD1-E9B5-2CF170BD500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1FBB6F22-A3ED-3E04-A107-09927FB36751}"/>
              </a:ext>
            </a:extLst>
          </p:cNvPr>
          <p:cNvGrpSpPr/>
          <p:nvPr/>
        </p:nvGrpSpPr>
        <p:grpSpPr>
          <a:xfrm>
            <a:off x="198578" y="91785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AF856B9-B099-EDC9-14F2-48C021A74EB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27E65438-0D77-EB2A-034D-242ABAAFAC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BDFC0FC-0C9F-F0C5-4018-0D1A4430F00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ADA97BE-A1C9-692B-5EF4-98D08140495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E45E3C4-DA5D-8922-F2F9-3B972E6DBD0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28CB90B-2EA5-79DF-9AD7-4EFBF2C4E1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FFBCCD2-E126-9F44-956F-BB292F68B974}"/>
              </a:ext>
            </a:extLst>
          </p:cNvPr>
          <p:cNvSpPr txBox="1"/>
          <p:nvPr/>
        </p:nvSpPr>
        <p:spPr>
          <a:xfrm>
            <a:off x="15098695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Keycloak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6D8801A-888C-D623-1BD2-24DAD09BC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893904"/>
              </p:ext>
            </p:extLst>
          </p:nvPr>
        </p:nvGraphicFramePr>
        <p:xfrm>
          <a:off x="2531268" y="1266620"/>
          <a:ext cx="13225463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365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4B3322C-6195-377E-5D92-3D55FD65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7F55B14-B34A-4F23-8CA4-E4CC684C3C2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E39308B5-BD80-5602-B8E7-632255B7064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61981FE2-8D9A-4BF6-2F5A-C465B1357310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7DF3E0D-1075-6A8C-B0B0-AD0BC29855C2}"/>
              </a:ext>
            </a:extLst>
          </p:cNvPr>
          <p:cNvGrpSpPr/>
          <p:nvPr/>
        </p:nvGrpSpPr>
        <p:grpSpPr>
          <a:xfrm>
            <a:off x="13315504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38915B2-0902-88D4-48D3-A2E080DE8D3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C7868F9-D211-4F51-8A7E-8C6C0748774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5C65858-FABD-5914-919A-B1D0F782EBA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2FEDDB1-5C72-6A51-528C-93FB5A72F2A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A6D7ED9-AE69-CDD0-CBAB-D48C365737C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90153BAD-01DD-2C4C-F092-6B80D0CAE5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E8BC51A-01C5-957A-D036-4FB2E2B932CC}"/>
              </a:ext>
            </a:extLst>
          </p:cNvPr>
          <p:cNvGrpSpPr/>
          <p:nvPr/>
        </p:nvGrpSpPr>
        <p:grpSpPr>
          <a:xfrm>
            <a:off x="527917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524EDFC-FB3B-B292-FB79-D43F1EC84AD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48F92AD-AC4E-A406-3E63-C04E7B73904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6B98E2A7-C9C3-A84F-CEB9-BFDB59B2E1C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105BC58-CF79-DD69-CF7F-89D305DD71D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2136BAF2-08D1-6CFE-0CA1-78B58739A6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A049084-D8A9-0B82-B1C3-6D52E5835E5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34EE682-4C1C-C085-029E-923EDD6B64A9}"/>
              </a:ext>
            </a:extLst>
          </p:cNvPr>
          <p:cNvSpPr txBox="1"/>
          <p:nvPr/>
        </p:nvSpPr>
        <p:spPr>
          <a:xfrm>
            <a:off x="14397925" y="389862"/>
            <a:ext cx="3890075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</a:t>
            </a:r>
          </a:p>
        </p:txBody>
      </p: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F2EC109-B029-D668-658C-481E4E8EC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92" y="1622725"/>
            <a:ext cx="13838615" cy="79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336233F-6F16-5473-26F3-F0667491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FA167CE-9FA6-D6CF-FB95-4EB1DDB8149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BECDA5F-8850-B664-36CF-293FBA9B034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0AFA9FC-34B0-4CB1-F77C-7CDDAC157FD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947B6481-983B-A919-E839-D4937343DF5A}"/>
              </a:ext>
            </a:extLst>
          </p:cNvPr>
          <p:cNvSpPr txBox="1"/>
          <p:nvPr/>
        </p:nvSpPr>
        <p:spPr>
          <a:xfrm>
            <a:off x="2461106" y="2797769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OIDC consente a un'applicazione (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Relying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Party) di verificare l'identità di un utente, basandosi su un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identity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provider come Keycloak. Esso aggiunge uno strato di autenticazione sopra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OAuth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2.0, che è principalmente un protocollo di autorizzazione.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L'applicazione viene registrata in Keycloak come un client, specificando il nome dell'app, l'URL di callback e il metodo di autenticazione.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F96167E-3B3D-BF97-3E1E-6D0536324EE5}"/>
              </a:ext>
            </a:extLst>
          </p:cNvPr>
          <p:cNvGrpSpPr/>
          <p:nvPr/>
        </p:nvGrpSpPr>
        <p:grpSpPr>
          <a:xfrm>
            <a:off x="14571756" y="31255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F8A0B6E-0215-A256-5EEE-A7E245B4964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5375BEA-5908-835B-D5C5-AB27F655CFC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F4C9C70-7739-1447-066E-6D8BA36406A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CED304B-E667-FDA1-7CD4-3724DE74C00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33291F4-F6E9-D3A1-9DBC-639C220C25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4B4F61E0-92E6-B938-96FE-CA437823AC2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88528FA-AFED-1196-9EC5-69C6D8757AF0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98A4696-183A-92D7-D88B-D8B7B43BAE9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BB5AC09-F461-E073-1690-54B97C8D7A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4854BF0-0BB6-6114-2E85-4EE92CE5695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EA38652-AB99-A108-D4F4-11959268AF8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437655B-D1AA-D219-2D63-CE022AFCC6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731A0BD8-B40B-4193-E6FB-8BD7A5FAD61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04E34C1-91A6-2BF8-7CCD-19010520EC87}"/>
              </a:ext>
            </a:extLst>
          </p:cNvPr>
          <p:cNvSpPr txBox="1"/>
          <p:nvPr/>
        </p:nvSpPr>
        <p:spPr>
          <a:xfrm>
            <a:off x="15826894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OIDC</a:t>
            </a:r>
          </a:p>
        </p:txBody>
      </p:sp>
    </p:spTree>
    <p:extLst>
      <p:ext uri="{BB962C8B-B14F-4D97-AF65-F5344CB8AC3E}">
        <p14:creationId xmlns:p14="http://schemas.microsoft.com/office/powerpoint/2010/main" val="10983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6F3DD08-9427-1ECC-6DD4-2629332E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DD40206-C0A5-CEED-99BA-EC4CEEA571A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39A0464-085E-F02E-7242-E33163D116B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E2D6C69-EDF4-0685-C84B-5D35BB9E5C80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D39DD9F-9360-C9BC-3075-03998BB7E3B8}"/>
              </a:ext>
            </a:extLst>
          </p:cNvPr>
          <p:cNvSpPr txBox="1"/>
          <p:nvPr/>
        </p:nvSpPr>
        <p:spPr>
          <a:xfrm>
            <a:off x="2461106" y="2797769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Keycloak emette tre tipi di token principali: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 Token: contiene informazioni sull'identità dell'utente (nome, email, ruoli, ecc.).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 Token: utilizzato per autorizzare richieste a risorse protette.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Refresh Token: consente di ottenere nuovi token senza che l'utente debba rieffettuare il login.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FB5C8D3-833E-2209-25F6-4E8F5173A010}"/>
              </a:ext>
            </a:extLst>
          </p:cNvPr>
          <p:cNvGrpSpPr/>
          <p:nvPr/>
        </p:nvGrpSpPr>
        <p:grpSpPr>
          <a:xfrm>
            <a:off x="14571756" y="31255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E1D3271-5D17-2552-6D8D-D0D45E8EF32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20CADD6-4AB8-82B1-54C3-B2B96AA9E7E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F83617E-10B4-8815-1AB5-A4CBCE32A74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15E27F51-CB22-76D6-884A-1D82E025B87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16901A6-8C9A-C43B-B606-457E62BF736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9B3E7BF-1B9F-99EA-74DC-DA331221052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AD8FEB58-8446-5109-0CFE-779C815F07CF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8FA58C0-94E6-6B45-D5F6-D5DF9EE7256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F66D456-ECBF-A8AC-645B-0B44FCD12E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88B8930-841E-DB6B-91EA-5171188B50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CB04A75D-E340-B3C9-1C22-816A610FFC0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AB97976-D74C-A2A1-4F73-6493E2E82A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E17F70C-DEB1-03DB-9826-E2B1815A21C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FC345D6-9D5D-3D46-2DEC-A35FB24EEF30}"/>
              </a:ext>
            </a:extLst>
          </p:cNvPr>
          <p:cNvSpPr txBox="1"/>
          <p:nvPr/>
        </p:nvSpPr>
        <p:spPr>
          <a:xfrm>
            <a:off x="15826894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423419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6CDB0F2-D2AE-1472-7A4B-788591D6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F113D12-53A5-A205-04C0-01ED4322DAD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7ED7F80-C090-632C-04D7-C0A5504FE2B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9090E80-3E73-CCD9-880F-503E0A4C4CF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C51BA2BA-0D91-E9E5-E7B4-92578E263308}"/>
              </a:ext>
            </a:extLst>
          </p:cNvPr>
          <p:cNvSpPr txBox="1"/>
          <p:nvPr/>
        </p:nvSpPr>
        <p:spPr>
          <a:xfrm>
            <a:off x="2461106" y="1280892"/>
            <a:ext cx="13365788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l’ID token segue il formato di un JSON Web Token (JWT). Oltre alle informazioni relative all’algoritmo di firma, contiene diversi campi, tra cui i più importanti sono: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27A4AA2-1943-CB1B-419C-12B71F9ACFAD}"/>
              </a:ext>
            </a:extLst>
          </p:cNvPr>
          <p:cNvGrpSpPr/>
          <p:nvPr/>
        </p:nvGrpSpPr>
        <p:grpSpPr>
          <a:xfrm>
            <a:off x="14057407" y="18800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A436223-463E-9A90-DE25-1158ED9B4C0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A091857-1E73-E2F1-B89C-1D70C4F9757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E1B26215-7948-3114-34B5-238AFC04688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23B83A4-4CD2-B468-A2A4-09499E16475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3D035FA-B945-9F53-D6C2-D7E59DE6DD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24BA5A2-55C0-5917-5D83-83A2FF550AB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0862A6B-46A6-F259-B54B-AF61C67806F3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33478BC-A15F-59A0-DDB0-F93A86B221C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63E806D-7092-2B96-E7E0-DFD8CA8FA6B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C33D9F8-2BCA-3D5B-1502-856AF39E29F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1961B3B-EC7F-EE45-0324-BDE1BC2A432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B87DAD8-C99F-8EB6-C5B5-6761B9C0077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A80045B-AFAB-A175-FB19-2DB6853FDBA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083D6A16-2746-6925-2492-E80D0CA9D416}"/>
              </a:ext>
            </a:extLst>
          </p:cNvPr>
          <p:cNvSpPr txBox="1"/>
          <p:nvPr/>
        </p:nvSpPr>
        <p:spPr>
          <a:xfrm>
            <a:off x="15146731" y="18800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ID Token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381738A-CE69-9FF9-6829-40DDEA75C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138087"/>
              </p:ext>
            </p:extLst>
          </p:nvPr>
        </p:nvGraphicFramePr>
        <p:xfrm>
          <a:off x="2754553" y="3450118"/>
          <a:ext cx="12778894" cy="629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2624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06C48F7-01AF-AD01-A929-48669BC8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1203E1D-9737-7DBC-BF06-5423037890BB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4BD09A3-9B89-FD52-370E-9587E403531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EF90B9B-99BD-8900-B82E-C8549005326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47ED012-4981-BCE2-CE77-C4D889A316F6}"/>
              </a:ext>
            </a:extLst>
          </p:cNvPr>
          <p:cNvSpPr txBox="1"/>
          <p:nvPr/>
        </p:nvSpPr>
        <p:spPr>
          <a:xfrm>
            <a:off x="1896980" y="2484310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Keycloak è stato deployato mediante Docker sulla porta 8081 mediante il seguente comando: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r>
              <a:rPr lang="it-IT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run</a:t>
            </a:r>
            <a:r>
              <a:rPr lang="it-IT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-p 8080:8081 -e KC_BOOTSTRAP_ADMIN_USERNAME=admin -e KC_BOOTSTRAP_ADMIN_PASSWORD=admin </a:t>
            </a:r>
            <a:r>
              <a:rPr lang="it-IT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quay.io</a:t>
            </a:r>
            <a:r>
              <a:rPr lang="it-IT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/keycloak/keycloak:26.0.7 start-</a:t>
            </a:r>
            <a:r>
              <a:rPr lang="it-IT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</a:t>
            </a: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Dopodiché, è possibile accedere tramite la admin console con le credenziali appena definite per creare un nuovo realm da gestire.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7F6FE31-BC93-640F-9412-9DAA5BD7811C}"/>
              </a:ext>
            </a:extLst>
          </p:cNvPr>
          <p:cNvGrpSpPr/>
          <p:nvPr/>
        </p:nvGrpSpPr>
        <p:grpSpPr>
          <a:xfrm>
            <a:off x="13885956" y="209509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39EFB79-C9AC-0ABA-46DF-ECCD269714E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B63746B-EB08-130C-828F-88FDAF97B49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E2BAF23-904A-9115-633F-492CCA06E40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F706790-F622-AE12-6F3B-0024A6CB17B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88177988-DD91-BDB0-83C5-477A534A47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79F6826-6971-3224-ED56-64050FF90A5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C78B0F0-5E28-B055-ADCE-2B941754EB39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7AFBD9F-B65C-44F1-F657-1943FA41AD3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18717C2-93DF-2B4A-171D-5EB1DBB43AC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E938DB83-B7E5-AFF7-2844-4A7147A5645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D60B6E93-8C29-1557-FDE4-EC5EB8629D2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BECF84C-6AA8-757D-A4AE-F8BFD91A569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C41E202-7CE3-F4D9-C2FA-F675FE5F4AC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E9B98D6-E3FB-5688-929B-3EE15F8B5B81}"/>
              </a:ext>
            </a:extLst>
          </p:cNvPr>
          <p:cNvSpPr txBox="1"/>
          <p:nvPr/>
        </p:nvSpPr>
        <p:spPr>
          <a:xfrm>
            <a:off x="14882467" y="179152"/>
            <a:ext cx="340553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79435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9AC02FF8-EC4F-3BB3-40A1-CD1D5C26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E858BA66-9172-E623-BF54-64155E2A06D6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6291959D-07FA-8EC8-C615-BF209B7F95DF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BEB0B3C9-ED3A-731B-B257-3204E550B1BE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0396275D-FC0E-2BF1-DA98-F5F9ECAA8EAF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6EBE26F7-061C-5330-2A55-806D52B8BDF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FC68CDB3-F074-6EE5-8861-ADDEAAB7947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64C3DA8A-399C-D87E-690F-5C6CE9D0B498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0E299DDC-457B-DF82-C2D7-E3D36E813BA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C911B260-9FAB-5F1F-947F-26CA48DCD7F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6219499B-6FBE-A7D7-1FAD-47B7C800C374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BD7D1142-21EB-B85E-0F4D-22F5433BF8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AFCE6BBC-DEF2-02F5-EE6A-8FAD48A7AD6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FBA5CF5C-3018-2DC1-64DC-5FF8B057E12D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0F92036C-4D1F-FF1E-95FD-2777C88200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5D460131-F834-AA23-8F5E-C2C98D78FF6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C29697A7-BB7C-D04A-FC11-B2D4BD75AC33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F37B3DCD-3AB5-AF05-F94A-802DBBEFC56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58A95276-E166-0C4D-B42E-DEB98644E6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E14D89CB-DEFF-DED5-C90F-7A76EFFDD155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FEECB739-5C56-2213-7B80-CC14FE403D24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03EEBEFA-972C-EA10-7051-E2B13A9BFCBD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6FB77F87-54D2-AAB9-C348-48B04B30CEA1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F6310867-D075-E0D5-537C-CF44E02CF8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10BC0697-1B29-99B8-CEC3-1DCF674DAA0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760505F6-FF5F-78B7-8888-3E683370111F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1947CB3D-C694-FB46-2B5E-F41F923B375D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CF2BB41F-0B86-52A2-4CFA-B9946C281890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6B1B5CC3-5A6C-5DEE-BC90-728B28E7330E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AC947FA8-EEAC-478D-E2C0-DAAEA9E55C9E}"/>
              </a:ext>
            </a:extLst>
          </p:cNvPr>
          <p:cNvSpPr txBox="1"/>
          <p:nvPr/>
        </p:nvSpPr>
        <p:spPr>
          <a:xfrm>
            <a:off x="6795341" y="6125094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Parsing del certificato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8DDDDB7D-9860-3635-7CFF-ABE729DF0E5D}"/>
              </a:ext>
            </a:extLst>
          </p:cNvPr>
          <p:cNvSpPr txBox="1"/>
          <p:nvPr/>
        </p:nvSpPr>
        <p:spPr>
          <a:xfrm>
            <a:off x="3534315" y="4040040"/>
            <a:ext cx="7748808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 Cryptography Architecture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9023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4A11AC4-48FC-8ADD-36CE-7ADD9C13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135F93B-9938-F556-1A90-EB678375655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C2E505C-7445-A780-3F85-53CD1E4BCC6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3D6C451-AFCE-60AF-7F37-2BEF87465A4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E55D432E-BEE8-AF7B-2BF3-D65CA63D79C7}"/>
              </a:ext>
            </a:extLst>
          </p:cNvPr>
          <p:cNvSpPr txBox="1"/>
          <p:nvPr/>
        </p:nvSpPr>
        <p:spPr>
          <a:xfrm>
            <a:off x="1896980" y="1637578"/>
            <a:ext cx="1449404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stato necessario creare il client della webapp e configurarlo definendo il Client ID, oltre che i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redirect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URIs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9C67998D-DE0A-BC78-1535-6D2C4CF7A708}"/>
              </a:ext>
            </a:extLst>
          </p:cNvPr>
          <p:cNvGrpSpPr/>
          <p:nvPr/>
        </p:nvGrpSpPr>
        <p:grpSpPr>
          <a:xfrm>
            <a:off x="11856440" y="149276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2E512E7-940B-E66B-50F6-0F6A2E8A04C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FA9157E-7F93-21AE-EF35-A724982996A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B57FF06-EA08-4C61-4FF6-80195B2834A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D45C511-5C05-7369-E08F-BB1D6EEB7AB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3D86AC4-E717-1182-82C3-70CEA963902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EB6D0D1-17F2-5B56-A97B-F91854A49BB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EE32BAF-93D2-8EE1-F3D5-6E627FE31CD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E39CEE8-A95E-1014-5035-8E33395BA41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0D36F10-4CDF-204F-5B30-B5177FED51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E068E8F-6CC0-1055-8320-2D7EF282C3F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1A9BD46-3405-F76C-EA06-979C24B333C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825B174-6355-7EA6-D52E-242AB3F2C51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50E6B1A-6896-497F-4D5D-60156A6B9FD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FB952F2-B3B0-FAB7-CFD9-ADE67BA2CD6C}"/>
              </a:ext>
            </a:extLst>
          </p:cNvPr>
          <p:cNvSpPr txBox="1"/>
          <p:nvPr/>
        </p:nvSpPr>
        <p:spPr>
          <a:xfrm>
            <a:off x="13037330" y="149276"/>
            <a:ext cx="507126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6DE0D-8FD9-7738-C819-C1428353B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50" y="3328579"/>
            <a:ext cx="10020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936964E-896D-08D7-1B60-4BFAA9BE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5DC7B61-4CE8-6C33-E0E5-8BBE108A20D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4152800-0822-DBAF-0445-DC0A8444D2C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84D0740-65AF-134F-AAF8-BF9385AC42A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CA9BC1B-4991-2D02-A03A-9226EF599162}"/>
              </a:ext>
            </a:extLst>
          </p:cNvPr>
          <p:cNvGrpSpPr/>
          <p:nvPr/>
        </p:nvGrpSpPr>
        <p:grpSpPr>
          <a:xfrm>
            <a:off x="13062996" y="155343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EA5D682-00D1-3C82-3F7F-CA3E189E492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E1D6C3C-A24B-060D-668A-43D69D8F50E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2FF97895-CA3F-32A9-455A-F6BB2D679AB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4C84916-4FE0-8A4F-7E44-B9E7C439228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4147A5F-0116-5166-D62D-ABA31EC2DC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5B77230B-CBBC-A398-BCA8-B233C27B028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824774C-8FAC-EACE-9FF1-670887BB4F28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899B9C6-4C6C-D46C-FB5E-FDCCB597EB1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06AFCFCC-5ECD-3020-E121-EFD089EEFC9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9BCE8DF-E3CB-E4E5-0835-1AB496C2EC0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C71BF94-7A5C-F822-09E3-87F3EC509F3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42DB019-27C3-2CFB-571D-35A95DB5AE1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1F8B66F-B91A-A1ED-21DC-4066B595AA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5CDE9943-2B7B-9763-99E5-251A7CCDCD82}"/>
              </a:ext>
            </a:extLst>
          </p:cNvPr>
          <p:cNvSpPr txBox="1"/>
          <p:nvPr/>
        </p:nvSpPr>
        <p:spPr>
          <a:xfrm>
            <a:off x="14142821" y="-25911"/>
            <a:ext cx="426509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0A017D3-503F-8B45-8073-305D43170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407" y="1836504"/>
            <a:ext cx="8179063" cy="7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193CDEA-595C-B5A6-9E51-31477F0E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3D40623-5034-78F5-2E51-EBFC9A408A0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6E31432-81EC-5C01-200C-D293496A7AB2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92A40CF-FEC4-B70A-E657-44B13F00652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6F81935-04F7-7A6A-491F-9AFD60D75E05}"/>
              </a:ext>
            </a:extLst>
          </p:cNvPr>
          <p:cNvGrpSpPr/>
          <p:nvPr/>
        </p:nvGrpSpPr>
        <p:grpSpPr>
          <a:xfrm>
            <a:off x="16821075" y="5403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26896E9-8041-8731-223C-4431216154E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7138E53-DB11-ADDF-6A01-BB59EFF05C2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EE14700-A6C1-F20B-00C5-18438DA6E30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AF95EB2-DFA7-93B8-3DBB-CC64BE56356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2F2F22F-EC58-F106-2F46-A7B1C2C7EA3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E8A5A4F-4EAF-8E3A-1348-A579486753A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1F21056-C94C-8666-20C6-608689C2298A}"/>
              </a:ext>
            </a:extLst>
          </p:cNvPr>
          <p:cNvGrpSpPr/>
          <p:nvPr/>
        </p:nvGrpSpPr>
        <p:grpSpPr>
          <a:xfrm>
            <a:off x="572910" y="916257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46BAE79-213B-1CB2-A493-C108D8575E2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9670603-D0B5-3FAD-6670-D40A2F0ACAB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82AC07C-DF02-07EF-46D0-93BDB1B149C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66FABBC-B1F7-551E-A96B-9783A75428B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41F39A1-3A94-24E8-D603-C8BA5AAF1D7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E712E7E-D6E6-CC2C-50F3-3C24C152EAF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57BF9CCA-58F7-615A-289F-A508003893BE}"/>
              </a:ext>
            </a:extLst>
          </p:cNvPr>
          <p:cNvSpPr txBox="1"/>
          <p:nvPr/>
        </p:nvSpPr>
        <p:spPr>
          <a:xfrm>
            <a:off x="5005165" y="0"/>
            <a:ext cx="827766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BCEA60E5-0703-7033-01D3-6C2BB823DA3B}"/>
              </a:ext>
            </a:extLst>
          </p:cNvPr>
          <p:cNvSpPr txBox="1"/>
          <p:nvPr/>
        </p:nvSpPr>
        <p:spPr>
          <a:xfrm>
            <a:off x="1896980" y="2484310"/>
            <a:ext cx="144940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6600F41-E172-D009-4DA3-84B3FBB74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503111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667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8499D27-99BB-BC10-C587-507197A8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F639DE5-9C21-68B6-0592-8E543B0AA96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A8D91C5-096C-43F3-C9F7-55FE2195907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BBF5FF4-2C56-ABCC-9B5C-7ACE9EA721B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9292670-B45D-072C-37E2-932B87F943EE}"/>
              </a:ext>
            </a:extLst>
          </p:cNvPr>
          <p:cNvGrpSpPr/>
          <p:nvPr/>
        </p:nvGrpSpPr>
        <p:grpSpPr>
          <a:xfrm>
            <a:off x="16821075" y="5403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E1850F93-068F-443F-B562-33E7B183E76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7D1E953E-D218-ECA1-1AC7-C1DA67C596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AC3A1C3-07E5-ECD0-AC85-57FA3FCC480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472E5592-8BFF-95F5-00E2-2997F3A8B47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4B9CA0A-6DA1-33C7-A416-6A59BD183E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6B48EC2-CAD3-7802-DB38-0F8C3D8FC6C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3900820-3C76-330C-3DCF-233BD1900F9D}"/>
              </a:ext>
            </a:extLst>
          </p:cNvPr>
          <p:cNvGrpSpPr/>
          <p:nvPr/>
        </p:nvGrpSpPr>
        <p:grpSpPr>
          <a:xfrm>
            <a:off x="572910" y="916257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6EBEDC7-9431-DD16-709D-AE2E5F208AB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2DCB8DD-B55D-0EEA-4207-91138149FD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FA51283-24EC-C978-F558-187F212B56B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305780A-2AEA-C66F-AC62-5C2828432EC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7CC0BBA-89B0-86E3-3C6A-E94E9DC558E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BED5E23-EBAA-B949-4E40-B848E8C10F5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8E44FDA-298C-C595-4B88-01AFF5330DC7}"/>
              </a:ext>
            </a:extLst>
          </p:cNvPr>
          <p:cNvSpPr txBox="1"/>
          <p:nvPr/>
        </p:nvSpPr>
        <p:spPr>
          <a:xfrm>
            <a:off x="5005165" y="0"/>
            <a:ext cx="827766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42B00017-6618-DF19-C74C-7B1925579BCE}"/>
              </a:ext>
            </a:extLst>
          </p:cNvPr>
          <p:cNvSpPr txBox="1"/>
          <p:nvPr/>
        </p:nvSpPr>
        <p:spPr>
          <a:xfrm>
            <a:off x="1896980" y="2484310"/>
            <a:ext cx="144940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372B30F-3F42-FACC-E9B5-EC33BAECF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946516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737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85EB866-34ED-7E21-E2FD-57B45CEB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A0B015D-14EE-743E-E84F-13197F1D03B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6060FFD-75E0-9337-6277-43D427FEF83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3306A7E-92DC-9927-C037-7CDE3A24EA4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954402F-1BFA-90D4-8020-6E1E868DE5D6}"/>
              </a:ext>
            </a:extLst>
          </p:cNvPr>
          <p:cNvSpPr txBox="1"/>
          <p:nvPr/>
        </p:nvSpPr>
        <p:spPr>
          <a:xfrm>
            <a:off x="1896980" y="2484310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 Keycloak è stato possibile creare una Admin Page a cui solo gli admin possono accedere.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è stato prima necessario creare un utente ed assegnargli il ruolo di admin. Per la creazione della Admin Page, infatti, sono necessari 3 elementi: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risorsa protetta (la pagina stessa)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policy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permesso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47467F8B-B186-B44B-9273-D623959E47AF}"/>
              </a:ext>
            </a:extLst>
          </p:cNvPr>
          <p:cNvGrpSpPr/>
          <p:nvPr/>
        </p:nvGrpSpPr>
        <p:grpSpPr>
          <a:xfrm>
            <a:off x="13017276" y="16875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7DFEDE73-6F40-45D9-3265-69C2442D497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F0E76EEB-2406-2488-384B-3A1212DA15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06FB7E4-1C2C-D7C2-3AF5-A9E1184EC4B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55B6485-FB5E-E08B-16F4-3E01927BC84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E5D5D7B-B3B3-3C67-45F1-2CC92157FE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3D78D45-116B-6BDC-DE1F-1D69DA96336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CDB4774-CF88-9FEB-F25C-A1BF6845D428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1748BCA-4B6C-FC22-91D0-E940E0A9411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1EC3998-F230-2659-8E51-5E013748CD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FC7B8E4-55AA-108F-DA10-CA0AABB7157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67DA56E1-CAB9-0B9B-AFD9-1AD0525938C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46213A5-FEAF-D0B6-DED3-5B023F09DB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728B441-5FD8-2CCC-9C11-D3538CB6D24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163F241-2184-0284-B90D-5147E6A72029}"/>
              </a:ext>
            </a:extLst>
          </p:cNvPr>
          <p:cNvSpPr txBox="1"/>
          <p:nvPr/>
        </p:nvSpPr>
        <p:spPr>
          <a:xfrm>
            <a:off x="13970450" y="168757"/>
            <a:ext cx="410657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688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BD5B997-9B5B-9B6F-FB0F-F9F0E5C7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4257821-99DC-5180-4ADA-6AB2F692E69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5666344-25A3-40E2-FBC7-BD6BE433947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5789257-E932-E36C-1F69-66775F97C6B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46EE2F1-1A4F-963A-7598-7E3175D2EC58}"/>
              </a:ext>
            </a:extLst>
          </p:cNvPr>
          <p:cNvSpPr txBox="1"/>
          <p:nvPr/>
        </p:nvSpPr>
        <p:spPr>
          <a:xfrm>
            <a:off x="1855401" y="1291866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cui creiamo la risorsa Protected: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Creiamo la AdminPolicy, a cui aggiungiamo il ruolo admin creato precedentemente: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003A4DC-7F68-C1D6-1D02-635336DCC932}"/>
              </a:ext>
            </a:extLst>
          </p:cNvPr>
          <p:cNvGrpSpPr/>
          <p:nvPr/>
        </p:nvGrpSpPr>
        <p:grpSpPr>
          <a:xfrm>
            <a:off x="13045160" y="110994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ABCD3E05-D07C-CEF2-70D8-CBF8261C0F8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9D90E59-C096-9363-F449-EF4FD2A77B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6E1D1D2-3F22-21A7-1CEB-2E3C1C6142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8E08078-517B-2FB5-789A-3F48D752F33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E68AFCF-F24C-C9BD-E77F-873C64E3090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C3CBA61-2C72-C860-9D51-DA527C3F60B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6C0CFBA-3DF0-5B87-44D8-2AA5C9A895CE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EC0AF43-B73D-31CA-3FB8-D42E38CEF7D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64C6D26-04F8-A1C9-1115-35922A3C5AB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336102B4-D6BF-F81E-9EE0-0FF97CD629B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D3134C3D-BD12-E594-FD6F-6507A860158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7CEDF1B-91D3-01CB-88B8-A954E0A5BB1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142E4A0-199E-C460-71FD-8DF6613837D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5552338-CB81-8884-84EF-3AC2BCF1140E}"/>
              </a:ext>
            </a:extLst>
          </p:cNvPr>
          <p:cNvSpPr txBox="1"/>
          <p:nvPr/>
        </p:nvSpPr>
        <p:spPr>
          <a:xfrm>
            <a:off x="13998334" y="110994"/>
            <a:ext cx="507126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01150F-E6B7-98C4-62C7-51F02A151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50" y="2162546"/>
            <a:ext cx="10020300" cy="31146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121656-BB73-1DE6-34DA-79914C65E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0" y="6810455"/>
            <a:ext cx="10020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8B9CF46-2CD8-D3AF-3963-1A591458A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EEE3076-B594-5E42-0EBE-8DCE8CC22F4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B55FAAC-AF45-A9F0-8772-23998E7BC1C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5A282A4-2E5F-2484-A48D-26B0C1F2E30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2007D5C1-BAD4-2410-7152-58382466A56A}"/>
              </a:ext>
            </a:extLst>
          </p:cNvPr>
          <p:cNvSpPr txBox="1"/>
          <p:nvPr/>
        </p:nvSpPr>
        <p:spPr>
          <a:xfrm>
            <a:off x="1855401" y="1291866"/>
            <a:ext cx="14494040" cy="76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Infine, creiamo il permesso: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decision strategy </a:t>
            </a:r>
            <a:r>
              <a:rPr lang="it-IT" sz="3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Unanimous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indica che tutte le policy devono essere valutate con una decisione positiva affinché anche la decisione finale sia positiva.</a:t>
            </a: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A4968494-9468-D099-B8C9-898D6B2FB3F8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21DDC46-3BA6-9B86-49C0-3C4B8CC2950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7CA380B-B9BB-B8E9-DCE8-78FB75CC435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42C55C3-C729-9609-2BFA-31E4F62A427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A9FDA4D-56A4-6FB7-07A9-75737739FA9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135C2E8-920F-14F7-AF0E-E56C64721A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2A26DC0-523B-03CD-6636-6D4CAFAA014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218;p15">
            <a:extLst>
              <a:ext uri="{FF2B5EF4-FFF2-40B4-BE49-F238E27FC236}">
                <a16:creationId xmlns:a16="http://schemas.microsoft.com/office/drawing/2014/main" id="{6FD3B8E8-7BD6-F9D8-2366-E19ABC4EABA7}"/>
              </a:ext>
            </a:extLst>
          </p:cNvPr>
          <p:cNvGrpSpPr/>
          <p:nvPr/>
        </p:nvGrpSpPr>
        <p:grpSpPr>
          <a:xfrm>
            <a:off x="13045160" y="110994"/>
            <a:ext cx="847888" cy="856040"/>
            <a:chOff x="0" y="-60012"/>
            <a:chExt cx="1130517" cy="1141387"/>
          </a:xfrm>
        </p:grpSpPr>
        <p:grpSp>
          <p:nvGrpSpPr>
            <p:cNvPr id="4" name="Google Shape;219;p15">
              <a:extLst>
                <a:ext uri="{FF2B5EF4-FFF2-40B4-BE49-F238E27FC236}">
                  <a16:creationId xmlns:a16="http://schemas.microsoft.com/office/drawing/2014/main" id="{73C1AB5A-7960-43DD-6883-A2BF9796AAA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10" name="Google Shape;220;p15">
                <a:extLst>
                  <a:ext uri="{FF2B5EF4-FFF2-40B4-BE49-F238E27FC236}">
                    <a16:creationId xmlns:a16="http://schemas.microsoft.com/office/drawing/2014/main" id="{5F9B1A46-5E72-05F3-629E-B96380CE5B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1" name="Google Shape;221;p15">
                <a:extLst>
                  <a:ext uri="{FF2B5EF4-FFF2-40B4-BE49-F238E27FC236}">
                    <a16:creationId xmlns:a16="http://schemas.microsoft.com/office/drawing/2014/main" id="{2754996D-D0CD-71D5-9C01-0E0BB16F2D9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222;p15">
              <a:extLst>
                <a:ext uri="{FF2B5EF4-FFF2-40B4-BE49-F238E27FC236}">
                  <a16:creationId xmlns:a16="http://schemas.microsoft.com/office/drawing/2014/main" id="{0B230042-0FD1-A2AF-137D-40BDED2E44E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8" name="Google Shape;223;p15">
                <a:extLst>
                  <a:ext uri="{FF2B5EF4-FFF2-40B4-BE49-F238E27FC236}">
                    <a16:creationId xmlns:a16="http://schemas.microsoft.com/office/drawing/2014/main" id="{4D026F94-4200-67C5-99CE-4EAB1DEE1B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9" name="Google Shape;224;p15">
                <a:extLst>
                  <a:ext uri="{FF2B5EF4-FFF2-40B4-BE49-F238E27FC236}">
                    <a16:creationId xmlns:a16="http://schemas.microsoft.com/office/drawing/2014/main" id="{D9EFD236-DEE6-EC20-36F8-E0CE24CB959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Google Shape;444;p21">
            <a:extLst>
              <a:ext uri="{FF2B5EF4-FFF2-40B4-BE49-F238E27FC236}">
                <a16:creationId xmlns:a16="http://schemas.microsoft.com/office/drawing/2014/main" id="{F57DB743-C8FA-21E1-7D36-65F1B7186D4B}"/>
              </a:ext>
            </a:extLst>
          </p:cNvPr>
          <p:cNvSpPr txBox="1"/>
          <p:nvPr/>
        </p:nvSpPr>
        <p:spPr>
          <a:xfrm>
            <a:off x="13998334" y="110994"/>
            <a:ext cx="507126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3E053F5-F688-94A7-3E0D-4189C3D47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87" y="2090189"/>
            <a:ext cx="10106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AF5B4B42-4A83-CC8C-0852-7517867A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55FAD187-887B-3983-3750-331A8CEFAA01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DDB2E9A-3CED-51C9-E300-5EBEC9F92112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E0CD65C4-4CC6-8C08-77ED-5EEB76EADADE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A6F94FD4-FA90-F978-7D6F-A04CE135050D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D40E36C3-681C-2AE0-418C-42521FEFCE5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134F907F-5782-F42E-8E93-42A92C130B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6E8A152B-875E-0D92-0E77-9CD466B1FDC8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87F67C68-D225-7C18-04E1-A9673A5D475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15984AD7-A6ED-6F2E-D6A1-DC8C8CFFB9A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218EC5B8-C061-E8D0-6124-03B6D439706E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AC42BD40-104C-3887-BF79-21450A3074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0F7A9BBF-0E30-A4A8-A4F7-4EABC156FE0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72121CE8-82F7-BE31-9498-E6DF1766CAAE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9B6F7C9A-FAAD-5ED7-AD84-BC4CA7AE26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AEA4F60D-3750-0CD1-AC95-FE5784D7935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DAC384B2-27D3-864F-3BDD-350C518B77EA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7267FFF7-EFBB-BFFA-F9C9-0A497256733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45C455C5-678A-EF8E-E2BD-43A639EC222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0959BFF9-AD4A-B01C-87A0-BB6EB33E16C9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07FA7256-63C3-5985-D0EB-D7C9FF7B1191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E0C00F81-35B1-1C65-DD89-489E9843982B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E6684355-BE8B-E373-8224-6C6CC03E1FAD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5D660228-52BE-6BBC-5C87-4BBBBC3FBF9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92EEDCCB-6B90-C1AB-E651-A4752B233CE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</a:t>
              </a:r>
              <a:r>
                <a:rPr lang="en-US" sz="3200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37B09D96-DDC9-7910-0E87-2AE1548B6E8E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4DC5E2B2-C712-7794-F658-89830D459BA9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12AFE6A7-18AA-3FB1-B2BD-83614305723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7D9F8A64-47F6-4650-4FF4-91325FC09894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18A5C962-DBD6-8B60-BBD2-95E60199CD4A}"/>
              </a:ext>
            </a:extLst>
          </p:cNvPr>
          <p:cNvSpPr txBox="1"/>
          <p:nvPr/>
        </p:nvSpPr>
        <p:spPr>
          <a:xfrm>
            <a:off x="7695197" y="5632427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Before and after models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2493BCAE-FF80-CF5A-14FC-54D70B599177}"/>
              </a:ext>
            </a:extLst>
          </p:cNvPr>
          <p:cNvSpPr txBox="1"/>
          <p:nvPr/>
        </p:nvSpPr>
        <p:spPr>
          <a:xfrm>
            <a:off x="3546648" y="3869029"/>
            <a:ext cx="1056001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Modellazione dei Threat con Microsoft Threat </a:t>
            </a:r>
            <a:r>
              <a:rPr lang="it-IT" sz="4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Modelling</a:t>
            </a:r>
            <a:r>
              <a:rPr lang="it-IT" sz="4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Tool</a:t>
            </a:r>
            <a:endParaRPr lang="en-US" sz="4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56589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72A01A8-8979-83BA-F367-E5E3665D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6588959-3ECD-6501-DE18-54B82C29C7C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84998115-E415-3B0B-E029-AEFC16D00E2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D5F42D2-83DF-6736-76EC-F5BB1E8B40B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8D044A8-C9EE-8C3F-955B-79CD565317CF}"/>
              </a:ext>
            </a:extLst>
          </p:cNvPr>
          <p:cNvGrpSpPr/>
          <p:nvPr/>
        </p:nvGrpSpPr>
        <p:grpSpPr>
          <a:xfrm>
            <a:off x="13962156" y="275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B047D0A-2907-6442-931A-71D4F96553B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E2812DE0-3EAD-57A7-11ED-A7A591F549A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B82BDE8-8DBD-504E-6728-0F12F82D185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6E62157-4B06-A4AF-6B45-658D6B268F5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A12FAEBA-3AD0-967E-BF58-C8B48DE060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79EB74B-12D6-1FA5-6612-DB537B0D3CF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2BFBC33-F552-DBBF-A170-EBC42DD5E56A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4D70497-B7CC-3240-2113-D46FFB43771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C64DA3C-464E-162E-5AF3-3B3071DAB4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7FE5D15-6E8C-1BE4-D97D-5E522FDDBD0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D306533-2E0C-590D-4F1A-C14218AC50B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9B47B56A-D287-A223-B107-D82C224898C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BB0C9A96-C456-0C86-931A-ED1698C9D31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55C39B95-F07C-F783-1523-70DE7BE1F459}"/>
              </a:ext>
            </a:extLst>
          </p:cNvPr>
          <p:cNvSpPr txBox="1"/>
          <p:nvPr/>
        </p:nvSpPr>
        <p:spPr>
          <a:xfrm>
            <a:off x="15082970" y="204720"/>
            <a:ext cx="32050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Models</a:t>
            </a:r>
            <a:endParaRPr lang="en-US" sz="54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CD8F28D0-B9B9-21A3-152E-82453C8F1E2B}"/>
              </a:ext>
            </a:extLst>
          </p:cNvPr>
          <p:cNvSpPr txBox="1"/>
          <p:nvPr/>
        </p:nvSpPr>
        <p:spPr>
          <a:xfrm>
            <a:off x="1896980" y="2633961"/>
            <a:ext cx="1449404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tool permette di definire un modello del sistema ad alto livello, in particolare è stato selezionato il template SDL TM Knowledge Base.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stati creati due modelli per analizzare le minacce sul sistema.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è fatta la distinzione tra un modello precedente e un modello successivo l’implementazione di controlli di sicurezza.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ciascun modello è stato poi generato un report e sono stati analizzati i threat, per poi sceglierne alcuni da mitigare.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104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1CB11F9-81E7-284D-38D1-CF947749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0511207-E6CA-8480-5C78-1DDF758B117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C1B38E8-08C0-6EB5-DA86-B27B259E978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4FB249B-E0F0-4A8A-F100-4B9ECF7955D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F753B0E-2FD3-B591-ABAA-0A9DDF8BD945}"/>
              </a:ext>
            </a:extLst>
          </p:cNvPr>
          <p:cNvGrpSpPr/>
          <p:nvPr/>
        </p:nvGrpSpPr>
        <p:grpSpPr>
          <a:xfrm>
            <a:off x="14160276" y="2336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BB1277A-EEAE-F5E2-DCB6-BF7D07EDA07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8A5804C-7EA7-25F7-141D-A42A867BB9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EA6DA357-A76F-AA7B-B4D0-28A48DACE7C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4D39323-AF61-501B-A836-478FB7A63F5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BEED2E21-9437-DDA7-BE1A-295191F8F5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EEFA712-F753-0CA7-8351-B3C11F59CE7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5703ECF0-89D1-7417-16F3-7594F15FDB92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6A9BC20A-5177-86E7-57EA-8AE52E79393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F6828B5-36AF-0F1F-787E-5AE437B269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95F7A5E-0AA9-6D6C-7E22-B12B11013E7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8AB3944-2CA0-E23A-83D7-09D32FF78A9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E44F63C6-917E-F350-7254-D8295945D2C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241E926-219E-4979-D57B-C9B688ED28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3CE9CEE-539C-30DD-32B9-EDB65E631EE2}"/>
              </a:ext>
            </a:extLst>
          </p:cNvPr>
          <p:cNvSpPr txBox="1"/>
          <p:nvPr/>
        </p:nvSpPr>
        <p:spPr>
          <a:xfrm>
            <a:off x="15243790" y="233698"/>
            <a:ext cx="32050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</a:t>
            </a:r>
            <a:endParaRPr lang="en-US" sz="54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B4AD6E03-E461-1283-686C-006F35F9CF1E}"/>
              </a:ext>
            </a:extLst>
          </p:cNvPr>
          <p:cNvSpPr txBox="1"/>
          <p:nvPr/>
        </p:nvSpPr>
        <p:spPr>
          <a:xfrm>
            <a:off x="1896980" y="1721780"/>
            <a:ext cx="14494040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 modello Before si è considerato un sistema formato da: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Server Apache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Application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Database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03EC05E-AA57-5843-749C-D76DC445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50" y="5170926"/>
            <a:ext cx="12962299" cy="28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6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/>
          <p:cNvGrpSpPr/>
          <p:nvPr/>
        </p:nvGrpSpPr>
        <p:grpSpPr>
          <a:xfrm>
            <a:off x="7282650" y="1131006"/>
            <a:ext cx="1875026" cy="1989564"/>
            <a:chOff x="0" y="-122432"/>
            <a:chExt cx="2500034" cy="2652752"/>
          </a:xfrm>
        </p:grpSpPr>
        <p:grpSp>
          <p:nvGrpSpPr>
            <p:cNvPr id="426" name="Google Shape;426;p21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2" name="Google Shape;432;p21"/>
          <p:cNvGrpSpPr/>
          <p:nvPr/>
        </p:nvGrpSpPr>
        <p:grpSpPr>
          <a:xfrm>
            <a:off x="1144211" y="4840452"/>
            <a:ext cx="339583" cy="359480"/>
            <a:chOff x="0" y="-47625"/>
            <a:chExt cx="812800" cy="860425"/>
          </a:xfrm>
        </p:grpSpPr>
        <p:sp>
          <p:nvSpPr>
            <p:cNvPr id="433" name="Google Shape;433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34" name="Google Shape;434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1144211" y="7833716"/>
            <a:ext cx="339583" cy="359480"/>
            <a:chOff x="0" y="-47625"/>
            <a:chExt cx="812800" cy="860425"/>
          </a:xfrm>
        </p:grpSpPr>
        <p:sp>
          <p:nvSpPr>
            <p:cNvPr id="436" name="Google Shape;436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6015291" y="4840452"/>
            <a:ext cx="339583" cy="359480"/>
            <a:chOff x="0" y="-47625"/>
            <a:chExt cx="812800" cy="860425"/>
          </a:xfrm>
        </p:grpSpPr>
        <p:sp>
          <p:nvSpPr>
            <p:cNvPr id="439" name="Google Shape;439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6015291" y="7833716"/>
            <a:ext cx="339583" cy="359480"/>
            <a:chOff x="0" y="-47625"/>
            <a:chExt cx="812800" cy="860425"/>
          </a:xfrm>
        </p:grpSpPr>
        <p:sp>
          <p:nvSpPr>
            <p:cNvPr id="442" name="Google Shape;442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21"/>
          <p:cNvSpPr txBox="1"/>
          <p:nvPr/>
        </p:nvSpPr>
        <p:spPr>
          <a:xfrm>
            <a:off x="1028700" y="1019175"/>
            <a:ext cx="5562600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Classi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implementate</a:t>
            </a:r>
            <a:endParaRPr sz="1000" dirty="0"/>
          </a:p>
        </p:txBody>
      </p:sp>
      <p:grpSp>
        <p:nvGrpSpPr>
          <p:cNvPr id="445" name="Google Shape;445;p21"/>
          <p:cNvGrpSpPr/>
          <p:nvPr/>
        </p:nvGrpSpPr>
        <p:grpSpPr>
          <a:xfrm>
            <a:off x="1819941" y="4786305"/>
            <a:ext cx="3980025" cy="4111262"/>
            <a:chOff x="0" y="0"/>
            <a:chExt cx="5306700" cy="5481682"/>
          </a:xfrm>
        </p:grpSpPr>
        <p:sp>
          <p:nvSpPr>
            <p:cNvPr id="446" name="Google Shape;446;p21"/>
            <p:cNvSpPr txBox="1"/>
            <p:nvPr/>
          </p:nvSpPr>
          <p:spPr>
            <a:xfrm>
              <a:off x="0" y="0"/>
              <a:ext cx="5161003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CertificateInfo</a:t>
              </a:r>
              <a:endParaRPr dirty="0"/>
            </a:p>
          </p:txBody>
        </p:sp>
        <p:sp>
          <p:nvSpPr>
            <p:cNvPr id="447" name="Google Shape;447;p21"/>
            <p:cNvSpPr txBox="1"/>
            <p:nvPr/>
          </p:nvSpPr>
          <p:spPr>
            <a:xfrm>
              <a:off x="0" y="3990928"/>
              <a:ext cx="5161003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ShowCertificate</a:t>
              </a:r>
              <a:endParaRPr lang="en-US" dirty="0"/>
            </a:p>
          </p:txBody>
        </p:sp>
        <p:sp>
          <p:nvSpPr>
            <p:cNvPr id="448" name="Google Shape;448;p21"/>
            <p:cNvSpPr txBox="1"/>
            <p:nvPr/>
          </p:nvSpPr>
          <p:spPr>
            <a:xfrm>
              <a:off x="0" y="924617"/>
              <a:ext cx="5160900" cy="113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Estrazione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delle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informazioni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dal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certificato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dirty="0"/>
            </a:p>
          </p:txBody>
        </p:sp>
        <p:sp>
          <p:nvSpPr>
            <p:cNvPr id="449" name="Google Shape;449;p21"/>
            <p:cNvSpPr txBox="1"/>
            <p:nvPr/>
          </p:nvSpPr>
          <p:spPr>
            <a:xfrm>
              <a:off x="0" y="4915545"/>
              <a:ext cx="5306700" cy="56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Visualizzazione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certificato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dirty="0"/>
            </a:p>
          </p:txBody>
        </p:sp>
      </p:grpSp>
      <p:grpSp>
        <p:nvGrpSpPr>
          <p:cNvPr id="450" name="Google Shape;450;p21"/>
          <p:cNvGrpSpPr/>
          <p:nvPr/>
        </p:nvGrpSpPr>
        <p:grpSpPr>
          <a:xfrm>
            <a:off x="6570107" y="4786305"/>
            <a:ext cx="4032753" cy="4111262"/>
            <a:chOff x="0" y="0"/>
            <a:chExt cx="5377004" cy="5481682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0" y="0"/>
              <a:ext cx="5377004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CertificateValidation</a:t>
              </a:r>
              <a:endParaRPr lang="en-US" dirty="0"/>
            </a:p>
          </p:txBody>
        </p:sp>
        <p:sp>
          <p:nvSpPr>
            <p:cNvPr id="452" name="Google Shape;452;p21"/>
            <p:cNvSpPr txBox="1"/>
            <p:nvPr/>
          </p:nvSpPr>
          <p:spPr>
            <a:xfrm>
              <a:off x="0" y="3990928"/>
              <a:ext cx="5377004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CertificateManager</a:t>
              </a:r>
              <a:endParaRPr lang="en-US" dirty="0"/>
            </a:p>
          </p:txBody>
        </p:sp>
        <p:sp>
          <p:nvSpPr>
            <p:cNvPr id="453" name="Google Shape;453;p21"/>
            <p:cNvSpPr txBox="1"/>
            <p:nvPr/>
          </p:nvSpPr>
          <p:spPr>
            <a:xfrm>
              <a:off x="0" y="924617"/>
              <a:ext cx="5160900" cy="113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dirty="0" err="1">
                  <a:solidFill>
                    <a:srgbClr val="FFFFFF"/>
                  </a:solidFill>
                </a:rPr>
                <a:t>Controllo</a:t>
              </a:r>
              <a:r>
                <a:rPr lang="en-US" sz="2399" dirty="0">
                  <a:solidFill>
                    <a:srgbClr val="FFFFFF"/>
                  </a:solidFill>
                </a:rPr>
                <a:t> di </a:t>
              </a:r>
              <a:r>
                <a:rPr lang="en-US" sz="2399" dirty="0" err="1">
                  <a:solidFill>
                    <a:srgbClr val="FFFFFF"/>
                  </a:solidFill>
                </a:rPr>
                <a:t>validità</a:t>
              </a:r>
              <a:r>
                <a:rPr lang="en-US" sz="2399" dirty="0">
                  <a:solidFill>
                    <a:srgbClr val="FFFFFF"/>
                  </a:solidFill>
                </a:rPr>
                <a:t> del certificate.</a:t>
              </a:r>
              <a:endParaRPr dirty="0"/>
            </a:p>
          </p:txBody>
        </p:sp>
        <p:sp>
          <p:nvSpPr>
            <p:cNvPr id="454" name="Google Shape;454;p21"/>
            <p:cNvSpPr txBox="1"/>
            <p:nvPr/>
          </p:nvSpPr>
          <p:spPr>
            <a:xfrm>
              <a:off x="0" y="4915545"/>
              <a:ext cx="5306700" cy="56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Unione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delle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tre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399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funzionalità</a:t>
              </a: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dirty="0"/>
            </a:p>
          </p:txBody>
        </p:sp>
      </p:grpSp>
      <p:sp>
        <p:nvSpPr>
          <p:cNvPr id="4" name="Google Shape;446;p21">
            <a:extLst>
              <a:ext uri="{FF2B5EF4-FFF2-40B4-BE49-F238E27FC236}">
                <a16:creationId xmlns:a16="http://schemas.microsoft.com/office/drawing/2014/main" id="{D7FD9D34-206D-E6CE-9D08-9F3673A8791A}"/>
              </a:ext>
            </a:extLst>
          </p:cNvPr>
          <p:cNvSpPr txBox="1"/>
          <p:nvPr/>
        </p:nvSpPr>
        <p:spPr>
          <a:xfrm>
            <a:off x="11132132" y="1484554"/>
            <a:ext cx="6690907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 lavorare con Java è stato prima necessario importare il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certificato in un keystore mediante </a:t>
            </a:r>
            <a:r>
              <a:rPr lang="it-IT" sz="3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keytool</a:t>
            </a:r>
            <a:r>
              <a:rPr lang="it-IT" sz="3200" b="1" dirty="0">
                <a:solidFill>
                  <a:srgbClr val="FFFFFF"/>
                </a:solidFill>
              </a:rPr>
              <a:t>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 err="1">
                <a:solidFill>
                  <a:schemeClr val="bg1"/>
                </a:solidFill>
              </a:rPr>
              <a:t>keytool</a:t>
            </a:r>
            <a:r>
              <a:rPr lang="en-US" sz="3200" i="1" dirty="0">
                <a:solidFill>
                  <a:schemeClr val="bg1"/>
                </a:solidFill>
              </a:rPr>
              <a:t> -</a:t>
            </a:r>
            <a:r>
              <a:rPr lang="en-US" sz="3200" i="1" dirty="0" err="1">
                <a:solidFill>
                  <a:schemeClr val="bg1"/>
                </a:solidFill>
              </a:rPr>
              <a:t>importcert</a:t>
            </a:r>
            <a:r>
              <a:rPr lang="en-US" sz="3200" i="1" dirty="0">
                <a:solidFill>
                  <a:schemeClr val="bg1"/>
                </a:solidFill>
              </a:rPr>
              <a:t> -file certificate.crt -alias </a:t>
            </a:r>
            <a:r>
              <a:rPr lang="en-US" sz="3200" i="1" dirty="0" err="1">
                <a:solidFill>
                  <a:schemeClr val="bg1"/>
                </a:solidFill>
              </a:rPr>
              <a:t>mioCertificato</a:t>
            </a:r>
            <a:r>
              <a:rPr lang="en-US" sz="3200" i="1" dirty="0">
                <a:solidFill>
                  <a:schemeClr val="bg1"/>
                </a:solidFill>
              </a:rPr>
              <a:t> -keystore </a:t>
            </a:r>
            <a:r>
              <a:rPr lang="en-US" sz="3200" i="1" dirty="0" err="1">
                <a:solidFill>
                  <a:schemeClr val="bg1"/>
                </a:solidFill>
              </a:rPr>
              <a:t>keystore.jks</a:t>
            </a:r>
            <a:endParaRPr lang="en-US" sz="3200" i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i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bg1"/>
                </a:solidFill>
              </a:rPr>
              <a:t>Questo creerà un file keystore (</a:t>
            </a:r>
            <a:r>
              <a:rPr lang="it-IT" sz="3200" b="1" dirty="0" err="1">
                <a:solidFill>
                  <a:schemeClr val="bg1"/>
                </a:solidFill>
              </a:rPr>
              <a:t>keystore.jks</a:t>
            </a:r>
            <a:r>
              <a:rPr lang="it-IT" sz="3200" b="1" dirty="0">
                <a:solidFill>
                  <a:schemeClr val="bg1"/>
                </a:solidFill>
              </a:rPr>
              <a:t>) che contiene il certificato generato.</a:t>
            </a:r>
            <a:endParaRPr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8035F1A-30A5-20E6-A307-B6BA4CC4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5D75CC2-68DC-070C-A433-B7F9B9DD354C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D047B6F-322E-14BE-2A8F-17887E2E46C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14B1CF4-0BDF-3AE2-E469-59EA80C7F31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7FDB1BB-AABC-98C7-EDCF-8EB0066D193E}"/>
              </a:ext>
            </a:extLst>
          </p:cNvPr>
          <p:cNvGrpSpPr/>
          <p:nvPr/>
        </p:nvGrpSpPr>
        <p:grpSpPr>
          <a:xfrm>
            <a:off x="14419356" y="242304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AD520D3-9FFC-A363-FA16-06C1886395A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94EB2E27-AB3E-9CD1-C6D6-5964F9C259A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48D017C-ED39-93AC-B583-91E445FA82C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372FD59-264F-3456-3138-7D19CD6B634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154BFB0-AF27-CF2D-8D8F-431B4038A5D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01E9772-8EDB-328E-B7E9-77367BF7C7C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DF89615-1946-A269-F746-EF0BBCBA22E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8912C84-FAED-FB45-247E-3C125BC1FFC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500601C-3D48-A58D-F3E3-8B56F270177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9BEEC33-1DB0-A8D8-28BD-54103E6A9F4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CC36D43-3BC8-ABAC-D122-0312D5F12A5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23824355-DB34-2A92-9206-5B5C4CAF3E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B46B9F6-1326-75AD-DE40-6A108298C4A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51277519-469F-0B93-2640-98D4E6C62757}"/>
              </a:ext>
            </a:extLst>
          </p:cNvPr>
          <p:cNvSpPr txBox="1"/>
          <p:nvPr/>
        </p:nvSpPr>
        <p:spPr>
          <a:xfrm>
            <a:off x="15765338" y="200704"/>
            <a:ext cx="25226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After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04810FCB-41BF-AB2A-985B-9C2AC84D7EC1}"/>
              </a:ext>
            </a:extLst>
          </p:cNvPr>
          <p:cNvSpPr txBox="1"/>
          <p:nvPr/>
        </p:nvSpPr>
        <p:spPr>
          <a:xfrm>
            <a:off x="1896980" y="1486829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 modello After, invece, si è considerato un sistema formato da: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Server Apache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Application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Database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LDAP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Immagine 5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3AE2E330-2931-9AD8-9BAB-42FF1A314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750" y="5938618"/>
            <a:ext cx="9650500" cy="3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2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1E52F04B-F78F-45D5-BF7F-9594BE01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0BC600B2-BE95-2B49-F9D5-C68DA85A30D2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E28D4A42-7CBB-29ED-84EC-51A9CFF05C88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A6BD8CDC-105D-0DEE-C58B-4914EE4BF35B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D3BC24AE-FF1B-8C65-7C00-B774A78050CB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3FBBE185-18F4-A3F3-A711-7D4DF351B83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F217932E-AA23-A46F-30F4-9CE77DCC4FC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AB3CED11-746F-9C70-08A3-AA8BF02FDF7A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B8868481-99E8-D4D0-EF55-3C836E83558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B9B385D9-12E3-D3FA-B08A-C8BB67A0348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40197C88-6620-A848-7748-CA525C31739F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14B6D353-3C49-3BF7-0057-95F83270F7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1DE796F7-A3CD-845F-D649-17589ECDE16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3262E43F-3C54-52AD-EA23-81F6FD5458A7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A8CD60C1-32B4-93C0-ADBC-2AE4E8A9D56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F4909AD3-9208-3C92-6A7D-2BE39D02D0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9689FFF6-7249-1EE4-575E-2D377DFF392C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BA87126B-ADBB-C941-A5A6-B6552A74BE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4F05214B-2315-AC4D-B318-28A45008F12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31A50C22-6E0F-FC4D-61D0-734B7BE12C32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45D8414F-4898-1BD1-420B-5753A1CE3CB4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2FAADCDA-DFE4-CC0E-A2EB-B4FF63B04149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0EB0A14A-824D-C92B-7D25-0CBD509EFF5F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4405B9B6-621A-7D56-60E9-53E98CDD43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2030F354-A5CA-10B7-9156-59CA26CE400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08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704EB6C5-45E1-25F0-2F5A-B5576D232D61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E5C05099-B7C4-65CC-1C85-9DBDF776D793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B612F4E3-C4CD-5B36-01A4-01150E864AB4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47AEF6EF-B9EA-1E3B-755E-1A6D1BDF607B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0480D1B9-231A-1ED2-8100-09D6E7B6D542}"/>
              </a:ext>
            </a:extLst>
          </p:cNvPr>
          <p:cNvSpPr txBox="1"/>
          <p:nvPr/>
        </p:nvSpPr>
        <p:spPr>
          <a:xfrm>
            <a:off x="7443985" y="5158097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 err="1">
                <a:solidFill>
                  <a:srgbClr val="FFFFFF"/>
                </a:solidFill>
              </a:rPr>
              <a:t>Assessment</a:t>
            </a:r>
            <a:r>
              <a:rPr lang="it-IT" sz="3200" dirty="0">
                <a:solidFill>
                  <a:srgbClr val="FFFFFF"/>
                </a:solidFill>
              </a:rPr>
              <a:t> delle applicazioni e dei controlli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2E8C3D6E-EA32-B96A-C88A-DBB5BC240E42}"/>
              </a:ext>
            </a:extLst>
          </p:cNvPr>
          <p:cNvSpPr txBox="1"/>
          <p:nvPr/>
        </p:nvSpPr>
        <p:spPr>
          <a:xfrm>
            <a:off x="3546648" y="3869029"/>
            <a:ext cx="10560014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NIST 800-53</a:t>
            </a:r>
          </a:p>
        </p:txBody>
      </p:sp>
    </p:spTree>
    <p:extLst>
      <p:ext uri="{BB962C8B-B14F-4D97-AF65-F5344CB8AC3E}">
        <p14:creationId xmlns:p14="http://schemas.microsoft.com/office/powerpoint/2010/main" val="3134948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DE53B21-0D94-5214-56C2-D37A1453C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14B5F25-7F68-287F-5226-068B8B1836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3819F82-EDF9-8977-6ED6-79ECC0F3FA4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590E1A4D-6B77-E6A2-2461-9647731C3F7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EA3C6B2-DC3F-81DE-15C5-F3BE4617D3CA}"/>
              </a:ext>
            </a:extLst>
          </p:cNvPr>
          <p:cNvGrpSpPr/>
          <p:nvPr/>
        </p:nvGrpSpPr>
        <p:grpSpPr>
          <a:xfrm>
            <a:off x="135354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FF47BCC-5351-0157-7355-ABF64DE25E8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752136C4-EE94-3F93-6D7B-03E8075C86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7107EA3-B5DC-5D81-042E-B17B6673029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FC9A0BD-F257-65CE-DFD6-5449B4DCE4DB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2365AD6-31D0-FA33-F87D-48764B8DC1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41BFA31-F444-3594-D2E2-31C57E3BEC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4390CD5-0903-11AD-340C-65DD73CE055B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031A77D-BE94-CF2B-9F69-7439CFAC1A8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79F41B3-D86D-60B4-FFC1-67CCA2FB0A1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5DBBBF3-9658-1477-D070-1CB2FAB2546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ECCBF5B-D8C3-2B9F-E88E-552E6E02540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CD2ADAE-D3E6-FD88-122C-94BCA41806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B5AB6849-B278-43A0-4DE8-5DBEECF6A5D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002AB201-57D4-69D7-0A29-05A2BC8C75C8}"/>
              </a:ext>
            </a:extLst>
          </p:cNvPr>
          <p:cNvSpPr txBox="1"/>
          <p:nvPr/>
        </p:nvSpPr>
        <p:spPr>
          <a:xfrm>
            <a:off x="14788505" y="138400"/>
            <a:ext cx="32050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Controls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65084548-FCE2-C3A2-09C5-C3A1F5FC4389}"/>
              </a:ext>
            </a:extLst>
          </p:cNvPr>
          <p:cNvSpPr txBox="1"/>
          <p:nvPr/>
        </p:nvSpPr>
        <p:spPr>
          <a:xfrm>
            <a:off x="1896980" y="2779776"/>
            <a:ext cx="14494040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seguito al controllo del rispetto delle baseline del NIST, sono state effettuate delle modifiche o aggiunte al progetto fin dove possibile.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Nelle prossime slide sono quindi elencati alcuni tra i più importanti controlli gestiti. In particolare, in questa sezione ci sono approfondimenti riguardanti l’implementazione stessa della Web App, sia in riferimento al NIST 800-53, sia in riferimento alla mitigazione dei threat emersi a seguito dell’analisi del MMT.</a:t>
            </a:r>
          </a:p>
        </p:txBody>
      </p:sp>
    </p:spTree>
    <p:extLst>
      <p:ext uri="{BB962C8B-B14F-4D97-AF65-F5344CB8AC3E}">
        <p14:creationId xmlns:p14="http://schemas.microsoft.com/office/powerpoint/2010/main" val="176242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322E90A-E780-60EF-269F-8B08D289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5C36193-90CF-C63C-97DF-A57E3B78ACC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61EE0E2-5E06-213F-7F41-1B3A5260717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238D733-6A65-A428-4DFA-18C56BF2B8E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539414C-7F6F-A960-679E-22E2AF0EE334}"/>
              </a:ext>
            </a:extLst>
          </p:cNvPr>
          <p:cNvGrpSpPr/>
          <p:nvPr/>
        </p:nvGrpSpPr>
        <p:grpSpPr>
          <a:xfrm>
            <a:off x="135354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29CF044-C687-4736-B765-CCE181F5F0B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67C49699-EC11-862A-8ECD-148F8F3E491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B45DBBC-F11A-D883-141B-3F14E97B6E3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B904E18-73B4-BFA9-158C-51EE4259D0F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CC538591-D129-CFFD-C8EB-A9CA26ED7A3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4E93393-DE1C-8457-A01F-14357CEBB50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850D2B5-B60E-B029-EFDB-F050E5CC7C27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C026816-C104-8297-ACBD-A1912FCC66B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F115239-635A-043F-E1EE-F8E20187A9F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3116580-3A27-9647-D139-567E5D653F4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70F3720-F8F6-7DD1-A17B-BCF76F6EAC4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09F0780-F123-4766-46E1-47354A18C1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BFF22DA-EEF6-99BC-2EB7-1BBD18C12D9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8674F35A-8459-93E4-DC9D-320AC63C95BE}"/>
              </a:ext>
            </a:extLst>
          </p:cNvPr>
          <p:cNvSpPr txBox="1"/>
          <p:nvPr/>
        </p:nvSpPr>
        <p:spPr>
          <a:xfrm>
            <a:off x="14833706" y="16585"/>
            <a:ext cx="32050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Controls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99F1B2B-95B7-5589-AF6E-38FAA552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24918"/>
              </p:ext>
            </p:extLst>
          </p:nvPr>
        </p:nvGraphicFramePr>
        <p:xfrm>
          <a:off x="3048000" y="1722118"/>
          <a:ext cx="12192000" cy="6929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872104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25800965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326073565"/>
                    </a:ext>
                  </a:extLst>
                </a:gridCol>
              </a:tblGrid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Security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77032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INFORMATION FLOW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5" action="ppaction://hlinksldjump"/>
                        </a:rPr>
                        <a:t>APACHE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6" action="ppaction://hlinksldjump"/>
                        </a:rPr>
                        <a:t>VAULT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6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7" action="ppaction://hlinksldjump"/>
                        </a:rPr>
                        <a:t>FLASK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8" action="ppaction://hlinkfile"/>
                        </a:rPr>
                        <a:t>AC-4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30143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SEPARATION OF DUTIES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9" action="ppaction://hlinksldjump"/>
                        </a:rPr>
                        <a:t>LDAP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0" action="ppaction://hlinkfile"/>
                        </a:rPr>
                        <a:t>AC-5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16775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LEAST PRIVILEGE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1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2" action="ppaction://hlinkfile"/>
                        </a:rPr>
                        <a:t>AC-6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3770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UNSUCCESSFUL LOGON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WEBAPP, </a:t>
                      </a:r>
                      <a:r>
                        <a:rPr lang="it-IT" sz="2000" b="1" dirty="0">
                          <a:hlinkClick r:id="rId13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4" action="ppaction://hlinkfile"/>
                        </a:rPr>
                        <a:t>AC-7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70804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SYSTEM USE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5" action="ppaction://hlinkfile"/>
                        </a:rPr>
                        <a:t>AC-8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4955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CONCURRENT SESSION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6" action="ppaction://hlinkfile"/>
                        </a:rPr>
                        <a:t>AC-10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5455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SESSION 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7" action="ppaction://hlinkfile"/>
                        </a:rPr>
                        <a:t>AC-12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1716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AUDIT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WEBAPP, </a:t>
                      </a:r>
                      <a:r>
                        <a:rPr lang="it-IT" sz="2000" b="1" dirty="0">
                          <a:hlinkClick r:id="rId13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8" action="ppaction://hlinkfile"/>
                        </a:rPr>
                        <a:t>AU-2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79288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CONTENT OF AUDIT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9" action="ppaction://hlinkfile"/>
                        </a:rPr>
                        <a:t>AU-3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90105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AUDIT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20" action="ppaction://hlinkfile"/>
                        </a:rPr>
                        <a:t>AU-12</a:t>
                      </a:r>
                      <a:endParaRPr lang="it-IT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68316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SYSTEM INTERCONNECTIONS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5" action="ppaction://hlinksldjump"/>
                        </a:rPr>
                        <a:t>APACHE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21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2" action="ppaction://hlinkfile"/>
                        </a:rPr>
                        <a:t>CA-3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9550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LEAST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3" action="ppaction://hlinksldjump"/>
                        </a:rPr>
                        <a:t>APACHE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4" action="ppaction://hlinkfile"/>
                        </a:rPr>
                        <a:t>CM-7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7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29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F2DEDE3-10E4-3793-53D5-DE1BED115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E122FC21-0F13-F8B1-D161-B3F1FDA3DD8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F4C2422-327D-F874-6ABB-3B2C8B75CA3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F5D34B3-910E-3B28-ABD3-1F593440F59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F2B335E-BCDF-6C91-E344-DDBDE4016815}"/>
              </a:ext>
            </a:extLst>
          </p:cNvPr>
          <p:cNvGrpSpPr/>
          <p:nvPr/>
        </p:nvGrpSpPr>
        <p:grpSpPr>
          <a:xfrm>
            <a:off x="135354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0ED42DE-B8D6-05E2-9D5E-50879A5C6F5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9BE7B75-DE62-0504-A432-471265C071B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C4F58F8-77D4-7429-582B-3E8AC63AACA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71227C1-A793-325C-6A8E-11C6F611C5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C902F198-2A80-8ED1-D756-AEE0058B0FF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E9F3B44-5118-DDAA-3E15-FFF124C7EEF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438D752-7C02-0748-D239-1460B54B785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8DF4EF9-7F96-4B5B-3E36-D6A7FF9D6DF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ED43C9E-C532-5066-DBE0-FAF7A9300D6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B1AF65D-49DF-51DD-FA8A-9C0B99A37D3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1FD7C3F0-3ED7-4C58-BBA6-94C959B9200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FDC3B86-71A3-245B-B8F6-1D45256EA8E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406A7CC-9064-DAED-8C28-1B45399E52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576EE664-307D-763E-AE97-4E0079C4AD4F}"/>
              </a:ext>
            </a:extLst>
          </p:cNvPr>
          <p:cNvSpPr txBox="1"/>
          <p:nvPr/>
        </p:nvSpPr>
        <p:spPr>
          <a:xfrm>
            <a:off x="14833706" y="16585"/>
            <a:ext cx="32050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Controls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5E79123-30EC-4188-8DDA-B65E031F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96448"/>
              </p:ext>
            </p:extLst>
          </p:nvPr>
        </p:nvGraphicFramePr>
        <p:xfrm>
          <a:off x="3048000" y="1612844"/>
          <a:ext cx="12192000" cy="8103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872104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25800965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326073565"/>
                    </a:ext>
                  </a:extLst>
                </a:gridCol>
              </a:tblGrid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Security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77032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IDENTIFICATION AND AUTHENTICATION POLICY AND PROCEDURES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5" action="ppaction://hlinksldjump"/>
                        </a:rPr>
                        <a:t>VAULT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5" action="ppaction://hlinksldjump"/>
                        </a:rPr>
                        <a:t>LDAP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6" action="ppaction://hlinkfile"/>
                        </a:rPr>
                        <a:t>IA-1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30143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IDENTIFIER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5" action="ppaction://hlinksldjump"/>
                        </a:rPr>
                        <a:t>LDAP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7" action="ppaction://hlinkfile"/>
                        </a:rPr>
                        <a:t>IA-4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16775"/>
                  </a:ext>
                </a:extLst>
              </a:tr>
              <a:tr h="610452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AUTHENTICATOR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8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5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9" action="ppaction://hlinkfile"/>
                        </a:rPr>
                        <a:t>IA-5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3770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AUTHENTICATOR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0" action="ppaction://hlinkfile"/>
                        </a:rPr>
                        <a:t>IA-6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70804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CRYPTOGRAPHIC MODULE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1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2" action="ppaction://hlinkfile"/>
                        </a:rPr>
                        <a:t>IA-7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4955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INFORMATION IN SHARED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8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3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4" action="ppaction://hlinkfile"/>
                        </a:rPr>
                        <a:t>SC-4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5455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TRANSMISSION CONFIDENTIALITY AND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5" action="ppaction://hlinksldjump"/>
                        </a:rPr>
                        <a:t>APACHE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6" action="ppaction://hlinksldjump"/>
                        </a:rPr>
                        <a:t>VAULT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6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7" action="ppaction://hlinksldjump"/>
                        </a:rPr>
                        <a:t>FLASK</a:t>
                      </a:r>
                      <a:endParaRPr lang="it-IT" sz="20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8" action="ppaction://hlinkfile"/>
                        </a:rPr>
                        <a:t>SC-8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1716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NETWORK DISCONNECT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9" action="ppaction://hlinkfile"/>
                        </a:rPr>
                        <a:t>SC-10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79288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SESSION AUTHENTICITY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0" action="ppaction://hlinkfile"/>
                        </a:rPr>
                        <a:t>SC-23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90105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PROTECTION OF INFORMATION AT REST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11" action="ppaction://hlinksldjump"/>
                        </a:rPr>
                        <a:t>VAULT</a:t>
                      </a:r>
                      <a:endParaRPr lang="it-IT" sz="2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21" action="ppaction://hlinkfile"/>
                        </a:rPr>
                        <a:t>SC-28</a:t>
                      </a:r>
                      <a:endParaRPr lang="it-IT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68316"/>
                  </a:ext>
                </a:extLst>
              </a:tr>
              <a:tr h="515267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INFORMATION INPUT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2" action="ppaction://hlinkfile"/>
                        </a:rPr>
                        <a:t>SI-10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127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 txBox="1"/>
          <p:nvPr/>
        </p:nvSpPr>
        <p:spPr>
          <a:xfrm>
            <a:off x="3729073" y="3774537"/>
            <a:ext cx="10829854" cy="13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69F3C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 dirty="0"/>
          </a:p>
        </p:txBody>
      </p:sp>
      <p:sp>
        <p:nvSpPr>
          <p:cNvPr id="796" name="Google Shape;796;p31"/>
          <p:cNvSpPr txBox="1"/>
          <p:nvPr/>
        </p:nvSpPr>
        <p:spPr>
          <a:xfrm>
            <a:off x="5703818" y="5385338"/>
            <a:ext cx="6880363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closing statement or call-to-action here.</a:t>
            </a:r>
            <a:endParaRPr dirty="0"/>
          </a:p>
        </p:txBody>
      </p:sp>
      <p:sp>
        <p:nvSpPr>
          <p:cNvPr id="797" name="Google Shape;797;p31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798" name="Google Shape;798;p31"/>
          <p:cNvSpPr/>
          <p:nvPr/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799" name="Google Shape;799;p31"/>
          <p:cNvGrpSpPr/>
          <p:nvPr/>
        </p:nvGrpSpPr>
        <p:grpSpPr>
          <a:xfrm>
            <a:off x="13775409" y="946006"/>
            <a:ext cx="2728468" cy="2504648"/>
            <a:chOff x="0" y="-47625"/>
            <a:chExt cx="812800" cy="746125"/>
          </a:xfrm>
        </p:grpSpPr>
        <p:sp>
          <p:nvSpPr>
            <p:cNvPr id="800" name="Google Shape;800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01" name="Google Shape;801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14425431" y="680584"/>
            <a:ext cx="2078446" cy="1907948"/>
            <a:chOff x="0" y="-47625"/>
            <a:chExt cx="812800" cy="746125"/>
          </a:xfrm>
        </p:grpSpPr>
        <p:sp>
          <p:nvSpPr>
            <p:cNvPr id="803" name="Google Shape;803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04" name="Google Shape;804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1846611" y="1879955"/>
            <a:ext cx="1509689" cy="1385847"/>
            <a:chOff x="0" y="-47625"/>
            <a:chExt cx="812800" cy="746125"/>
          </a:xfrm>
        </p:grpSpPr>
        <p:sp>
          <p:nvSpPr>
            <p:cNvPr id="806" name="Google Shape;806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07" name="Google Shape;807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1"/>
          <p:cNvGrpSpPr/>
          <p:nvPr/>
        </p:nvGrpSpPr>
        <p:grpSpPr>
          <a:xfrm>
            <a:off x="2257209" y="1774156"/>
            <a:ext cx="1032416" cy="947726"/>
            <a:chOff x="0" y="-47625"/>
            <a:chExt cx="812800" cy="746125"/>
          </a:xfrm>
        </p:grpSpPr>
        <p:sp>
          <p:nvSpPr>
            <p:cNvPr id="809" name="Google Shape;809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10" name="Google Shape;810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11699915" y="7630006"/>
            <a:ext cx="1007468" cy="995426"/>
            <a:chOff x="0" y="-53826"/>
            <a:chExt cx="1343290" cy="1327236"/>
          </a:xfrm>
        </p:grpSpPr>
        <p:grpSp>
          <p:nvGrpSpPr>
            <p:cNvPr id="812" name="Google Shape;812;p31"/>
            <p:cNvGrpSpPr/>
            <p:nvPr/>
          </p:nvGrpSpPr>
          <p:grpSpPr>
            <a:xfrm>
              <a:off x="0" y="40312"/>
              <a:ext cx="1343290" cy="1233098"/>
              <a:chOff x="0" y="-47625"/>
              <a:chExt cx="812800" cy="746125"/>
            </a:xfrm>
          </p:grpSpPr>
          <p:sp>
            <p:nvSpPr>
              <p:cNvPr id="813" name="Google Shape;813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814" name="Google Shape;814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31"/>
            <p:cNvGrpSpPr/>
            <p:nvPr/>
          </p:nvGrpSpPr>
          <p:grpSpPr>
            <a:xfrm>
              <a:off x="365341" y="-53826"/>
              <a:ext cx="918623" cy="843268"/>
              <a:chOff x="0" y="-47625"/>
              <a:chExt cx="812800" cy="746125"/>
            </a:xfrm>
          </p:grpSpPr>
          <p:sp>
            <p:nvSpPr>
              <p:cNvPr id="816" name="Google Shape;816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817" name="Google Shape;817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E6858FF4-3B5C-FD5B-A01E-D2D79CBF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169BA283-44C2-BC4B-A2DC-64343E6452F4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A66E45EC-E539-81EF-A969-4F6E7AE31725}"/>
              </a:ext>
            </a:extLst>
          </p:cNvPr>
          <p:cNvGrpSpPr/>
          <p:nvPr/>
        </p:nvGrpSpPr>
        <p:grpSpPr>
          <a:xfrm>
            <a:off x="10440782" y="142272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A13D0ABE-799D-E681-1E40-2477F6286B62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6A7B247F-84FF-B1F8-87EB-FA5FFC40263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CA0FECE6-9EDD-221F-DEDF-4F7A189B683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A922C63C-28D8-D53B-D852-A4F27793EF40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7F779E92-949C-C343-0641-ABEAF28B90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C4992AA7-325F-6738-AF4A-DD8FA17DA32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3FFB9C2C-AA53-28D0-B9F1-48A505957C14}"/>
              </a:ext>
            </a:extLst>
          </p:cNvPr>
          <p:cNvSpPr txBox="1"/>
          <p:nvPr/>
        </p:nvSpPr>
        <p:spPr>
          <a:xfrm>
            <a:off x="12389427" y="133810"/>
            <a:ext cx="55626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CertificateInfo</a:t>
            </a:r>
            <a:endParaRPr sz="1000" dirty="0"/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83FC8F93-7B4A-985D-A765-19C1B30647EF}"/>
              </a:ext>
            </a:extLst>
          </p:cNvPr>
          <p:cNvSpPr txBox="1"/>
          <p:nvPr/>
        </p:nvSpPr>
        <p:spPr>
          <a:xfrm>
            <a:off x="1271587" y="1642940"/>
            <a:ext cx="16479977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Estrae un certificato specificato tramite alias e visualizza alcune informazioni su di esso se è un certificato X.509. Le informazioni estratte includono: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6F59C85-1BE5-4D55-DE58-68DCC54A1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733349"/>
              </p:ext>
            </p:extLst>
          </p:nvPr>
        </p:nvGraphicFramePr>
        <p:xfrm>
          <a:off x="5140505" y="3103419"/>
          <a:ext cx="8006990" cy="686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302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68C2A8-2AB6-43A4-B044-48B19EDFC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7D68C2A8-2AB6-43A4-B044-48B19EDFC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7D68C2A8-2AB6-43A4-B044-48B19EDFC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36D500-ECE6-4482-949E-673AAD72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CA36D500-ECE6-4482-949E-673AAD72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CA36D500-ECE6-4482-949E-673AAD72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F5D995-2449-4E31-9475-45197028F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A6F5D995-2449-4E31-9475-45197028F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A6F5D995-2449-4E31-9475-45197028F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160390-2471-4DD6-BB4D-B9DEE22F5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AF160390-2471-4DD6-BB4D-B9DEE22F5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AF160390-2471-4DD6-BB4D-B9DEE22F5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68DF30-573E-4B21-BAEA-AE09F710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9568DF30-573E-4B21-BAEA-AE09F710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9568DF30-573E-4B21-BAEA-AE09F710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554FE5-E4E2-45D6-AC03-FD388542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07554FE5-E4E2-45D6-AC03-FD388542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07554FE5-E4E2-45D6-AC03-FD388542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FBBCFF-AB6D-4BF6-850B-8585BA16B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9CFBBCFF-AB6D-4BF6-850B-8585BA16B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9CFBBCFF-AB6D-4BF6-850B-8585BA16B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B6C34C-1A63-4871-BA25-93797D709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F9B6C34C-1A63-4871-BA25-93797D709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F9B6C34C-1A63-4871-BA25-93797D709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42F230-8281-4CC0-9152-B463C6E8E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D042F230-8281-4CC0-9152-B463C6E8E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D042F230-8281-4CC0-9152-B463C6E8E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138DFE6-9122-4BE6-B02C-ED91A51B6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5138DFE6-9122-4BE6-B02C-ED91A51B6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5138DFE6-9122-4BE6-B02C-ED91A51B6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5850</Words>
  <Application>Microsoft Office PowerPoint</Application>
  <PresentationFormat>Personalizzato</PresentationFormat>
  <Paragraphs>636</Paragraphs>
  <Slides>85</Slides>
  <Notes>85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85</vt:i4>
      </vt:variant>
    </vt:vector>
  </HeadingPairs>
  <TitlesOfParts>
    <vt:vector size="93" baseType="lpstr">
      <vt:lpstr>Montserrat Medium</vt:lpstr>
      <vt:lpstr>Montserrat Black</vt:lpstr>
      <vt:lpstr>Montserrat</vt:lpstr>
      <vt:lpstr>Open Sans</vt:lpstr>
      <vt:lpstr>Calibri</vt:lpstr>
      <vt:lpstr>Montserrat SemiBold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Giada</dc:creator>
  <cp:lastModifiedBy>GIADA OTTAIANO</cp:lastModifiedBy>
  <cp:revision>101</cp:revision>
  <dcterms:modified xsi:type="dcterms:W3CDTF">2024-12-12T23:07:40Z</dcterms:modified>
</cp:coreProperties>
</file>