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72"/>
  </p:notesMasterIdLst>
  <p:sldIdLst>
    <p:sldId id="441" r:id="rId2"/>
    <p:sldId id="440" r:id="rId3"/>
    <p:sldId id="439" r:id="rId4"/>
    <p:sldId id="438" r:id="rId5"/>
    <p:sldId id="437" r:id="rId6"/>
    <p:sldId id="411" r:id="rId7"/>
    <p:sldId id="399" r:id="rId8"/>
    <p:sldId id="396" r:id="rId9"/>
    <p:sldId id="397" r:id="rId10"/>
    <p:sldId id="443" r:id="rId11"/>
    <p:sldId id="398" r:id="rId12"/>
    <p:sldId id="444" r:id="rId13"/>
    <p:sldId id="363" r:id="rId14"/>
    <p:sldId id="445" r:id="rId15"/>
    <p:sldId id="402" r:id="rId16"/>
    <p:sldId id="364" r:id="rId17"/>
    <p:sldId id="446" r:id="rId18"/>
    <p:sldId id="365" r:id="rId19"/>
    <p:sldId id="366" r:id="rId20"/>
    <p:sldId id="405" r:id="rId21"/>
    <p:sldId id="406" r:id="rId22"/>
    <p:sldId id="407" r:id="rId23"/>
    <p:sldId id="408" r:id="rId24"/>
    <p:sldId id="409" r:id="rId25"/>
    <p:sldId id="368" r:id="rId26"/>
    <p:sldId id="373" r:id="rId27"/>
    <p:sldId id="375" r:id="rId28"/>
    <p:sldId id="436" r:id="rId29"/>
    <p:sldId id="379" r:id="rId30"/>
    <p:sldId id="377" r:id="rId31"/>
    <p:sldId id="378" r:id="rId32"/>
    <p:sldId id="380" r:id="rId33"/>
    <p:sldId id="410" r:id="rId34"/>
    <p:sldId id="412" r:id="rId35"/>
    <p:sldId id="413" r:id="rId36"/>
    <p:sldId id="414" r:id="rId37"/>
    <p:sldId id="415" r:id="rId38"/>
    <p:sldId id="416" r:id="rId39"/>
    <p:sldId id="349" r:id="rId40"/>
    <p:sldId id="417" r:id="rId41"/>
    <p:sldId id="447" r:id="rId42"/>
    <p:sldId id="418" r:id="rId43"/>
    <p:sldId id="381" r:id="rId44"/>
    <p:sldId id="382" r:id="rId45"/>
    <p:sldId id="383" r:id="rId46"/>
    <p:sldId id="384" r:id="rId47"/>
    <p:sldId id="420" r:id="rId48"/>
    <p:sldId id="419" r:id="rId49"/>
    <p:sldId id="385" r:id="rId50"/>
    <p:sldId id="388" r:id="rId51"/>
    <p:sldId id="422" r:id="rId52"/>
    <p:sldId id="448" r:id="rId53"/>
    <p:sldId id="389" r:id="rId54"/>
    <p:sldId id="423" r:id="rId55"/>
    <p:sldId id="424" r:id="rId56"/>
    <p:sldId id="390" r:id="rId57"/>
    <p:sldId id="299" r:id="rId58"/>
    <p:sldId id="392" r:id="rId59"/>
    <p:sldId id="394" r:id="rId60"/>
    <p:sldId id="425" r:id="rId61"/>
    <p:sldId id="426" r:id="rId62"/>
    <p:sldId id="427" r:id="rId63"/>
    <p:sldId id="428" r:id="rId64"/>
    <p:sldId id="429" r:id="rId65"/>
    <p:sldId id="430" r:id="rId66"/>
    <p:sldId id="431" r:id="rId67"/>
    <p:sldId id="432" r:id="rId68"/>
    <p:sldId id="434" r:id="rId69"/>
    <p:sldId id="435" r:id="rId70"/>
    <p:sldId id="296" r:id="rId71"/>
  </p:sldIdLst>
  <p:sldSz cx="9144000" cy="6858000" type="screen4x3"/>
  <p:notesSz cx="6858000" cy="9144000"/>
  <p:custDataLst>
    <p:tags r:id="rId73"/>
  </p:custDataLst>
  <p:defaultTextStyle>
    <a:defPPr>
      <a:defRPr lang="en-US"/>
    </a:defPPr>
    <a:lvl1pPr algn="l" rtl="0" eaLnBrk="0" fontAlgn="base" hangingPunct="0">
      <a:spcBef>
        <a:spcPct val="0"/>
      </a:spcBef>
      <a:spcAft>
        <a:spcPct val="0"/>
      </a:spcAft>
      <a:defRPr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7AFA92"/>
    <a:srgbClr val="039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585" autoAdjust="0"/>
  </p:normalViewPr>
  <p:slideViewPr>
    <p:cSldViewPr snapToGrid="0">
      <p:cViewPr varScale="1">
        <p:scale>
          <a:sx n="83" d="100"/>
          <a:sy n="83" d="100"/>
        </p:scale>
        <p:origin x="1454" y="67"/>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F0CACEC3-1661-497A-B639-9698B04205F5}" type="slidenum">
              <a:rPr lang="en-US"/>
              <a:pPr>
                <a:defRPr/>
              </a:pPr>
              <a:t>‹#›</a:t>
            </a:fld>
            <a:endParaRPr lang="en-US"/>
          </a:p>
        </p:txBody>
      </p:sp>
    </p:spTree>
    <p:extLst>
      <p:ext uri="{BB962C8B-B14F-4D97-AF65-F5344CB8AC3E}">
        <p14:creationId xmlns:p14="http://schemas.microsoft.com/office/powerpoint/2010/main" val="804490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1A1A60-13F7-4B8A-B770-6764187EED5A}" type="slidenum">
              <a:rPr lang="en-US" smtClean="0"/>
              <a:t>1</a:t>
            </a:fld>
            <a:endParaRPr lang="en-US"/>
          </a:p>
        </p:txBody>
      </p:sp>
    </p:spTree>
    <p:extLst>
      <p:ext uri="{BB962C8B-B14F-4D97-AF65-F5344CB8AC3E}">
        <p14:creationId xmlns:p14="http://schemas.microsoft.com/office/powerpoint/2010/main" val="4016615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PC: </a:t>
            </a:r>
            <a:r>
              <a:rPr lang="en-US" sz="1200" b="0" i="0" kern="1200" smtClean="0">
                <a:solidFill>
                  <a:schemeClr val="tx1"/>
                </a:solidFill>
                <a:effectLst/>
                <a:latin typeface="Times New Roman" pitchFamily="18" charset="0"/>
                <a:ea typeface="+mn-ea"/>
                <a:cs typeface="+mn-cs"/>
              </a:rPr>
              <a:t> Personal Computer</a:t>
            </a:r>
            <a:endParaRPr lang="en-US"/>
          </a:p>
        </p:txBody>
      </p:sp>
      <p:sp>
        <p:nvSpPr>
          <p:cNvPr id="4" name="Slide Number Placeholder 3"/>
          <p:cNvSpPr>
            <a:spLocks noGrp="1"/>
          </p:cNvSpPr>
          <p:nvPr>
            <p:ph type="sldNum" sz="quarter" idx="10"/>
          </p:nvPr>
        </p:nvSpPr>
        <p:spPr/>
        <p:txBody>
          <a:bodyPr/>
          <a:lstStyle/>
          <a:p>
            <a:pPr>
              <a:defRPr/>
            </a:pPr>
            <a:fld id="{F0CACEC3-1661-497A-B639-9698B04205F5}" type="slidenum">
              <a:rPr lang="en-US" smtClean="0"/>
              <a:pPr>
                <a:defRPr/>
              </a:pPr>
              <a:t>38</a:t>
            </a:fld>
            <a:endParaRPr lang="en-US"/>
          </a:p>
        </p:txBody>
      </p:sp>
    </p:spTree>
    <p:extLst>
      <p:ext uri="{BB962C8B-B14F-4D97-AF65-F5344CB8AC3E}">
        <p14:creationId xmlns:p14="http://schemas.microsoft.com/office/powerpoint/2010/main" val="52833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I/O: Input/Output</a:t>
            </a:r>
            <a:endParaRPr lang="en-US"/>
          </a:p>
        </p:txBody>
      </p:sp>
      <p:sp>
        <p:nvSpPr>
          <p:cNvPr id="4" name="Slide Number Placeholder 3"/>
          <p:cNvSpPr>
            <a:spLocks noGrp="1"/>
          </p:cNvSpPr>
          <p:nvPr>
            <p:ph type="sldNum" sz="quarter" idx="10"/>
          </p:nvPr>
        </p:nvSpPr>
        <p:spPr/>
        <p:txBody>
          <a:bodyPr/>
          <a:lstStyle/>
          <a:p>
            <a:pPr>
              <a:defRPr/>
            </a:pPr>
            <a:fld id="{F0CACEC3-1661-497A-B639-9698B04205F5}" type="slidenum">
              <a:rPr lang="en-US" smtClean="0"/>
              <a:pPr>
                <a:defRPr/>
              </a:pPr>
              <a:t>49</a:t>
            </a:fld>
            <a:endParaRPr lang="en-US"/>
          </a:p>
        </p:txBody>
      </p:sp>
    </p:spTree>
    <p:extLst>
      <p:ext uri="{BB962C8B-B14F-4D97-AF65-F5344CB8AC3E}">
        <p14:creationId xmlns:p14="http://schemas.microsoft.com/office/powerpoint/2010/main" val="4226591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effectLst>
                  <a:outerShdw blurRad="38100" dist="38100" dir="2700000" algn="tl">
                    <a:srgbClr val="C0C0C0"/>
                  </a:outerShdw>
                </a:effectLst>
                <a:latin typeface="Times New Roman" pitchFamily="18" charset="0"/>
              </a:rPr>
              <a:t>(Notepad, Wordpad).</a:t>
            </a:r>
          </a:p>
        </p:txBody>
      </p:sp>
      <p:sp>
        <p:nvSpPr>
          <p:cNvPr id="4" name="Slide Number Placeholder 3"/>
          <p:cNvSpPr>
            <a:spLocks noGrp="1"/>
          </p:cNvSpPr>
          <p:nvPr>
            <p:ph type="sldNum" sz="quarter" idx="10"/>
          </p:nvPr>
        </p:nvSpPr>
        <p:spPr/>
        <p:txBody>
          <a:bodyPr/>
          <a:lstStyle/>
          <a:p>
            <a:pPr>
              <a:defRPr/>
            </a:pPr>
            <a:fld id="{F0CACEC3-1661-497A-B639-9698B04205F5}" type="slidenum">
              <a:rPr lang="en-US" smtClean="0"/>
              <a:pPr>
                <a:defRPr/>
              </a:pPr>
              <a:t>59</a:t>
            </a:fld>
            <a:endParaRPr lang="en-US"/>
          </a:p>
        </p:txBody>
      </p:sp>
    </p:spTree>
    <p:extLst>
      <p:ext uri="{BB962C8B-B14F-4D97-AF65-F5344CB8AC3E}">
        <p14:creationId xmlns:p14="http://schemas.microsoft.com/office/powerpoint/2010/main" val="313871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6A707430-16DE-4C8F-920A-5D863D0D899A}" type="datetime1">
              <a:rPr lang="en-US" smtClean="0"/>
              <a:pPr>
                <a:defRPr/>
              </a:pPr>
              <a:t>2/25/2021</a:t>
            </a:fld>
            <a:endParaRPr lang="en-US"/>
          </a:p>
        </p:txBody>
      </p:sp>
      <p:sp>
        <p:nvSpPr>
          <p:cNvPr id="5" name="Footer Placeholder 4"/>
          <p:cNvSpPr>
            <a:spLocks noGrp="1"/>
          </p:cNvSpPr>
          <p:nvPr>
            <p:ph type="ftr" sz="quarter" idx="11"/>
          </p:nvPr>
        </p:nvSpPr>
        <p:spPr/>
        <p:txBody>
          <a:bodyPr/>
          <a:lstStyle/>
          <a:p>
            <a:pPr>
              <a:defRPr/>
            </a:pPr>
            <a:r>
              <a:rPr lang="en-US" smtClean="0"/>
              <a:t>Nguyen Huu Mui - Khoa CNTT, DHSPHN</a:t>
            </a:r>
            <a:endParaRPr lang="en-US"/>
          </a:p>
        </p:txBody>
      </p:sp>
      <p:sp>
        <p:nvSpPr>
          <p:cNvPr id="6" name="Slide Number Placeholder 5"/>
          <p:cNvSpPr>
            <a:spLocks noGrp="1"/>
          </p:cNvSpPr>
          <p:nvPr>
            <p:ph type="sldNum" sz="quarter" idx="12"/>
          </p:nvPr>
        </p:nvSpPr>
        <p:spPr/>
        <p:txBody>
          <a:bodyPr/>
          <a:lstStyle/>
          <a:p>
            <a:pPr>
              <a:defRPr/>
            </a:pPr>
            <a:fld id="{AA9CAE70-6B25-49D6-B5D2-B0C4E87E440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5056C9-5F59-4544-AFAD-849067D28EC2}" type="datetime1">
              <a:rPr lang="en-US" smtClean="0"/>
              <a:pPr>
                <a:defRPr/>
              </a:pPr>
              <a:t>2/25/2021</a:t>
            </a:fld>
            <a:endParaRPr lang="en-US"/>
          </a:p>
        </p:txBody>
      </p:sp>
      <p:sp>
        <p:nvSpPr>
          <p:cNvPr id="5" name="Footer Placeholder 4"/>
          <p:cNvSpPr>
            <a:spLocks noGrp="1"/>
          </p:cNvSpPr>
          <p:nvPr>
            <p:ph type="ftr" sz="quarter" idx="11"/>
          </p:nvPr>
        </p:nvSpPr>
        <p:spPr/>
        <p:txBody>
          <a:bodyPr/>
          <a:lstStyle/>
          <a:p>
            <a:pPr>
              <a:defRPr/>
            </a:pPr>
            <a:r>
              <a:rPr lang="en-US" smtClean="0"/>
              <a:t>Nguyen Huu Mui - Khoa CNTT, DHSPHN</a:t>
            </a:r>
            <a:endParaRPr lang="en-US"/>
          </a:p>
        </p:txBody>
      </p:sp>
      <p:sp>
        <p:nvSpPr>
          <p:cNvPr id="6" name="Slide Number Placeholder 5"/>
          <p:cNvSpPr>
            <a:spLocks noGrp="1"/>
          </p:cNvSpPr>
          <p:nvPr>
            <p:ph type="sldNum" sz="quarter" idx="12"/>
          </p:nvPr>
        </p:nvSpPr>
        <p:spPr/>
        <p:txBody>
          <a:bodyPr/>
          <a:lstStyle/>
          <a:p>
            <a:pPr>
              <a:defRPr/>
            </a:pPr>
            <a:fld id="{934974EA-9F7B-4AA8-8E2D-A8889CB039C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56DF2EA-ABD3-4F5A-A687-2946137E3ACF}" type="datetime1">
              <a:rPr lang="en-US" smtClean="0"/>
              <a:pPr>
                <a:defRPr/>
              </a:pPr>
              <a:t>2/25/2021</a:t>
            </a:fld>
            <a:endParaRPr lang="en-US"/>
          </a:p>
        </p:txBody>
      </p:sp>
      <p:sp>
        <p:nvSpPr>
          <p:cNvPr id="5" name="Footer Placeholder 4"/>
          <p:cNvSpPr>
            <a:spLocks noGrp="1"/>
          </p:cNvSpPr>
          <p:nvPr>
            <p:ph type="ftr" sz="quarter" idx="11"/>
          </p:nvPr>
        </p:nvSpPr>
        <p:spPr/>
        <p:txBody>
          <a:bodyPr/>
          <a:lstStyle/>
          <a:p>
            <a:pPr>
              <a:defRPr/>
            </a:pPr>
            <a:r>
              <a:rPr lang="en-US" smtClean="0"/>
              <a:t>Nguyen Huu Mui - Khoa CNTT, DHSPHN</a:t>
            </a:r>
            <a:endParaRPr lang="en-US"/>
          </a:p>
        </p:txBody>
      </p:sp>
      <p:sp>
        <p:nvSpPr>
          <p:cNvPr id="6" name="Slide Number Placeholder 5"/>
          <p:cNvSpPr>
            <a:spLocks noGrp="1"/>
          </p:cNvSpPr>
          <p:nvPr>
            <p:ph type="sldNum" sz="quarter" idx="12"/>
          </p:nvPr>
        </p:nvSpPr>
        <p:spPr/>
        <p:txBody>
          <a:bodyPr/>
          <a:lstStyle/>
          <a:p>
            <a:pPr>
              <a:defRPr/>
            </a:pPr>
            <a:fld id="{3D8A7062-0A7A-4F5D-A5E9-E68EBE14031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52F12D7-7A75-4D5E-87E8-3F5EF5BEF9D2}" type="datetime1">
              <a:rPr lang="en-US" smtClean="0"/>
              <a:pPr>
                <a:defRPr/>
              </a:pPr>
              <a:t>2/25/2021</a:t>
            </a:fld>
            <a:endParaRPr lang="en-US"/>
          </a:p>
        </p:txBody>
      </p:sp>
      <p:sp>
        <p:nvSpPr>
          <p:cNvPr id="5" name="Footer Placeholder 4"/>
          <p:cNvSpPr>
            <a:spLocks noGrp="1"/>
          </p:cNvSpPr>
          <p:nvPr>
            <p:ph type="ftr" sz="quarter" idx="11"/>
          </p:nvPr>
        </p:nvSpPr>
        <p:spPr/>
        <p:txBody>
          <a:bodyPr/>
          <a:lstStyle/>
          <a:p>
            <a:pPr>
              <a:defRPr/>
            </a:pPr>
            <a:r>
              <a:rPr lang="en-US" smtClean="0"/>
              <a:t>Nguyen Huu Mui - Khoa CNTT, DHSPHN</a:t>
            </a:r>
            <a:endParaRPr lang="en-US"/>
          </a:p>
        </p:txBody>
      </p:sp>
      <p:sp>
        <p:nvSpPr>
          <p:cNvPr id="6" name="Slide Number Placeholder 5"/>
          <p:cNvSpPr>
            <a:spLocks noGrp="1"/>
          </p:cNvSpPr>
          <p:nvPr>
            <p:ph type="sldNum" sz="quarter" idx="12"/>
          </p:nvPr>
        </p:nvSpPr>
        <p:spPr/>
        <p:txBody>
          <a:bodyPr/>
          <a:lstStyle/>
          <a:p>
            <a:pPr>
              <a:defRPr/>
            </a:pPr>
            <a:fld id="{E931CB56-37E0-4A03-B669-6AC53CB4CC94}"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08DA781-C184-4DB6-97BA-88961BF26013}" type="datetime1">
              <a:rPr lang="en-US" smtClean="0"/>
              <a:pPr>
                <a:defRPr/>
              </a:pPr>
              <a:t>2/25/2021</a:t>
            </a:fld>
            <a:endParaRPr lang="en-US"/>
          </a:p>
        </p:txBody>
      </p:sp>
      <p:sp>
        <p:nvSpPr>
          <p:cNvPr id="5" name="Footer Placeholder 4"/>
          <p:cNvSpPr>
            <a:spLocks noGrp="1"/>
          </p:cNvSpPr>
          <p:nvPr>
            <p:ph type="ftr" sz="quarter" idx="11"/>
          </p:nvPr>
        </p:nvSpPr>
        <p:spPr/>
        <p:txBody>
          <a:bodyPr/>
          <a:lstStyle/>
          <a:p>
            <a:pPr>
              <a:defRPr/>
            </a:pPr>
            <a:r>
              <a:rPr lang="en-US" smtClean="0"/>
              <a:t>Nguyen Huu Mui - Khoa CNTT, DHSPHN</a:t>
            </a:r>
            <a:endParaRPr lang="en-US"/>
          </a:p>
        </p:txBody>
      </p:sp>
      <p:sp>
        <p:nvSpPr>
          <p:cNvPr id="6" name="Slide Number Placeholder 5"/>
          <p:cNvSpPr>
            <a:spLocks noGrp="1"/>
          </p:cNvSpPr>
          <p:nvPr>
            <p:ph type="sldNum" sz="quarter" idx="12"/>
          </p:nvPr>
        </p:nvSpPr>
        <p:spPr/>
        <p:txBody>
          <a:bodyPr/>
          <a:lstStyle/>
          <a:p>
            <a:pPr>
              <a:defRPr/>
            </a:pPr>
            <a:fld id="{EE92892D-6DDF-4AC8-9DF0-3AA21C6794A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DC286E0D-EAC2-462C-9AE0-CAFCDAB28FC6}" type="datetime1">
              <a:rPr lang="en-US" smtClean="0"/>
              <a:pPr>
                <a:defRPr/>
              </a:pPr>
              <a:t>2/25/2021</a:t>
            </a:fld>
            <a:endParaRPr lang="en-US"/>
          </a:p>
        </p:txBody>
      </p:sp>
      <p:sp>
        <p:nvSpPr>
          <p:cNvPr id="6" name="Footer Placeholder 5"/>
          <p:cNvSpPr>
            <a:spLocks noGrp="1"/>
          </p:cNvSpPr>
          <p:nvPr>
            <p:ph type="ftr" sz="quarter" idx="11"/>
          </p:nvPr>
        </p:nvSpPr>
        <p:spPr/>
        <p:txBody>
          <a:bodyPr/>
          <a:lstStyle/>
          <a:p>
            <a:pPr>
              <a:defRPr/>
            </a:pPr>
            <a:r>
              <a:rPr lang="en-US" smtClean="0"/>
              <a:t>Nguyen Huu Mui - Khoa CNTT, DHSPHN</a:t>
            </a:r>
            <a:endParaRPr lang="en-US"/>
          </a:p>
        </p:txBody>
      </p:sp>
      <p:sp>
        <p:nvSpPr>
          <p:cNvPr id="7" name="Slide Number Placeholder 6"/>
          <p:cNvSpPr>
            <a:spLocks noGrp="1"/>
          </p:cNvSpPr>
          <p:nvPr>
            <p:ph type="sldNum" sz="quarter" idx="12"/>
          </p:nvPr>
        </p:nvSpPr>
        <p:spPr/>
        <p:txBody>
          <a:bodyPr/>
          <a:lstStyle/>
          <a:p>
            <a:pPr>
              <a:defRPr/>
            </a:pPr>
            <a:fld id="{5EA60611-87DF-491A-AD7E-82D2CF1293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51A9BAF9-877B-4E54-9D7E-796C481627BE}" type="datetime1">
              <a:rPr lang="en-US" smtClean="0"/>
              <a:pPr>
                <a:defRPr/>
              </a:pPr>
              <a:t>2/25/2021</a:t>
            </a:fld>
            <a:endParaRPr lang="en-US"/>
          </a:p>
        </p:txBody>
      </p:sp>
      <p:sp>
        <p:nvSpPr>
          <p:cNvPr id="8" name="Footer Placeholder 7"/>
          <p:cNvSpPr>
            <a:spLocks noGrp="1"/>
          </p:cNvSpPr>
          <p:nvPr>
            <p:ph type="ftr" sz="quarter" idx="11"/>
          </p:nvPr>
        </p:nvSpPr>
        <p:spPr/>
        <p:txBody>
          <a:bodyPr/>
          <a:lstStyle/>
          <a:p>
            <a:pPr>
              <a:defRPr/>
            </a:pPr>
            <a:r>
              <a:rPr lang="en-US" smtClean="0"/>
              <a:t>Nguyen Huu Mui - Khoa CNTT, DHSPHN</a:t>
            </a:r>
            <a:endParaRPr lang="en-US"/>
          </a:p>
        </p:txBody>
      </p:sp>
      <p:sp>
        <p:nvSpPr>
          <p:cNvPr id="9" name="Slide Number Placeholder 8"/>
          <p:cNvSpPr>
            <a:spLocks noGrp="1"/>
          </p:cNvSpPr>
          <p:nvPr>
            <p:ph type="sldNum" sz="quarter" idx="12"/>
          </p:nvPr>
        </p:nvSpPr>
        <p:spPr/>
        <p:txBody>
          <a:bodyPr/>
          <a:lstStyle/>
          <a:p>
            <a:pPr>
              <a:defRPr/>
            </a:pPr>
            <a:fld id="{01901D4F-D886-481A-8D98-A3661B3A939F}"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1303402-60DE-4302-9EFA-0DDB448F8C7B}" type="datetime1">
              <a:rPr lang="en-US" smtClean="0"/>
              <a:pPr>
                <a:defRPr/>
              </a:pPr>
              <a:t>2/25/2021</a:t>
            </a:fld>
            <a:endParaRPr lang="en-US"/>
          </a:p>
        </p:txBody>
      </p:sp>
      <p:sp>
        <p:nvSpPr>
          <p:cNvPr id="4" name="Footer Placeholder 3"/>
          <p:cNvSpPr>
            <a:spLocks noGrp="1"/>
          </p:cNvSpPr>
          <p:nvPr>
            <p:ph type="ftr" sz="quarter" idx="11"/>
          </p:nvPr>
        </p:nvSpPr>
        <p:spPr/>
        <p:txBody>
          <a:bodyPr/>
          <a:lstStyle/>
          <a:p>
            <a:pPr>
              <a:defRPr/>
            </a:pPr>
            <a:r>
              <a:rPr lang="en-US" smtClean="0"/>
              <a:t>Nguyen Huu Mui - Khoa CNTT, DHSPHN</a:t>
            </a:r>
            <a:endParaRPr lang="en-US"/>
          </a:p>
        </p:txBody>
      </p:sp>
      <p:sp>
        <p:nvSpPr>
          <p:cNvPr id="5" name="Slide Number Placeholder 4"/>
          <p:cNvSpPr>
            <a:spLocks noGrp="1"/>
          </p:cNvSpPr>
          <p:nvPr>
            <p:ph type="sldNum" sz="quarter" idx="12"/>
          </p:nvPr>
        </p:nvSpPr>
        <p:spPr/>
        <p:txBody>
          <a:bodyPr/>
          <a:lstStyle/>
          <a:p>
            <a:pPr>
              <a:defRPr/>
            </a:pPr>
            <a:fld id="{000FA2D4-1D22-4C43-A9BF-739DB75FB24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97AA186-EAC9-4EF2-8CC7-52084BCBC928}" type="datetime1">
              <a:rPr lang="en-US" smtClean="0"/>
              <a:pPr>
                <a:defRPr/>
              </a:pPr>
              <a:t>2/25/2021</a:t>
            </a:fld>
            <a:endParaRPr lang="en-US"/>
          </a:p>
        </p:txBody>
      </p:sp>
      <p:sp>
        <p:nvSpPr>
          <p:cNvPr id="3" name="Footer Placeholder 2"/>
          <p:cNvSpPr>
            <a:spLocks noGrp="1"/>
          </p:cNvSpPr>
          <p:nvPr>
            <p:ph type="ftr" sz="quarter" idx="11"/>
          </p:nvPr>
        </p:nvSpPr>
        <p:spPr/>
        <p:txBody>
          <a:bodyPr/>
          <a:lstStyle/>
          <a:p>
            <a:pPr>
              <a:defRPr/>
            </a:pPr>
            <a:r>
              <a:rPr lang="en-US" smtClean="0"/>
              <a:t>Nguyen Huu Mui - Khoa CNTT, DHSPHN</a:t>
            </a:r>
            <a:endParaRPr lang="en-US"/>
          </a:p>
        </p:txBody>
      </p:sp>
      <p:sp>
        <p:nvSpPr>
          <p:cNvPr id="4" name="Slide Number Placeholder 3"/>
          <p:cNvSpPr>
            <a:spLocks noGrp="1"/>
          </p:cNvSpPr>
          <p:nvPr>
            <p:ph type="sldNum" sz="quarter" idx="12"/>
          </p:nvPr>
        </p:nvSpPr>
        <p:spPr/>
        <p:txBody>
          <a:bodyPr/>
          <a:lstStyle/>
          <a:p>
            <a:pPr>
              <a:defRPr/>
            </a:pPr>
            <a:fld id="{BDC4AF5D-F23C-4450-83BE-B3170BAA780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8F9243E-E35F-4CE5-8D64-6769CAF6838A}" type="datetime1">
              <a:rPr lang="en-US" smtClean="0"/>
              <a:pPr>
                <a:defRPr/>
              </a:pPr>
              <a:t>2/25/2021</a:t>
            </a:fld>
            <a:endParaRPr lang="en-US"/>
          </a:p>
        </p:txBody>
      </p:sp>
      <p:sp>
        <p:nvSpPr>
          <p:cNvPr id="6" name="Footer Placeholder 5"/>
          <p:cNvSpPr>
            <a:spLocks noGrp="1"/>
          </p:cNvSpPr>
          <p:nvPr>
            <p:ph type="ftr" sz="quarter" idx="11"/>
          </p:nvPr>
        </p:nvSpPr>
        <p:spPr/>
        <p:txBody>
          <a:bodyPr/>
          <a:lstStyle/>
          <a:p>
            <a:pPr>
              <a:defRPr/>
            </a:pPr>
            <a:r>
              <a:rPr lang="en-US" smtClean="0"/>
              <a:t>Nguyen Huu Mui - Khoa CNTT, DHSPHN</a:t>
            </a:r>
            <a:endParaRPr lang="en-US"/>
          </a:p>
        </p:txBody>
      </p:sp>
      <p:sp>
        <p:nvSpPr>
          <p:cNvPr id="7" name="Slide Number Placeholder 6"/>
          <p:cNvSpPr>
            <a:spLocks noGrp="1"/>
          </p:cNvSpPr>
          <p:nvPr>
            <p:ph type="sldNum" sz="quarter" idx="12"/>
          </p:nvPr>
        </p:nvSpPr>
        <p:spPr/>
        <p:txBody>
          <a:bodyPr/>
          <a:lstStyle/>
          <a:p>
            <a:pPr>
              <a:defRPr/>
            </a:pPr>
            <a:fld id="{5F3D0F9B-3AB9-4399-AD65-A4B6E8B65E9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358E084-0A22-45F2-87F5-E3610C0C0FA9}" type="datetime1">
              <a:rPr lang="en-US" smtClean="0"/>
              <a:pPr>
                <a:defRPr/>
              </a:pPr>
              <a:t>2/25/2021</a:t>
            </a:fld>
            <a:endParaRPr lang="en-US"/>
          </a:p>
        </p:txBody>
      </p:sp>
      <p:sp>
        <p:nvSpPr>
          <p:cNvPr id="6" name="Footer Placeholder 5"/>
          <p:cNvSpPr>
            <a:spLocks noGrp="1"/>
          </p:cNvSpPr>
          <p:nvPr>
            <p:ph type="ftr" sz="quarter" idx="11"/>
          </p:nvPr>
        </p:nvSpPr>
        <p:spPr/>
        <p:txBody>
          <a:bodyPr/>
          <a:lstStyle/>
          <a:p>
            <a:pPr>
              <a:defRPr/>
            </a:pPr>
            <a:r>
              <a:rPr lang="en-US" smtClean="0"/>
              <a:t>Nguyen Huu Mui - Khoa CNTT, DHSPHN</a:t>
            </a:r>
            <a:endParaRPr lang="en-US"/>
          </a:p>
        </p:txBody>
      </p:sp>
      <p:sp>
        <p:nvSpPr>
          <p:cNvPr id="7" name="Slide Number Placeholder 6"/>
          <p:cNvSpPr>
            <a:spLocks noGrp="1"/>
          </p:cNvSpPr>
          <p:nvPr>
            <p:ph type="sldNum" sz="quarter" idx="12"/>
          </p:nvPr>
        </p:nvSpPr>
        <p:spPr/>
        <p:txBody>
          <a:bodyPr/>
          <a:lstStyle/>
          <a:p>
            <a:pPr>
              <a:defRPr/>
            </a:pPr>
            <a:fld id="{9F2D6A6E-269B-473A-A3DE-731F9DD326A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2DF099F-DA39-4FD2-9E32-FEC14D981C5A}" type="datetime1">
              <a:rPr lang="en-US" smtClean="0"/>
              <a:pPr>
                <a:defRPr/>
              </a:pPr>
              <a:t>2/25/2021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Nguyen Huu Mui - Khoa CNTT, DHSPHN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C40266C-5528-48B0-B052-1FDF4FC60C8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AV"/><Relationship Id="rId1" Type="http://schemas.microsoft.com/office/2007/relationships/media" Target="../media/media4.WAV"/><Relationship Id="rId5" Type="http://schemas.openxmlformats.org/officeDocument/2006/relationships/image" Target="../media/image5.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AV"/><Relationship Id="rId1" Type="http://schemas.microsoft.com/office/2007/relationships/media" Target="../media/media4.WAV"/><Relationship Id="rId5" Type="http://schemas.openxmlformats.org/officeDocument/2006/relationships/image" Target="../media/image6.pn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AV"/><Relationship Id="rId1" Type="http://schemas.microsoft.com/office/2007/relationships/media" Target="../media/media4.WAV"/><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5.WAV"/><Relationship Id="rId1" Type="http://schemas.microsoft.com/office/2007/relationships/media" Target="../media/media5.WAV"/><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pPr algn="ctr"/>
            <a:r>
              <a:rPr lang="en-US" sz="3600" b="1" smtClean="0">
                <a:solidFill>
                  <a:srgbClr val="FF0000"/>
                </a:solidFill>
                <a:latin typeface="Times New Roman" pitchFamily="18" charset="0"/>
                <a:cs typeface="Times New Roman" pitchFamily="18" charset="0"/>
              </a:rPr>
              <a:t>MÔN HỌC: NGUYÊN LÍ HỆ ĐIỀU HÀNH </a:t>
            </a:r>
            <a:endParaRPr lang="en-US" sz="3600" b="1">
              <a:solidFill>
                <a:srgbClr val="FF0000"/>
              </a:solidFill>
              <a:latin typeface="Times New Roman" pitchFamily="18" charset="0"/>
              <a:cs typeface="Times New Roman" pitchFamily="18" charset="0"/>
            </a:endParaRPr>
          </a:p>
        </p:txBody>
      </p:sp>
      <p:sp>
        <p:nvSpPr>
          <p:cNvPr id="5" name="Content Placeholder 4"/>
          <p:cNvSpPr>
            <a:spLocks noGrp="1"/>
          </p:cNvSpPr>
          <p:nvPr>
            <p:ph idx="1"/>
          </p:nvPr>
        </p:nvSpPr>
        <p:spPr>
          <a:xfrm>
            <a:off x="228600" y="1066800"/>
            <a:ext cx="8763000" cy="5105400"/>
          </a:xfrm>
        </p:spPr>
        <p:txBody>
          <a:bodyPr>
            <a:normAutofit/>
          </a:bodyPr>
          <a:lstStyle/>
          <a:p>
            <a:pPr algn="just"/>
            <a:r>
              <a:rPr lang="en-US" b="1" dirty="0" err="1" smtClean="0">
                <a:latin typeface="Times New Roman" pitchFamily="18" charset="0"/>
                <a:cs typeface="Times New Roman" pitchFamily="18" charset="0"/>
              </a:rPr>
              <a:t>Thời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lượng</a:t>
            </a:r>
            <a:r>
              <a:rPr lang="en-US" b="1" dirty="0" smtClean="0">
                <a:latin typeface="Times New Roman" pitchFamily="18" charset="0"/>
                <a:cs typeface="Times New Roman" pitchFamily="18" charset="0"/>
              </a:rPr>
              <a:t>: 3 ĐVHT</a:t>
            </a:r>
          </a:p>
          <a:p>
            <a:pPr algn="just"/>
            <a:r>
              <a:rPr lang="en-US" b="1" dirty="0" err="1" smtClean="0">
                <a:latin typeface="Times New Roman" pitchFamily="18" charset="0"/>
                <a:cs typeface="Times New Roman" pitchFamily="18" charset="0"/>
              </a:rPr>
              <a:t>Thông</a:t>
            </a:r>
            <a:r>
              <a:rPr lang="en-US" b="1" dirty="0" smtClean="0">
                <a:latin typeface="Times New Roman" pitchFamily="18" charset="0"/>
                <a:cs typeface="Times New Roman" pitchFamily="18" charset="0"/>
              </a:rPr>
              <a:t> tin </a:t>
            </a:r>
            <a:r>
              <a:rPr lang="en-US" b="1" dirty="0" err="1" smtClean="0">
                <a:latin typeface="Times New Roman" pitchFamily="18" charset="0"/>
                <a:cs typeface="Times New Roman" pitchFamily="18" charset="0"/>
              </a:rPr>
              <a:t>giảng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viên</a:t>
            </a:r>
            <a:r>
              <a:rPr lang="en-US" b="1" dirty="0" smtClean="0">
                <a:latin typeface="Times New Roman" pitchFamily="18" charset="0"/>
                <a:cs typeface="Times New Roman" pitchFamily="18" charset="0"/>
              </a:rPr>
              <a:t>:</a:t>
            </a:r>
          </a:p>
          <a:p>
            <a:pPr marL="0" indent="0" algn="just">
              <a:buNone/>
            </a:pPr>
            <a:r>
              <a:rPr lang="en-US" smtClean="0">
                <a:latin typeface="Times New Roman" pitchFamily="18" charset="0"/>
                <a:cs typeface="Times New Roman" pitchFamily="18" charset="0"/>
              </a:rPr>
              <a:t>   Ths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Tấn</a:t>
            </a:r>
            <a:endParaRPr lang="en-US" dirty="0" smtClean="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EADD0E81-57B0-4FE0-A2AE-8CFD14EB8C82}" type="datetime1">
              <a:rPr lang="en-US" sz="1600" smtClean="0">
                <a:solidFill>
                  <a:srgbClr val="00B050"/>
                </a:solidFill>
                <a:effectLst>
                  <a:outerShdw blurRad="38100" dist="38100" dir="2700000" algn="tl">
                    <a:srgbClr val="000000">
                      <a:alpha val="43137"/>
                    </a:srgbClr>
                  </a:outerShdw>
                </a:effectLst>
              </a:rPr>
              <a:t>2/25/2021</a:t>
            </a:fld>
            <a:endParaRPr lang="en-US" sz="1600">
              <a:solidFill>
                <a:srgbClr val="00B050"/>
              </a:solidFill>
              <a:effectLst>
                <a:outerShdw blurRad="38100" dist="38100" dir="2700000" algn="tl">
                  <a:srgbClr val="000000">
                    <a:alpha val="43137"/>
                  </a:srgbClr>
                </a:outerShdw>
              </a:effectLst>
            </a:endParaRPr>
          </a:p>
        </p:txBody>
      </p:sp>
      <p:sp>
        <p:nvSpPr>
          <p:cNvPr id="8" name="Slide Number Placeholder 7"/>
          <p:cNvSpPr>
            <a:spLocks noGrp="1"/>
          </p:cNvSpPr>
          <p:nvPr>
            <p:ph type="sldNum" sz="quarter" idx="12"/>
          </p:nvPr>
        </p:nvSpPr>
        <p:spPr/>
        <p:txBody>
          <a:bodyPr/>
          <a:lstStyle/>
          <a:p>
            <a:fld id="{5082C87E-41A3-4B11-8C7D-E190A4F89B85}" type="slidenum">
              <a:rPr lang="en-US" sz="1600" smtClean="0">
                <a:solidFill>
                  <a:srgbClr val="00B050"/>
                </a:solidFill>
                <a:effectLst>
                  <a:outerShdw blurRad="38100" dist="38100" dir="2700000" algn="tl">
                    <a:srgbClr val="000000">
                      <a:alpha val="43137"/>
                    </a:srgbClr>
                  </a:outerShdw>
                </a:effectLst>
              </a:rPr>
              <a:t>1</a:t>
            </a:fld>
            <a:endParaRPr lang="en-US" sz="1600">
              <a:solidFill>
                <a:srgbClr val="00B050"/>
              </a:solidFill>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217937537"/>
      </p:ext>
    </p:extLst>
  </p:cSld>
  <p:clrMapOvr>
    <a:masterClrMapping/>
  </p:clrMapOvr>
  <mc:AlternateContent xmlns:mc="http://schemas.openxmlformats.org/markup-compatibility/2006" xmlns:p14="http://schemas.microsoft.com/office/powerpoint/2010/main">
    <mc:Choice Requires="p14">
      <p:transition spd="slow" p14:dur="1500" advTm="1911">
        <p:split orient="vert"/>
      </p:transition>
    </mc:Choice>
    <mc:Fallback xmlns="">
      <p:transition spd="slow" advTm="1911">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73113" y="225425"/>
            <a:ext cx="6870700" cy="742950"/>
          </a:xfrm>
        </p:spPr>
        <p:txBody>
          <a:bodyPr/>
          <a:lstStyle/>
          <a:p>
            <a:pPr>
              <a:defRPr/>
            </a:pPr>
            <a:r>
              <a:rPr lang="en-US" sz="3600" smtClean="0">
                <a:solidFill>
                  <a:srgbClr val="FF3300"/>
                </a:solidFill>
                <a:effectLst>
                  <a:outerShdw blurRad="38100" dist="38100" dir="2700000" algn="tl">
                    <a:srgbClr val="C0C0C0"/>
                  </a:outerShdw>
                </a:effectLst>
                <a:latin typeface="Times New Roman" pitchFamily="18" charset="0"/>
              </a:rPr>
              <a:t>1.1</a:t>
            </a:r>
            <a:r>
              <a:rPr lang="en-US" sz="3600">
                <a:solidFill>
                  <a:srgbClr val="FF3300"/>
                </a:solidFill>
                <a:effectLst>
                  <a:outerShdw blurRad="38100" dist="38100" dir="2700000" algn="tl">
                    <a:srgbClr val="C0C0C0"/>
                  </a:outerShdw>
                </a:effectLst>
                <a:latin typeface="Times New Roman" pitchFamily="18" charset="0"/>
              </a:rPr>
              <a:t>. Khái niệm về hệ điều hành</a:t>
            </a:r>
            <a:endParaRPr lang="en-US" sz="3600" smtClean="0">
              <a:solidFill>
                <a:srgbClr val="FF3300"/>
              </a:solidFill>
              <a:effectLst>
                <a:outerShdw blurRad="38100" dist="38100" dir="2700000" algn="tl">
                  <a:srgbClr val="C0C0C0"/>
                </a:outerShdw>
              </a:effectLst>
              <a:latin typeface="Times New Roman" pitchFamily="18" charset="0"/>
            </a:endParaRPr>
          </a:p>
        </p:txBody>
      </p:sp>
      <p:sp>
        <p:nvSpPr>
          <p:cNvPr id="16387" name="Rectangle 3"/>
          <p:cNvSpPr>
            <a:spLocks noGrp="1" noChangeArrowheads="1"/>
          </p:cNvSpPr>
          <p:nvPr>
            <p:ph idx="1"/>
          </p:nvPr>
        </p:nvSpPr>
        <p:spPr>
          <a:xfrm>
            <a:off x="228600" y="1081088"/>
            <a:ext cx="8534400" cy="5091112"/>
          </a:xfrm>
        </p:spPr>
        <p:txBody>
          <a:bodyPr>
            <a:normAutofit lnSpcReduction="10000"/>
          </a:bodyPr>
          <a:lstStyle/>
          <a:p>
            <a:pPr marL="571500" lvl="1" indent="-457200" algn="just">
              <a:spcBef>
                <a:spcPts val="600"/>
              </a:spcBef>
              <a:buFont typeface="Arial" pitchFamily="34" charset="0"/>
              <a:buChar char="•"/>
              <a:defRPr/>
            </a:pPr>
            <a:r>
              <a:rPr lang="en-US" sz="3200" b="1" smtClean="0">
                <a:effectLst>
                  <a:outerShdw blurRad="38100" dist="38100" dir="2700000" algn="tl">
                    <a:srgbClr val="C0C0C0"/>
                  </a:outerShdw>
                </a:effectLst>
                <a:latin typeface="Times New Roman" pitchFamily="18" charset="0"/>
              </a:rPr>
              <a:t>Các </a:t>
            </a:r>
            <a:r>
              <a:rPr lang="en-US" sz="3200" b="1">
                <a:effectLst>
                  <a:outerShdw blurRad="38100" dist="38100" dir="2700000" algn="tl">
                    <a:srgbClr val="C0C0C0"/>
                  </a:outerShdw>
                </a:effectLst>
                <a:latin typeface="Times New Roman" pitchFamily="18" charset="0"/>
              </a:rPr>
              <a:t>chương trình HT và ứng dụng: </a:t>
            </a:r>
            <a:endParaRPr lang="en-US" sz="3200" b="1" smtClean="0">
              <a:effectLst>
                <a:outerShdw blurRad="38100" dist="38100" dir="2700000" algn="tl">
                  <a:srgbClr val="C0C0C0"/>
                </a:outerShdw>
              </a:effectLst>
              <a:latin typeface="Times New Roman" pitchFamily="18" charset="0"/>
            </a:endParaRPr>
          </a:p>
          <a:p>
            <a:pPr marL="114300" lvl="1" indent="0" algn="just">
              <a:spcBef>
                <a:spcPts val="600"/>
              </a:spcBef>
              <a:buNone/>
              <a:defRPr/>
            </a:pPr>
            <a:r>
              <a:rPr lang="en-US" sz="3200" smtClean="0">
                <a:effectLst>
                  <a:outerShdw blurRad="38100" dist="38100" dir="2700000" algn="tl">
                    <a:srgbClr val="C0C0C0"/>
                  </a:outerShdw>
                </a:effectLst>
                <a:latin typeface="Times New Roman" pitchFamily="18" charset="0"/>
              </a:rPr>
              <a:t>+</a:t>
            </a:r>
            <a:r>
              <a:rPr lang="vi-VN" sz="3200" smtClean="0">
                <a:effectLst>
                  <a:outerShdw blurRad="38100" dist="38100" dir="2700000" algn="tl">
                    <a:srgbClr val="C0C0C0"/>
                  </a:outerShdw>
                </a:effectLst>
                <a:latin typeface="Times New Roman" pitchFamily="18" charset="0"/>
              </a:rPr>
              <a:t> </a:t>
            </a:r>
            <a:r>
              <a:rPr lang="en-US" sz="3200" smtClean="0">
                <a:effectLst>
                  <a:outerShdw blurRad="38100" dist="38100" dir="2700000" algn="tl">
                    <a:srgbClr val="C0C0C0"/>
                  </a:outerShdw>
                </a:effectLst>
                <a:latin typeface="Times New Roman" pitchFamily="18" charset="0"/>
              </a:rPr>
              <a:t>C</a:t>
            </a:r>
            <a:r>
              <a:rPr lang="vi-VN" sz="3200" smtClean="0">
                <a:effectLst>
                  <a:outerShdw blurRad="38100" dist="38100" dir="2700000" algn="tl">
                    <a:srgbClr val="C0C0C0"/>
                  </a:outerShdw>
                </a:effectLst>
                <a:latin typeface="Times New Roman" pitchFamily="18" charset="0"/>
              </a:rPr>
              <a:t>ác </a:t>
            </a:r>
            <a:r>
              <a:rPr lang="vi-VN" sz="3200">
                <a:effectLst>
                  <a:outerShdw blurRad="38100" dist="38100" dir="2700000" algn="tl">
                    <a:srgbClr val="C0C0C0"/>
                  </a:outerShdw>
                </a:effectLst>
                <a:latin typeface="Times New Roman" pitchFamily="18" charset="0"/>
              </a:rPr>
              <a:t>chương trình </a:t>
            </a:r>
            <a:r>
              <a:rPr lang="vi-VN" sz="3200" smtClean="0">
                <a:effectLst>
                  <a:outerShdw blurRad="38100" dist="38100" dir="2700000" algn="tl">
                    <a:srgbClr val="C0C0C0"/>
                  </a:outerShdw>
                </a:effectLst>
                <a:latin typeface="Times New Roman" pitchFamily="18" charset="0"/>
              </a:rPr>
              <a:t>dịch</a:t>
            </a:r>
            <a:r>
              <a:rPr lang="en-US" sz="3200" smtClean="0">
                <a:effectLst>
                  <a:outerShdw blurRad="38100" dist="38100" dir="2700000" algn="tl">
                    <a:srgbClr val="C0C0C0"/>
                  </a:outerShdw>
                </a:effectLst>
                <a:latin typeface="Times New Roman" pitchFamily="18" charset="0"/>
              </a:rPr>
              <a:t>.</a:t>
            </a:r>
          </a:p>
          <a:p>
            <a:pPr marL="114300" lvl="1" indent="0" algn="just">
              <a:spcBef>
                <a:spcPts val="600"/>
              </a:spcBef>
              <a:buNone/>
              <a:defRPr/>
            </a:pPr>
            <a:r>
              <a:rPr lang="en-US" sz="3200" smtClean="0">
                <a:effectLst>
                  <a:outerShdw blurRad="38100" dist="38100" dir="2700000" algn="tl">
                    <a:srgbClr val="C0C0C0"/>
                  </a:outerShdw>
                </a:effectLst>
                <a:latin typeface="Times New Roman" pitchFamily="18" charset="0"/>
              </a:rPr>
              <a:t>+ H</a:t>
            </a:r>
            <a:r>
              <a:rPr lang="vi-VN" sz="3200" smtClean="0">
                <a:effectLst>
                  <a:outerShdw blurRad="38100" dist="38100" dir="2700000" algn="tl">
                    <a:srgbClr val="C0C0C0"/>
                  </a:outerShdw>
                </a:effectLst>
                <a:latin typeface="Times New Roman" pitchFamily="18" charset="0"/>
              </a:rPr>
              <a:t>ệ </a:t>
            </a:r>
            <a:r>
              <a:rPr lang="vi-VN" sz="3200">
                <a:effectLst>
                  <a:outerShdw blurRad="38100" dist="38100" dir="2700000" algn="tl">
                    <a:srgbClr val="C0C0C0"/>
                  </a:outerShdw>
                </a:effectLst>
                <a:latin typeface="Times New Roman" pitchFamily="18" charset="0"/>
              </a:rPr>
              <a:t>thống cơ sở dữ </a:t>
            </a:r>
            <a:r>
              <a:rPr lang="vi-VN" sz="3200" smtClean="0">
                <a:effectLst>
                  <a:outerShdw blurRad="38100" dist="38100" dir="2700000" algn="tl">
                    <a:srgbClr val="C0C0C0"/>
                  </a:outerShdw>
                </a:effectLst>
                <a:latin typeface="Times New Roman" pitchFamily="18" charset="0"/>
              </a:rPr>
              <a:t>liệu</a:t>
            </a:r>
            <a:r>
              <a:rPr lang="en-US" sz="3200" smtClean="0">
                <a:effectLst>
                  <a:outerShdw blurRad="38100" dist="38100" dir="2700000" algn="tl">
                    <a:srgbClr val="C0C0C0"/>
                  </a:outerShdw>
                </a:effectLst>
                <a:latin typeface="Times New Roman" pitchFamily="18" charset="0"/>
              </a:rPr>
              <a:t>.</a:t>
            </a:r>
          </a:p>
          <a:p>
            <a:pPr marL="114300" lvl="1" indent="0" algn="just">
              <a:spcBef>
                <a:spcPts val="600"/>
              </a:spcBef>
              <a:buNone/>
              <a:defRPr/>
            </a:pPr>
            <a:r>
              <a:rPr lang="en-US" sz="3200" smtClean="0">
                <a:effectLst>
                  <a:outerShdw blurRad="38100" dist="38100" dir="2700000" algn="tl">
                    <a:srgbClr val="C0C0C0"/>
                  </a:outerShdw>
                </a:effectLst>
                <a:latin typeface="Times New Roman" pitchFamily="18" charset="0"/>
              </a:rPr>
              <a:t>+ C</a:t>
            </a:r>
            <a:r>
              <a:rPr lang="vi-VN" sz="3200" smtClean="0">
                <a:effectLst>
                  <a:outerShdw blurRad="38100" dist="38100" dir="2700000" algn="tl">
                    <a:srgbClr val="C0C0C0"/>
                  </a:outerShdw>
                </a:effectLst>
                <a:latin typeface="Times New Roman" pitchFamily="18" charset="0"/>
              </a:rPr>
              <a:t>ác</a:t>
            </a:r>
            <a:r>
              <a:rPr lang="en-US" sz="3200" smtClean="0">
                <a:effectLst>
                  <a:outerShdw blurRad="38100" dist="38100" dir="2700000" algn="tl">
                    <a:srgbClr val="C0C0C0"/>
                  </a:outerShdw>
                </a:effectLst>
                <a:latin typeface="Times New Roman" pitchFamily="18" charset="0"/>
              </a:rPr>
              <a:t> </a:t>
            </a:r>
            <a:r>
              <a:rPr lang="vi-VN" sz="3200">
                <a:effectLst>
                  <a:outerShdw blurRad="38100" dist="38100" dir="2700000" algn="tl">
                    <a:srgbClr val="C0C0C0"/>
                  </a:outerShdw>
                </a:effectLst>
                <a:latin typeface="Times New Roman" pitchFamily="18" charset="0"/>
              </a:rPr>
              <a:t>trò </a:t>
            </a:r>
            <a:r>
              <a:rPr lang="vi-VN" sz="3200" smtClean="0">
                <a:effectLst>
                  <a:outerShdw blurRad="38100" dist="38100" dir="2700000" algn="tl">
                    <a:srgbClr val="C0C0C0"/>
                  </a:outerShdw>
                </a:effectLst>
                <a:latin typeface="Times New Roman" pitchFamily="18" charset="0"/>
              </a:rPr>
              <a:t>chơi</a:t>
            </a:r>
            <a:r>
              <a:rPr lang="en-US" sz="3200" smtClean="0">
                <a:effectLst>
                  <a:outerShdw blurRad="38100" dist="38100" dir="2700000" algn="tl">
                    <a:srgbClr val="C0C0C0"/>
                  </a:outerShdw>
                </a:effectLst>
                <a:latin typeface="Times New Roman" pitchFamily="18" charset="0"/>
              </a:rPr>
              <a:t>.</a:t>
            </a:r>
          </a:p>
          <a:p>
            <a:pPr marL="114300" lvl="1" indent="0" algn="just">
              <a:spcBef>
                <a:spcPts val="600"/>
              </a:spcBef>
              <a:buNone/>
              <a:defRPr/>
            </a:pPr>
            <a:r>
              <a:rPr lang="en-US" sz="3200" smtClean="0">
                <a:effectLst>
                  <a:outerShdw blurRad="38100" dist="38100" dir="2700000" algn="tl">
                    <a:srgbClr val="C0C0C0"/>
                  </a:outerShdw>
                </a:effectLst>
                <a:latin typeface="Times New Roman" pitchFamily="18" charset="0"/>
              </a:rPr>
              <a:t>+ C</a:t>
            </a:r>
            <a:r>
              <a:rPr lang="vi-VN" sz="3200" smtClean="0">
                <a:effectLst>
                  <a:outerShdw blurRad="38100" dist="38100" dir="2700000" algn="tl">
                    <a:srgbClr val="C0C0C0"/>
                  </a:outerShdw>
                </a:effectLst>
                <a:latin typeface="Times New Roman" pitchFamily="18" charset="0"/>
              </a:rPr>
              <a:t>ác </a:t>
            </a:r>
            <a:r>
              <a:rPr lang="vi-VN" sz="3200">
                <a:effectLst>
                  <a:outerShdw blurRad="38100" dist="38100" dir="2700000" algn="tl">
                    <a:srgbClr val="C0C0C0"/>
                  </a:outerShdw>
                </a:effectLst>
                <a:latin typeface="Times New Roman" pitchFamily="18" charset="0"/>
              </a:rPr>
              <a:t>chương trình thương </a:t>
            </a:r>
            <a:r>
              <a:rPr lang="vi-VN" sz="3200" smtClean="0">
                <a:effectLst>
                  <a:outerShdw blurRad="38100" dist="38100" dir="2700000" algn="tl">
                    <a:srgbClr val="C0C0C0"/>
                  </a:outerShdw>
                </a:effectLst>
                <a:latin typeface="Times New Roman" pitchFamily="18" charset="0"/>
              </a:rPr>
              <a:t>mại. </a:t>
            </a:r>
            <a:endParaRPr lang="en-US" sz="3200" smtClean="0">
              <a:effectLst>
                <a:outerShdw blurRad="38100" dist="38100" dir="2700000" algn="tl">
                  <a:srgbClr val="C0C0C0"/>
                </a:outerShdw>
              </a:effectLst>
              <a:latin typeface="Times New Roman" pitchFamily="18" charset="0"/>
            </a:endParaRPr>
          </a:p>
          <a:p>
            <a:pPr marL="114300" lvl="1" indent="0" algn="just">
              <a:spcBef>
                <a:spcPts val="600"/>
              </a:spcBef>
              <a:buNone/>
              <a:defRPr/>
            </a:pPr>
            <a:r>
              <a:rPr lang="vi-VN" sz="3200" smtClean="0">
                <a:effectLst>
                  <a:outerShdw blurRad="38100" dist="38100" dir="2700000" algn="tl">
                    <a:srgbClr val="C0C0C0"/>
                  </a:outerShdw>
                </a:effectLst>
                <a:latin typeface="Times New Roman" pitchFamily="18" charset="0"/>
              </a:rPr>
              <a:t>Các </a:t>
            </a:r>
            <a:r>
              <a:rPr lang="vi-VN" sz="3200">
                <a:effectLst>
                  <a:outerShdw blurRad="38100" dist="38100" dir="2700000" algn="tl">
                    <a:srgbClr val="C0C0C0"/>
                  </a:outerShdw>
                </a:effectLst>
                <a:latin typeface="Times New Roman" pitchFamily="18" charset="0"/>
              </a:rPr>
              <a:t>chương trình này sử dụng tài nguyên của</a:t>
            </a:r>
            <a:r>
              <a:rPr lang="en-US" sz="3200">
                <a:effectLst>
                  <a:outerShdw blurRad="38100" dist="38100" dir="2700000" algn="tl">
                    <a:srgbClr val="C0C0C0"/>
                  </a:outerShdw>
                </a:effectLst>
                <a:latin typeface="Times New Roman" pitchFamily="18" charset="0"/>
              </a:rPr>
              <a:t> hệ </a:t>
            </a:r>
            <a:r>
              <a:rPr lang="en-US" sz="3200" smtClean="0">
                <a:effectLst>
                  <a:outerShdw blurRad="38100" dist="38100" dir="2700000" algn="tl">
                    <a:srgbClr val="C0C0C0"/>
                  </a:outerShdw>
                </a:effectLst>
                <a:latin typeface="Times New Roman" pitchFamily="18" charset="0"/>
              </a:rPr>
              <a:t>thống </a:t>
            </a:r>
            <a:r>
              <a:rPr lang="vi-VN" sz="3200" smtClean="0">
                <a:effectLst>
                  <a:outerShdw blurRad="38100" dist="38100" dir="2700000" algn="tl">
                    <a:srgbClr val="C0C0C0"/>
                  </a:outerShdw>
                </a:effectLst>
                <a:latin typeface="Times New Roman" pitchFamily="18" charset="0"/>
              </a:rPr>
              <a:t>máy </a:t>
            </a:r>
            <a:r>
              <a:rPr lang="vi-VN" sz="3200">
                <a:effectLst>
                  <a:outerShdw blurRad="38100" dist="38100" dir="2700000" algn="tl">
                    <a:srgbClr val="C0C0C0"/>
                  </a:outerShdw>
                </a:effectLst>
                <a:latin typeface="Times New Roman" pitchFamily="18" charset="0"/>
              </a:rPr>
              <a:t>tính để giải quyết các yêu cầu của người sử dụng</a:t>
            </a:r>
            <a:r>
              <a:rPr lang="vi-VN" sz="3200" smtClean="0">
                <a:effectLst>
                  <a:outerShdw blurRad="38100" dist="38100" dir="2700000" algn="tl">
                    <a:srgbClr val="C0C0C0"/>
                  </a:outerShdw>
                </a:effectLst>
                <a:latin typeface="Times New Roman" pitchFamily="18" charset="0"/>
              </a:rPr>
              <a:t>.</a:t>
            </a:r>
          </a:p>
          <a:p>
            <a:pPr marL="571500" lvl="1" indent="-457200" algn="just">
              <a:spcBef>
                <a:spcPts val="600"/>
              </a:spcBef>
              <a:buFont typeface="Arial" pitchFamily="34" charset="0"/>
              <a:buChar char="•"/>
              <a:defRPr/>
            </a:pPr>
            <a:r>
              <a:rPr lang="en-US" sz="3200" b="1" smtClean="0">
                <a:effectLst>
                  <a:outerShdw blurRad="38100" dist="38100" dir="2700000" algn="tl">
                    <a:srgbClr val="C0C0C0"/>
                  </a:outerShdw>
                </a:effectLst>
                <a:latin typeface="Times New Roman" pitchFamily="18" charset="0"/>
              </a:rPr>
              <a:t>Users: </a:t>
            </a:r>
            <a:r>
              <a:rPr lang="en-US" sz="3200" smtClean="0">
                <a:effectLst>
                  <a:outerShdw blurRad="38100" dist="38100" dir="2700000" algn="tl">
                    <a:srgbClr val="C0C0C0"/>
                  </a:outerShdw>
                </a:effectLst>
                <a:latin typeface="Times New Roman" pitchFamily="18" charset="0"/>
              </a:rPr>
              <a:t>Con người, các máy móc, các máy tính khác</a:t>
            </a:r>
            <a:r>
              <a:rPr lang="en-US" sz="3200" smtClean="0">
                <a:effectLst>
                  <a:outerShdw blurRad="38100" dist="38100" dir="2700000" algn="tl">
                    <a:srgbClr val="C0C0C0"/>
                  </a:outerShdw>
                </a:effectLst>
              </a:rPr>
              <a:t>.</a:t>
            </a:r>
            <a:endParaRPr lang="en-US" sz="3200">
              <a:effectLst>
                <a:outerShdw blurRad="38100" dist="38100" dir="2700000" algn="tl">
                  <a:srgbClr val="C0C0C0"/>
                </a:outerShdw>
              </a:effectLst>
            </a:endParaRPr>
          </a:p>
        </p:txBody>
      </p:sp>
      <p:sp>
        <p:nvSpPr>
          <p:cNvPr id="6147" name="Slide Number Placeholder 5"/>
          <p:cNvSpPr>
            <a:spLocks noGrp="1"/>
          </p:cNvSpPr>
          <p:nvPr>
            <p:ph type="sldNum" sz="quarter" idx="12"/>
          </p:nvPr>
        </p:nvSpPr>
        <p:spPr>
          <a:noFill/>
        </p:spPr>
        <p:txBody>
          <a:bodyPr/>
          <a:lstStyle/>
          <a:p>
            <a:fld id="{8FF8E473-F8FD-469B-92D8-89817F50BD82}" type="slidenum">
              <a:rPr lang="en-US" smtClean="0"/>
              <a:pPr/>
              <a:t>10</a:t>
            </a:fld>
            <a:endParaRPr lang="en-US" smtClean="0"/>
          </a:p>
        </p:txBody>
      </p:sp>
    </p:spTree>
    <p:extLst>
      <p:ext uri="{BB962C8B-B14F-4D97-AF65-F5344CB8AC3E}">
        <p14:creationId xmlns:p14="http://schemas.microsoft.com/office/powerpoint/2010/main" val="4034155870"/>
      </p:ext>
    </p:extLst>
  </p:cSld>
  <p:clrMapOvr>
    <a:masterClrMapping/>
  </p:clrMapOvr>
  <p:transition advTm="749"/>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800" y="152400"/>
            <a:ext cx="6870700" cy="801688"/>
          </a:xfrm>
        </p:spPr>
        <p:txBody>
          <a:bodyPr/>
          <a:lstStyle/>
          <a:p>
            <a:pPr eaLnBrk="1" hangingPunct="1">
              <a:defRPr/>
            </a:pPr>
            <a:r>
              <a:rPr lang="en-US" sz="4100" smtClean="0">
                <a:solidFill>
                  <a:srgbClr val="FF3300"/>
                </a:solidFill>
                <a:effectLst>
                  <a:outerShdw blurRad="38100" dist="38100" dir="2700000" algn="tl">
                    <a:srgbClr val="C0C0C0"/>
                  </a:outerShdw>
                </a:effectLst>
                <a:latin typeface="Times New Roman" pitchFamily="18" charset="0"/>
              </a:rPr>
              <a:t>1.1. Khái niệm về hệ điều hành</a:t>
            </a:r>
          </a:p>
        </p:txBody>
      </p:sp>
      <p:sp>
        <p:nvSpPr>
          <p:cNvPr id="132099" name="Rectangle 3"/>
          <p:cNvSpPr>
            <a:spLocks noGrp="1" noChangeArrowheads="1"/>
          </p:cNvSpPr>
          <p:nvPr>
            <p:ph idx="1"/>
          </p:nvPr>
        </p:nvSpPr>
        <p:spPr>
          <a:xfrm>
            <a:off x="209550" y="1100138"/>
            <a:ext cx="8248650" cy="4840287"/>
          </a:xfrm>
        </p:spPr>
        <p:txBody>
          <a:bodyPr/>
          <a:lstStyle/>
          <a:p>
            <a:pPr algn="just">
              <a:buSzPct val="130000"/>
              <a:defRPr/>
            </a:pPr>
            <a:r>
              <a:rPr lang="vi-VN" sz="2900" b="1" smtClean="0">
                <a:effectLst>
                  <a:outerShdw blurRad="38100" dist="38100" dir="2700000" algn="tl">
                    <a:srgbClr val="C0C0C0"/>
                  </a:outerShdw>
                </a:effectLst>
                <a:latin typeface="Times New Roman" pitchFamily="18" charset="0"/>
              </a:rPr>
              <a:t>Hệ điều hành</a:t>
            </a:r>
            <a:r>
              <a:rPr lang="en-US" sz="2900" b="1" smtClean="0">
                <a:effectLst>
                  <a:outerShdw blurRad="38100" dist="38100" dir="2700000" algn="tl">
                    <a:srgbClr val="C0C0C0"/>
                  </a:outerShdw>
                </a:effectLst>
                <a:latin typeface="Times New Roman" pitchFamily="18" charset="0"/>
              </a:rPr>
              <a:t>: </a:t>
            </a:r>
          </a:p>
        </p:txBody>
      </p:sp>
      <p:sp>
        <p:nvSpPr>
          <p:cNvPr id="5123" name="Slide Number Placeholder 5"/>
          <p:cNvSpPr>
            <a:spLocks noGrp="1"/>
          </p:cNvSpPr>
          <p:nvPr>
            <p:ph type="sldNum" sz="quarter" idx="12"/>
          </p:nvPr>
        </p:nvSpPr>
        <p:spPr>
          <a:noFill/>
        </p:spPr>
        <p:txBody>
          <a:bodyPr/>
          <a:lstStyle/>
          <a:p>
            <a:fld id="{44A5BC75-CD8B-44B4-8F2B-8D9519F81C03}" type="slidenum">
              <a:rPr lang="en-US" smtClean="0"/>
              <a:pPr/>
              <a:t>11</a:t>
            </a:fld>
            <a:endParaRPr lang="en-US" smtClean="0"/>
          </a:p>
        </p:txBody>
      </p:sp>
      <p:pic>
        <p:nvPicPr>
          <p:cNvPr id="6" name="~PP1919.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rcRect/>
          <a:stretch>
            <a:fillRect/>
          </a:stretch>
        </p:blipFill>
        <p:spPr bwMode="auto">
          <a:xfrm>
            <a:off x="8656638" y="6370638"/>
            <a:ext cx="304800" cy="304800"/>
          </a:xfrm>
          <a:prstGeom prst="rect">
            <a:avLst/>
          </a:prstGeom>
          <a:noFill/>
          <a:ln w="9525">
            <a:noFill/>
            <a:miter lim="800000"/>
            <a:headEnd/>
            <a:tailEnd/>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307" y="1954924"/>
            <a:ext cx="6950699" cy="339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Tm="54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800" y="152400"/>
            <a:ext cx="6870700" cy="801688"/>
          </a:xfrm>
        </p:spPr>
        <p:txBody>
          <a:bodyPr/>
          <a:lstStyle/>
          <a:p>
            <a:pPr eaLnBrk="1" hangingPunct="1">
              <a:defRPr/>
            </a:pPr>
            <a:r>
              <a:rPr lang="en-US" sz="4100" smtClean="0">
                <a:solidFill>
                  <a:srgbClr val="FF3300"/>
                </a:solidFill>
                <a:effectLst>
                  <a:outerShdw blurRad="38100" dist="38100" dir="2700000" algn="tl">
                    <a:srgbClr val="C0C0C0"/>
                  </a:outerShdw>
                </a:effectLst>
                <a:latin typeface="Times New Roman" pitchFamily="18" charset="0"/>
              </a:rPr>
              <a:t>1.1. Khái niệm về hệ điều hành</a:t>
            </a:r>
          </a:p>
        </p:txBody>
      </p:sp>
      <p:sp>
        <p:nvSpPr>
          <p:cNvPr id="132099" name="Rectangle 3"/>
          <p:cNvSpPr>
            <a:spLocks noGrp="1" noChangeArrowheads="1"/>
          </p:cNvSpPr>
          <p:nvPr>
            <p:ph idx="1"/>
          </p:nvPr>
        </p:nvSpPr>
        <p:spPr>
          <a:xfrm>
            <a:off x="209550" y="1100138"/>
            <a:ext cx="8248650" cy="4840287"/>
          </a:xfrm>
        </p:spPr>
        <p:txBody>
          <a:bodyPr>
            <a:normAutofit lnSpcReduction="10000"/>
          </a:bodyPr>
          <a:lstStyle/>
          <a:p>
            <a:pPr marL="0" indent="0" algn="just">
              <a:buSzPct val="130000"/>
              <a:buNone/>
              <a:defRPr/>
            </a:pPr>
            <a:r>
              <a:rPr lang="en-US" sz="2900" smtClean="0">
                <a:effectLst>
                  <a:outerShdw blurRad="38100" dist="38100" dir="2700000" algn="tl">
                    <a:srgbClr val="C0C0C0"/>
                  </a:outerShdw>
                </a:effectLst>
                <a:latin typeface="Times New Roman" pitchFamily="18" charset="0"/>
              </a:rPr>
              <a:t>+ </a:t>
            </a:r>
            <a:r>
              <a:rPr lang="vi-VN" sz="2900" smtClean="0">
                <a:effectLst>
                  <a:outerShdw blurRad="38100" dist="38100" dir="2700000" algn="tl">
                    <a:srgbClr val="C0C0C0"/>
                  </a:outerShdw>
                </a:effectLst>
                <a:latin typeface="Times New Roman" pitchFamily="18" charset="0"/>
              </a:rPr>
              <a:t>Hệ </a:t>
            </a:r>
            <a:r>
              <a:rPr lang="vi-VN" sz="2900">
                <a:effectLst>
                  <a:outerShdw blurRad="38100" dist="38100" dir="2700000" algn="tl">
                    <a:srgbClr val="C0C0C0"/>
                  </a:outerShdw>
                </a:effectLst>
                <a:latin typeface="Times New Roman" pitchFamily="18" charset="0"/>
              </a:rPr>
              <a:t>điều hành là một chương trình “trung gian</a:t>
            </a:r>
            <a:r>
              <a:rPr lang="vi-VN" sz="2900" smtClean="0">
                <a:effectLst>
                  <a:outerShdw blurRad="38100" dist="38100" dir="2700000" algn="tl">
                    <a:srgbClr val="C0C0C0"/>
                  </a:outerShdw>
                </a:effectLst>
                <a:latin typeface="Times New Roman" pitchFamily="18" charset="0"/>
              </a:rPr>
              <a:t>”</a:t>
            </a:r>
            <a:r>
              <a:rPr lang="en-US" sz="2900" smtClean="0">
                <a:effectLst>
                  <a:outerShdw blurRad="38100" dist="38100" dir="2700000" algn="tl">
                    <a:srgbClr val="C0C0C0"/>
                  </a:outerShdw>
                </a:effectLst>
                <a:latin typeface="Times New Roman" pitchFamily="18" charset="0"/>
              </a:rPr>
              <a:t> </a:t>
            </a:r>
            <a:r>
              <a:rPr lang="vi-VN" sz="2900" smtClean="0">
                <a:effectLst>
                  <a:outerShdw blurRad="38100" dist="38100" dir="2700000" algn="tl">
                    <a:srgbClr val="C0C0C0"/>
                  </a:outerShdw>
                </a:effectLst>
                <a:latin typeface="Times New Roman" pitchFamily="18" charset="0"/>
              </a:rPr>
              <a:t>giữa </a:t>
            </a:r>
            <a:r>
              <a:rPr lang="vi-VN" sz="2900">
                <a:effectLst>
                  <a:outerShdw blurRad="38100" dist="38100" dir="2700000" algn="tl">
                    <a:srgbClr val="C0C0C0"/>
                  </a:outerShdw>
                </a:effectLst>
                <a:latin typeface="Times New Roman" pitchFamily="18" charset="0"/>
              </a:rPr>
              <a:t>NSD và máy </a:t>
            </a:r>
            <a:r>
              <a:rPr lang="vi-VN" sz="2900" smtClean="0">
                <a:effectLst>
                  <a:outerShdw blurRad="38100" dist="38100" dir="2700000" algn="tl">
                    <a:srgbClr val="C0C0C0"/>
                  </a:outerShdw>
                </a:effectLst>
                <a:latin typeface="Times New Roman" pitchFamily="18" charset="0"/>
              </a:rPr>
              <a:t>tính</a:t>
            </a:r>
            <a:r>
              <a:rPr lang="en-US" sz="2900" smtClean="0">
                <a:effectLst>
                  <a:outerShdw blurRad="38100" dist="38100" dir="2700000" algn="tl">
                    <a:srgbClr val="C0C0C0"/>
                  </a:outerShdw>
                </a:effectLst>
                <a:latin typeface="Times New Roman" pitchFamily="18" charset="0"/>
              </a:rPr>
              <a:t>, có chức năng</a:t>
            </a:r>
            <a:r>
              <a:rPr lang="vi-VN" sz="2900" smtClean="0">
                <a:effectLst>
                  <a:outerShdw blurRad="38100" dist="38100" dir="2700000" algn="tl">
                    <a:srgbClr val="C0C0C0"/>
                  </a:outerShdw>
                </a:effectLst>
                <a:latin typeface="Times New Roman" pitchFamily="18" charset="0"/>
              </a:rPr>
              <a:t>:</a:t>
            </a:r>
            <a:endParaRPr lang="vi-VN" sz="2900">
              <a:effectLst>
                <a:outerShdw blurRad="38100" dist="38100" dir="2700000" algn="tl">
                  <a:srgbClr val="C0C0C0"/>
                </a:outerShdw>
              </a:effectLst>
              <a:latin typeface="Times New Roman" pitchFamily="18" charset="0"/>
            </a:endParaRPr>
          </a:p>
          <a:p>
            <a:pPr marL="0" indent="0" algn="just">
              <a:buSzPct val="130000"/>
              <a:buNone/>
              <a:defRPr/>
            </a:pPr>
            <a:r>
              <a:rPr lang="en-US" sz="2900" smtClean="0">
                <a:effectLst>
                  <a:outerShdw blurRad="38100" dist="38100" dir="2700000" algn="tl">
                    <a:srgbClr val="C0C0C0"/>
                  </a:outerShdw>
                </a:effectLst>
                <a:latin typeface="Times New Roman" pitchFamily="18" charset="0"/>
              </a:rPr>
              <a:t>1. </a:t>
            </a:r>
            <a:r>
              <a:rPr lang="vi-VN" sz="2900" smtClean="0">
                <a:effectLst>
                  <a:outerShdw blurRad="38100" dist="38100" dir="2700000" algn="tl">
                    <a:srgbClr val="C0C0C0"/>
                  </a:outerShdw>
                </a:effectLst>
                <a:latin typeface="Times New Roman" pitchFamily="18" charset="0"/>
              </a:rPr>
              <a:t>Quản </a:t>
            </a:r>
            <a:r>
              <a:rPr lang="vi-VN" sz="2900">
                <a:effectLst>
                  <a:outerShdw blurRad="38100" dist="38100" dir="2700000" algn="tl">
                    <a:srgbClr val="C0C0C0"/>
                  </a:outerShdw>
                </a:effectLst>
                <a:latin typeface="Times New Roman" pitchFamily="18" charset="0"/>
              </a:rPr>
              <a:t>lý phần cứng máy tính (các tài nguyên</a:t>
            </a:r>
            <a:r>
              <a:rPr lang="vi-VN" sz="2900" smtClean="0">
                <a:effectLst>
                  <a:outerShdw blurRad="38100" dist="38100" dir="2700000" algn="tl">
                    <a:srgbClr val="C0C0C0"/>
                  </a:outerShdw>
                </a:effectLst>
                <a:latin typeface="Times New Roman" pitchFamily="18" charset="0"/>
              </a:rPr>
              <a:t>)</a:t>
            </a:r>
            <a:r>
              <a:rPr lang="en-US" sz="2900" smtClean="0">
                <a:effectLst>
                  <a:outerShdw blurRad="38100" dist="38100" dir="2700000" algn="tl">
                    <a:srgbClr val="C0C0C0"/>
                  </a:outerShdw>
                </a:effectLst>
                <a:latin typeface="Times New Roman" pitchFamily="18" charset="0"/>
              </a:rPr>
              <a:t>:</a:t>
            </a:r>
          </a:p>
          <a:p>
            <a:pPr lvl="1" algn="just">
              <a:buClr>
                <a:schemeClr val="tx2"/>
              </a:buClr>
              <a:buSzPct val="140000"/>
              <a:buNone/>
              <a:defRPr/>
            </a:pPr>
            <a:r>
              <a:rPr lang="en-US" smtClean="0">
                <a:effectLst>
                  <a:outerShdw blurRad="38100" dist="38100" dir="2700000" algn="tl">
                    <a:srgbClr val="C0C0C0"/>
                  </a:outerShdw>
                </a:effectLst>
                <a:latin typeface="Times New Roman" pitchFamily="18" charset="0"/>
              </a:rPr>
              <a:t>- </a:t>
            </a:r>
            <a:r>
              <a:rPr lang="en-US">
                <a:effectLst>
                  <a:outerShdw blurRad="38100" dist="38100" dir="2700000" algn="tl">
                    <a:srgbClr val="C0C0C0"/>
                  </a:outerShdw>
                </a:effectLst>
                <a:latin typeface="Times New Roman" pitchFamily="18" charset="0"/>
              </a:rPr>
              <a:t>Quản lí tất cả các tài nguyên </a:t>
            </a:r>
            <a:r>
              <a:rPr lang="vi-VN">
                <a:effectLst>
                  <a:outerShdw blurRad="38100" dist="38100" dir="2700000" algn="tl">
                    <a:srgbClr val="C0C0C0"/>
                  </a:outerShdw>
                </a:effectLst>
                <a:latin typeface="Times New Roman" pitchFamily="18" charset="0"/>
              </a:rPr>
              <a:t>và phân phối chúng cho các </a:t>
            </a:r>
            <a:r>
              <a:rPr lang="en-US">
                <a:effectLst>
                  <a:outerShdw blurRad="38100" dist="38100" dir="2700000" algn="tl">
                    <a:srgbClr val="C0C0C0"/>
                  </a:outerShdw>
                </a:effectLst>
                <a:latin typeface="Times New Roman" pitchFamily="18" charset="0"/>
              </a:rPr>
              <a:t>tiến</a:t>
            </a:r>
            <a:r>
              <a:rPr lang="vi-VN">
                <a:effectLst>
                  <a:outerShdw blurRad="38100" dist="38100" dir="2700000" algn="tl">
                    <a:srgbClr val="C0C0C0"/>
                  </a:outerShdw>
                </a:effectLst>
                <a:latin typeface="Times New Roman" pitchFamily="18" charset="0"/>
              </a:rPr>
              <a:t> trình</a:t>
            </a:r>
            <a:r>
              <a:rPr lang="en-US">
                <a:effectLst>
                  <a:outerShdw blurRad="38100" dist="38100" dir="2700000" algn="tl">
                    <a:srgbClr val="C0C0C0"/>
                  </a:outerShdw>
                </a:effectLst>
                <a:latin typeface="Times New Roman" pitchFamily="18" charset="0"/>
              </a:rPr>
              <a:t>.</a:t>
            </a:r>
          </a:p>
          <a:p>
            <a:pPr lvl="1" algn="just">
              <a:buClr>
                <a:schemeClr val="tx2"/>
              </a:buClr>
              <a:buSzPct val="140000"/>
              <a:buFontTx/>
              <a:buChar char="-"/>
              <a:defRPr/>
            </a:pPr>
            <a:r>
              <a:rPr lang="en-US" smtClean="0">
                <a:effectLst>
                  <a:outerShdw blurRad="38100" dist="38100" dir="2700000" algn="tl">
                    <a:srgbClr val="C0C0C0"/>
                  </a:outerShdw>
                </a:effectLst>
                <a:latin typeface="Times New Roman" pitchFamily="18" charset="0"/>
              </a:rPr>
              <a:t>Giải </a:t>
            </a:r>
            <a:r>
              <a:rPr lang="en-US">
                <a:effectLst>
                  <a:outerShdw blurRad="38100" dist="38100" dir="2700000" algn="tl">
                    <a:srgbClr val="C0C0C0"/>
                  </a:outerShdw>
                </a:effectLst>
                <a:latin typeface="Times New Roman" pitchFamily="18" charset="0"/>
              </a:rPr>
              <a:t>quyết các yêu cầu tranh chấp để sử dụng tài nguyên hiệu quả và hợp </a:t>
            </a:r>
            <a:r>
              <a:rPr lang="en-US" smtClean="0">
                <a:effectLst>
                  <a:outerShdw blurRad="38100" dist="38100" dir="2700000" algn="tl">
                    <a:srgbClr val="C0C0C0"/>
                  </a:outerShdw>
                </a:effectLst>
                <a:latin typeface="Times New Roman" pitchFamily="18" charset="0"/>
              </a:rPr>
              <a:t>lí.</a:t>
            </a:r>
            <a:endParaRPr lang="en-US">
              <a:effectLst>
                <a:outerShdw blurRad="38100" dist="38100" dir="2700000" algn="tl">
                  <a:srgbClr val="C0C0C0"/>
                </a:outerShdw>
              </a:effectLst>
              <a:latin typeface="Times New Roman" pitchFamily="18" charset="0"/>
            </a:endParaRPr>
          </a:p>
          <a:p>
            <a:pPr marL="0" lvl="1" indent="0" algn="just">
              <a:spcBef>
                <a:spcPts val="600"/>
              </a:spcBef>
              <a:spcAft>
                <a:spcPts val="600"/>
              </a:spcAft>
              <a:buClr>
                <a:schemeClr val="tx2"/>
              </a:buClr>
              <a:buSzPct val="140000"/>
              <a:buNone/>
              <a:defRPr/>
            </a:pPr>
            <a:r>
              <a:rPr lang="en-US" sz="2900" smtClean="0">
                <a:effectLst>
                  <a:outerShdw blurRad="38100" dist="38100" dir="2700000" algn="tl">
                    <a:srgbClr val="C0C0C0"/>
                  </a:outerShdw>
                </a:effectLst>
                <a:latin typeface="Times New Roman" pitchFamily="18" charset="0"/>
              </a:rPr>
              <a:t>2</a:t>
            </a:r>
            <a:r>
              <a:rPr lang="en-US" sz="2900">
                <a:effectLst>
                  <a:outerShdw blurRad="38100" dist="38100" dir="2700000" algn="tl">
                    <a:srgbClr val="C0C0C0"/>
                  </a:outerShdw>
                </a:effectLst>
                <a:latin typeface="Times New Roman" pitchFamily="18" charset="0"/>
              </a:rPr>
              <a:t>. H</a:t>
            </a:r>
            <a:r>
              <a:rPr lang="vi-VN" sz="2900">
                <a:effectLst>
                  <a:outerShdw blurRad="38100" dist="38100" dir="2700000" algn="tl">
                    <a:srgbClr val="C0C0C0"/>
                  </a:outerShdw>
                </a:effectLst>
                <a:latin typeface="Times New Roman" pitchFamily="18" charset="0"/>
              </a:rPr>
              <a:t>ệ điều hành cung cấp một môi</a:t>
            </a:r>
            <a:r>
              <a:rPr lang="en-US" sz="2900">
                <a:effectLst>
                  <a:outerShdw blurRad="38100" dist="38100" dir="2700000" algn="tl">
                    <a:srgbClr val="C0C0C0"/>
                  </a:outerShdw>
                </a:effectLst>
                <a:latin typeface="Times New Roman" pitchFamily="18" charset="0"/>
              </a:rPr>
              <a:t> </a:t>
            </a:r>
            <a:r>
              <a:rPr lang="vi-VN" sz="2900">
                <a:effectLst>
                  <a:outerShdw blurRad="38100" dist="38100" dir="2700000" algn="tl">
                    <a:srgbClr val="C0C0C0"/>
                  </a:outerShdw>
                </a:effectLst>
                <a:latin typeface="Times New Roman" pitchFamily="18" charset="0"/>
              </a:rPr>
              <a:t>trường để người sử dụng có thể thi hành các chương trình. Nó làm cho máy tính dể sử</a:t>
            </a:r>
            <a:r>
              <a:rPr lang="en-US" sz="2900">
                <a:effectLst>
                  <a:outerShdw blurRad="38100" dist="38100" dir="2700000" algn="tl">
                    <a:srgbClr val="C0C0C0"/>
                  </a:outerShdw>
                </a:effectLst>
                <a:latin typeface="Times New Roman" pitchFamily="18" charset="0"/>
              </a:rPr>
              <a:t> </a:t>
            </a:r>
            <a:r>
              <a:rPr lang="vi-VN" sz="2900">
                <a:effectLst>
                  <a:outerShdw blurRad="38100" dist="38100" dir="2700000" algn="tl">
                    <a:srgbClr val="C0C0C0"/>
                  </a:outerShdw>
                </a:effectLst>
                <a:latin typeface="Times New Roman" pitchFamily="18" charset="0"/>
              </a:rPr>
              <a:t>dụng hơn, thuận lợi hơn và hiệu quả hơn.</a:t>
            </a:r>
            <a:endParaRPr lang="en-US" sz="2900">
              <a:effectLst>
                <a:outerShdw blurRad="38100" dist="38100" dir="2700000" algn="tl">
                  <a:srgbClr val="C0C0C0"/>
                </a:outerShdw>
              </a:effectLst>
              <a:latin typeface="Times New Roman" pitchFamily="18" charset="0"/>
            </a:endParaRPr>
          </a:p>
          <a:p>
            <a:pPr marL="457200" lvl="1" indent="0" algn="just">
              <a:buClr>
                <a:schemeClr val="tx2"/>
              </a:buClr>
              <a:buSzPct val="140000"/>
              <a:buNone/>
              <a:defRPr/>
            </a:pPr>
            <a:endParaRPr lang="en-US" smtClean="0">
              <a:effectLst>
                <a:outerShdw blurRad="38100" dist="38100" dir="2700000" algn="tl">
                  <a:srgbClr val="C0C0C0"/>
                </a:outerShdw>
              </a:effectLst>
              <a:latin typeface="Times New Roman" pitchFamily="18" charset="0"/>
            </a:endParaRPr>
          </a:p>
        </p:txBody>
      </p:sp>
      <p:sp>
        <p:nvSpPr>
          <p:cNvPr id="5123" name="Slide Number Placeholder 5"/>
          <p:cNvSpPr>
            <a:spLocks noGrp="1"/>
          </p:cNvSpPr>
          <p:nvPr>
            <p:ph type="sldNum" sz="quarter" idx="12"/>
          </p:nvPr>
        </p:nvSpPr>
        <p:spPr>
          <a:noFill/>
        </p:spPr>
        <p:txBody>
          <a:bodyPr/>
          <a:lstStyle/>
          <a:p>
            <a:fld id="{44A5BC75-CD8B-44B4-8F2B-8D9519F81C03}" type="slidenum">
              <a:rPr lang="en-US" smtClean="0"/>
              <a:pPr/>
              <a:t>12</a:t>
            </a:fld>
            <a:endParaRPr lang="en-US" smtClean="0"/>
          </a:p>
        </p:txBody>
      </p:sp>
    </p:spTree>
    <p:extLst>
      <p:ext uri="{BB962C8B-B14F-4D97-AF65-F5344CB8AC3E}">
        <p14:creationId xmlns:p14="http://schemas.microsoft.com/office/powerpoint/2010/main" val="1965947566"/>
      </p:ext>
    </p:extLst>
  </p:cSld>
  <p:clrMapOvr>
    <a:masterClrMapping/>
  </p:clrMapOvr>
  <p:transition advTm="54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152400"/>
            <a:ext cx="6870700" cy="612775"/>
          </a:xfrm>
        </p:spPr>
        <p:txBody>
          <a:bodyPr>
            <a:normAutofit fontScale="90000"/>
          </a:bodyPr>
          <a:lstStyle/>
          <a:p>
            <a:pPr eaLnBrk="1" hangingPunct="1">
              <a:defRPr/>
            </a:pPr>
            <a:r>
              <a:rPr lang="en-US" sz="4000" smtClean="0">
                <a:solidFill>
                  <a:srgbClr val="FF0000"/>
                </a:solidFill>
                <a:effectLst>
                  <a:outerShdw blurRad="38100" dist="38100" dir="2700000" algn="tl">
                    <a:srgbClr val="C0C0C0"/>
                  </a:outerShdw>
                </a:effectLst>
                <a:latin typeface="Times New Roman" pitchFamily="18" charset="0"/>
              </a:rPr>
              <a:t>1.2. Phân loại hệ điều hành</a:t>
            </a:r>
          </a:p>
        </p:txBody>
      </p:sp>
      <p:sp>
        <p:nvSpPr>
          <p:cNvPr id="133123" name="Rectangle 3"/>
          <p:cNvSpPr>
            <a:spLocks noGrp="1" noChangeArrowheads="1"/>
          </p:cNvSpPr>
          <p:nvPr>
            <p:ph idx="1"/>
          </p:nvPr>
        </p:nvSpPr>
        <p:spPr>
          <a:xfrm>
            <a:off x="231775" y="784224"/>
            <a:ext cx="8493125" cy="5502275"/>
          </a:xfrm>
        </p:spPr>
        <p:txBody>
          <a:bodyPr/>
          <a:lstStyle/>
          <a:p>
            <a:pPr algn="just">
              <a:defRPr/>
            </a:pPr>
            <a:r>
              <a:rPr lang="vi-VN" sz="3000" b="1" smtClean="0">
                <a:effectLst>
                  <a:outerShdw blurRad="38100" dist="38100" dir="2700000" algn="tl">
                    <a:srgbClr val="C0C0C0"/>
                  </a:outerShdw>
                </a:effectLst>
                <a:latin typeface="Times New Roman" pitchFamily="18" charset="0"/>
                <a:cs typeface="Times New Roman" pitchFamily="18" charset="0"/>
              </a:rPr>
              <a:t>Các </a:t>
            </a:r>
            <a:r>
              <a:rPr lang="vi-VN" sz="3000" b="1">
                <a:effectLst>
                  <a:outerShdw blurRad="38100" dist="38100" dir="2700000" algn="tl">
                    <a:srgbClr val="C0C0C0"/>
                  </a:outerShdw>
                </a:effectLst>
                <a:latin typeface="Times New Roman" pitchFamily="18" charset="0"/>
                <a:cs typeface="Times New Roman" pitchFamily="18" charset="0"/>
              </a:rPr>
              <a:t>hệ xử lý theo lô đơn giản</a:t>
            </a:r>
          </a:p>
          <a:p>
            <a:pPr marL="0" indent="0" algn="just">
              <a:buNone/>
              <a:defRPr/>
            </a:pPr>
            <a:r>
              <a:rPr lang="en-US" sz="3000" smtClean="0">
                <a:effectLst>
                  <a:outerShdw blurRad="38100" dist="38100" dir="2700000" algn="tl">
                    <a:srgbClr val="C0C0C0"/>
                  </a:outerShdw>
                </a:effectLst>
                <a:latin typeface="Times New Roman" pitchFamily="18" charset="0"/>
                <a:cs typeface="Times New Roman" pitchFamily="18" charset="0"/>
              </a:rPr>
              <a:t>+ </a:t>
            </a:r>
            <a:r>
              <a:rPr lang="vi-VN" sz="3000" smtClean="0">
                <a:effectLst>
                  <a:outerShdw blurRad="38100" dist="38100" dir="2700000" algn="tl">
                    <a:srgbClr val="C0C0C0"/>
                  </a:outerShdw>
                </a:effectLst>
                <a:latin typeface="Times New Roman" pitchFamily="18" charset="0"/>
                <a:cs typeface="Times New Roman" pitchFamily="18" charset="0"/>
              </a:rPr>
              <a:t>Thuật </a:t>
            </a:r>
            <a:r>
              <a:rPr lang="vi-VN" sz="3000">
                <a:effectLst>
                  <a:outerShdw blurRad="38100" dist="38100" dir="2700000" algn="tl">
                    <a:srgbClr val="C0C0C0"/>
                  </a:outerShdw>
                </a:effectLst>
                <a:latin typeface="Times New Roman" pitchFamily="18" charset="0"/>
                <a:cs typeface="Times New Roman" pitchFamily="18" charset="0"/>
              </a:rPr>
              <a:t>ngữ: Batch processing</a:t>
            </a:r>
          </a:p>
          <a:p>
            <a:pPr marL="0" indent="0" algn="just">
              <a:buNone/>
              <a:defRPr/>
            </a:pPr>
            <a:r>
              <a:rPr lang="en-US" sz="3000" smtClean="0">
                <a:effectLst>
                  <a:outerShdw blurRad="38100" dist="38100" dir="2700000" algn="tl">
                    <a:srgbClr val="C0C0C0"/>
                  </a:outerShdw>
                </a:effectLst>
                <a:latin typeface="Times New Roman" pitchFamily="18" charset="0"/>
                <a:cs typeface="Times New Roman" pitchFamily="18" charset="0"/>
              </a:rPr>
              <a:t>+ </a:t>
            </a:r>
            <a:r>
              <a:rPr lang="vi-VN" sz="3000" smtClean="0">
                <a:effectLst>
                  <a:outerShdw blurRad="38100" dist="38100" dir="2700000" algn="tl">
                    <a:srgbClr val="C0C0C0"/>
                  </a:outerShdw>
                </a:effectLst>
                <a:latin typeface="Times New Roman" pitchFamily="18" charset="0"/>
                <a:cs typeface="Times New Roman" pitchFamily="18" charset="0"/>
              </a:rPr>
              <a:t>Các </a:t>
            </a:r>
            <a:r>
              <a:rPr lang="vi-VN" sz="3000">
                <a:effectLst>
                  <a:outerShdw blurRad="38100" dist="38100" dir="2700000" algn="tl">
                    <a:srgbClr val="C0C0C0"/>
                  </a:outerShdw>
                </a:effectLst>
                <a:latin typeface="Times New Roman" pitchFamily="18" charset="0"/>
                <a:cs typeface="Times New Roman" pitchFamily="18" charset="0"/>
              </a:rPr>
              <a:t>chương trình được đưa vào hàng </a:t>
            </a:r>
            <a:r>
              <a:rPr lang="en-US" sz="3000" smtClean="0">
                <a:effectLst>
                  <a:outerShdw blurRad="38100" dist="38100" dir="2700000" algn="tl">
                    <a:srgbClr val="C0C0C0"/>
                  </a:outerShdw>
                </a:effectLst>
                <a:latin typeface="Times New Roman" pitchFamily="18" charset="0"/>
                <a:cs typeface="Times New Roman" pitchFamily="18" charset="0"/>
              </a:rPr>
              <a:t>đợi</a:t>
            </a:r>
            <a:endParaRPr lang="vi-VN" sz="3000">
              <a:effectLst>
                <a:outerShdw blurRad="38100" dist="38100" dir="2700000" algn="tl">
                  <a:srgbClr val="C0C0C0"/>
                </a:outerShdw>
              </a:effectLst>
              <a:latin typeface="Times New Roman" pitchFamily="18" charset="0"/>
              <a:cs typeface="Times New Roman" pitchFamily="18" charset="0"/>
            </a:endParaRPr>
          </a:p>
          <a:p>
            <a:pPr marL="0" indent="0" algn="just">
              <a:buNone/>
              <a:defRPr/>
            </a:pPr>
            <a:r>
              <a:rPr lang="en-US" sz="3000" smtClean="0">
                <a:effectLst>
                  <a:outerShdw blurRad="38100" dist="38100" dir="2700000" algn="tl">
                    <a:srgbClr val="C0C0C0"/>
                  </a:outerShdw>
                </a:effectLst>
                <a:latin typeface="Times New Roman" pitchFamily="18" charset="0"/>
                <a:cs typeface="Times New Roman" pitchFamily="18" charset="0"/>
              </a:rPr>
              <a:t>+ </a:t>
            </a:r>
            <a:r>
              <a:rPr lang="vi-VN" sz="3000" smtClean="0">
                <a:effectLst>
                  <a:outerShdw blurRad="38100" dist="38100" dir="2700000" algn="tl">
                    <a:srgbClr val="C0C0C0"/>
                  </a:outerShdw>
                </a:effectLst>
                <a:latin typeface="Times New Roman" pitchFamily="18" charset="0"/>
                <a:cs typeface="Times New Roman" pitchFamily="18" charset="0"/>
              </a:rPr>
              <a:t>Máy </a:t>
            </a:r>
            <a:r>
              <a:rPr lang="vi-VN" sz="3000">
                <a:effectLst>
                  <a:outerShdw blurRad="38100" dist="38100" dir="2700000" algn="tl">
                    <a:srgbClr val="C0C0C0"/>
                  </a:outerShdw>
                </a:effectLst>
                <a:latin typeface="Times New Roman" pitchFamily="18" charset="0"/>
                <a:cs typeface="Times New Roman" pitchFamily="18" charset="0"/>
              </a:rPr>
              <a:t>tính thực hiện tuần tự các chương </a:t>
            </a:r>
            <a:r>
              <a:rPr lang="vi-VN" sz="3000" smtClean="0">
                <a:effectLst>
                  <a:outerShdw blurRad="38100" dist="38100" dir="2700000" algn="tl">
                    <a:srgbClr val="C0C0C0"/>
                  </a:outerShdw>
                </a:effectLst>
                <a:latin typeface="Times New Roman" pitchFamily="18" charset="0"/>
                <a:cs typeface="Times New Roman" pitchFamily="18" charset="0"/>
              </a:rPr>
              <a:t>trình</a:t>
            </a:r>
            <a:r>
              <a:rPr lang="en-US" sz="3000" smtClean="0">
                <a:effectLst>
                  <a:outerShdw blurRad="38100" dist="38100" dir="2700000" algn="tl">
                    <a:srgbClr val="C0C0C0"/>
                  </a:outerShdw>
                </a:effectLst>
                <a:latin typeface="Times New Roman" pitchFamily="18" charset="0"/>
                <a:cs typeface="Times New Roman" pitchFamily="18" charset="0"/>
              </a:rPr>
              <a:t> </a:t>
            </a:r>
            <a:r>
              <a:rPr lang="vi-VN" sz="3000" smtClean="0">
                <a:effectLst>
                  <a:outerShdw blurRad="38100" dist="38100" dir="2700000" algn="tl">
                    <a:srgbClr val="C0C0C0"/>
                  </a:outerShdw>
                </a:effectLst>
                <a:latin typeface="Times New Roman" pitchFamily="18" charset="0"/>
                <a:cs typeface="Times New Roman" pitchFamily="18" charset="0"/>
              </a:rPr>
              <a:t>của </a:t>
            </a:r>
            <a:r>
              <a:rPr lang="vi-VN" sz="3000">
                <a:effectLst>
                  <a:outerShdw blurRad="38100" dist="38100" dir="2700000" algn="tl">
                    <a:srgbClr val="C0C0C0"/>
                  </a:outerShdw>
                </a:effectLst>
                <a:latin typeface="Times New Roman" pitchFamily="18" charset="0"/>
                <a:cs typeface="Times New Roman" pitchFamily="18" charset="0"/>
              </a:rPr>
              <a:t>người sử dụng</a:t>
            </a:r>
          </a:p>
          <a:p>
            <a:pPr marL="0" indent="0" algn="just">
              <a:buNone/>
              <a:defRPr/>
            </a:pPr>
            <a:r>
              <a:rPr lang="en-US" sz="3000" smtClean="0">
                <a:effectLst>
                  <a:outerShdw blurRad="38100" dist="38100" dir="2700000" algn="tl">
                    <a:srgbClr val="C0C0C0"/>
                  </a:outerShdw>
                </a:effectLst>
                <a:latin typeface="Times New Roman" pitchFamily="18" charset="0"/>
                <a:cs typeface="Times New Roman" pitchFamily="18" charset="0"/>
              </a:rPr>
              <a:t>+ </a:t>
            </a:r>
            <a:r>
              <a:rPr lang="vi-VN" sz="3000" smtClean="0">
                <a:effectLst>
                  <a:outerShdw blurRad="38100" dist="38100" dir="2700000" algn="tl">
                    <a:srgbClr val="C0C0C0"/>
                  </a:outerShdw>
                </a:effectLst>
                <a:latin typeface="Times New Roman" pitchFamily="18" charset="0"/>
                <a:cs typeface="Times New Roman" pitchFamily="18" charset="0"/>
              </a:rPr>
              <a:t>Chương </a:t>
            </a:r>
            <a:r>
              <a:rPr lang="vi-VN" sz="3000">
                <a:effectLst>
                  <a:outerShdw blurRad="38100" dist="38100" dir="2700000" algn="tl">
                    <a:srgbClr val="C0C0C0"/>
                  </a:outerShdw>
                </a:effectLst>
                <a:latin typeface="Times New Roman" pitchFamily="18" charset="0"/>
                <a:cs typeface="Times New Roman" pitchFamily="18" charset="0"/>
              </a:rPr>
              <a:t>trình không có giao tiếp với </a:t>
            </a:r>
            <a:r>
              <a:rPr lang="vi-VN" sz="3000" smtClean="0">
                <a:effectLst>
                  <a:outerShdw blurRad="38100" dist="38100" dir="2700000" algn="tl">
                    <a:srgbClr val="C0C0C0"/>
                  </a:outerShdw>
                </a:effectLst>
                <a:latin typeface="Times New Roman" pitchFamily="18" charset="0"/>
                <a:cs typeface="Times New Roman" pitchFamily="18" charset="0"/>
              </a:rPr>
              <a:t>người</a:t>
            </a:r>
            <a:r>
              <a:rPr lang="en-US" sz="3000" smtClean="0">
                <a:effectLst>
                  <a:outerShdw blurRad="38100" dist="38100" dir="2700000" algn="tl">
                    <a:srgbClr val="C0C0C0"/>
                  </a:outerShdw>
                </a:effectLst>
                <a:latin typeface="Times New Roman" pitchFamily="18" charset="0"/>
                <a:cs typeface="Times New Roman" pitchFamily="18" charset="0"/>
              </a:rPr>
              <a:t> </a:t>
            </a:r>
            <a:r>
              <a:rPr lang="vi-VN" sz="3000" smtClean="0">
                <a:effectLst>
                  <a:outerShdw blurRad="38100" dist="38100" dir="2700000" algn="tl">
                    <a:srgbClr val="C0C0C0"/>
                  </a:outerShdw>
                </a:effectLst>
                <a:latin typeface="Times New Roman" pitchFamily="18" charset="0"/>
                <a:cs typeface="Times New Roman" pitchFamily="18" charset="0"/>
              </a:rPr>
              <a:t>sử </a:t>
            </a:r>
            <a:r>
              <a:rPr lang="vi-VN" sz="3000">
                <a:effectLst>
                  <a:outerShdw blurRad="38100" dist="38100" dir="2700000" algn="tl">
                    <a:srgbClr val="C0C0C0"/>
                  </a:outerShdw>
                </a:effectLst>
                <a:latin typeface="Times New Roman" pitchFamily="18" charset="0"/>
                <a:cs typeface="Times New Roman" pitchFamily="18" charset="0"/>
              </a:rPr>
              <a:t>dụng</a:t>
            </a:r>
            <a:endParaRPr lang="en-US" sz="3000" smtClean="0">
              <a:effectLst>
                <a:outerShdw blurRad="38100" dist="38100" dir="2700000" algn="tl">
                  <a:srgbClr val="C0C0C0"/>
                </a:outerShdw>
              </a:effectLst>
              <a:latin typeface="Times New Roman" pitchFamily="18" charset="0"/>
              <a:cs typeface="Times New Roman" pitchFamily="18" charset="0"/>
            </a:endParaRPr>
          </a:p>
        </p:txBody>
      </p:sp>
      <p:sp>
        <p:nvSpPr>
          <p:cNvPr id="11267" name="Slide Number Placeholder 5"/>
          <p:cNvSpPr>
            <a:spLocks noGrp="1"/>
          </p:cNvSpPr>
          <p:nvPr>
            <p:ph type="sldNum" sz="quarter" idx="12"/>
          </p:nvPr>
        </p:nvSpPr>
        <p:spPr>
          <a:noFill/>
        </p:spPr>
        <p:txBody>
          <a:bodyPr/>
          <a:lstStyle/>
          <a:p>
            <a:fld id="{0A40205A-6F68-4DF7-8E8D-6BEFF9784C63}" type="slidenum">
              <a:rPr lang="en-US" smtClean="0"/>
              <a:pPr/>
              <a:t>13</a:t>
            </a:fld>
            <a:endParaRPr lang="en-US" smtClean="0"/>
          </a:p>
        </p:txBody>
      </p:sp>
    </p:spTree>
  </p:cSld>
  <p:clrMapOvr>
    <a:masterClrMapping/>
  </p:clrMapOvr>
  <p:transition advTm="608"/>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152400"/>
            <a:ext cx="6870700" cy="612775"/>
          </a:xfrm>
        </p:spPr>
        <p:txBody>
          <a:bodyPr>
            <a:normAutofit fontScale="90000"/>
          </a:bodyPr>
          <a:lstStyle/>
          <a:p>
            <a:pPr eaLnBrk="1" hangingPunct="1">
              <a:defRPr/>
            </a:pPr>
            <a:r>
              <a:rPr lang="en-US" sz="4000" smtClean="0">
                <a:solidFill>
                  <a:srgbClr val="FF0000"/>
                </a:solidFill>
                <a:effectLst>
                  <a:outerShdw blurRad="38100" dist="38100" dir="2700000" algn="tl">
                    <a:srgbClr val="C0C0C0"/>
                  </a:outerShdw>
                </a:effectLst>
                <a:latin typeface="Times New Roman" pitchFamily="18" charset="0"/>
              </a:rPr>
              <a:t>1.2. Phân loại hệ điều hành</a:t>
            </a:r>
          </a:p>
        </p:txBody>
      </p:sp>
      <p:sp>
        <p:nvSpPr>
          <p:cNvPr id="133123" name="Rectangle 3"/>
          <p:cNvSpPr>
            <a:spLocks noGrp="1" noChangeArrowheads="1"/>
          </p:cNvSpPr>
          <p:nvPr>
            <p:ph idx="1"/>
          </p:nvPr>
        </p:nvSpPr>
        <p:spPr>
          <a:xfrm>
            <a:off x="231775" y="784224"/>
            <a:ext cx="8493125" cy="5502275"/>
          </a:xfrm>
        </p:spPr>
        <p:txBody>
          <a:bodyPr>
            <a:normAutofit/>
          </a:bodyPr>
          <a:lstStyle/>
          <a:p>
            <a:pPr algn="just">
              <a:buNone/>
              <a:defRPr/>
            </a:pPr>
            <a:r>
              <a:rPr lang="en-US" sz="3000" smtClean="0">
                <a:effectLst>
                  <a:outerShdw blurRad="38100" dist="38100" dir="2700000" algn="tl">
                    <a:srgbClr val="C0C0C0"/>
                  </a:outerShdw>
                </a:effectLst>
                <a:latin typeface="Times New Roman" pitchFamily="18" charset="0"/>
                <a:cs typeface="Times New Roman" pitchFamily="18" charset="0"/>
              </a:rPr>
              <a:t>+ Tại mỗi thời điểm chỉ có một công việc được giải quyết, công việc này xong mới chuyển sang công việc khác. HĐH luôn thường trú trong bộ nhớ.</a:t>
            </a:r>
          </a:p>
          <a:p>
            <a:pPr algn="just">
              <a:buNone/>
              <a:defRPr/>
            </a:pPr>
            <a:r>
              <a:rPr lang="en-US" sz="3000" smtClean="0">
                <a:effectLst>
                  <a:outerShdw blurRad="38100" dist="38100" dir="2700000" algn="tl">
                    <a:srgbClr val="C0C0C0"/>
                  </a:outerShdw>
                </a:effectLst>
                <a:latin typeface=".VnTime" pitchFamily="34" charset="0"/>
                <a:cs typeface="Times New Roman" pitchFamily="18" charset="0"/>
              </a:rPr>
              <a:t>+ </a:t>
            </a:r>
            <a:r>
              <a:rPr lang="en-US" sz="3000" smtClean="0">
                <a:effectLst>
                  <a:outerShdw blurRad="38100" dist="38100" dir="2700000" algn="tl">
                    <a:srgbClr val="C0C0C0"/>
                  </a:outerShdw>
                </a:effectLst>
                <a:latin typeface="Times New Roman" pitchFamily="18" charset="0"/>
                <a:cs typeface="Times New Roman" pitchFamily="18" charset="0"/>
              </a:rPr>
              <a:t>Theo </a:t>
            </a:r>
            <a:r>
              <a:rPr lang="en-US" sz="3000">
                <a:effectLst>
                  <a:outerShdw blurRad="38100" dist="38100" dir="2700000" algn="tl">
                    <a:srgbClr val="C0C0C0"/>
                  </a:outerShdw>
                </a:effectLst>
                <a:latin typeface="Times New Roman" pitchFamily="18" charset="0"/>
                <a:cs typeface="Times New Roman" pitchFamily="18" charset="0"/>
              </a:rPr>
              <a:t>kiểu này, </a:t>
            </a:r>
            <a:r>
              <a:rPr lang="vi-VN" sz="3000">
                <a:effectLst>
                  <a:outerShdw blurRad="38100" dist="38100" dir="2700000" algn="tl">
                    <a:srgbClr val="C0C0C0"/>
                  </a:outerShdw>
                </a:effectLst>
                <a:latin typeface="Times New Roman" pitchFamily="18" charset="0"/>
                <a:cs typeface="Times New Roman" pitchFamily="18" charset="0"/>
              </a:rPr>
              <a:t>CPU thường </a:t>
            </a:r>
            <a:r>
              <a:rPr lang="vi-VN" sz="3000" smtClean="0">
                <a:effectLst>
                  <a:outerShdw blurRad="38100" dist="38100" dir="2700000" algn="tl">
                    <a:srgbClr val="C0C0C0"/>
                  </a:outerShdw>
                </a:effectLst>
                <a:latin typeface="Times New Roman" pitchFamily="18" charset="0"/>
                <a:cs typeface="Times New Roman" pitchFamily="18" charset="0"/>
              </a:rPr>
              <a:t>nhàn </a:t>
            </a:r>
            <a:r>
              <a:rPr lang="vi-VN" sz="3000">
                <a:effectLst>
                  <a:outerShdw blurRad="38100" dist="38100" dir="2700000" algn="tl">
                    <a:srgbClr val="C0C0C0"/>
                  </a:outerShdw>
                </a:effectLst>
                <a:latin typeface="Times New Roman" pitchFamily="18" charset="0"/>
                <a:cs typeface="Times New Roman" pitchFamily="18" charset="0"/>
              </a:rPr>
              <a:t>rỗi do tốc độ làm việc của các thiết bị </a:t>
            </a:r>
            <a:r>
              <a:rPr lang="en-US" sz="3000">
                <a:effectLst>
                  <a:outerShdw blurRad="38100" dist="38100" dir="2700000" algn="tl">
                    <a:srgbClr val="C0C0C0"/>
                  </a:outerShdw>
                </a:effectLst>
                <a:latin typeface="Times New Roman" pitchFamily="18" charset="0"/>
                <a:cs typeface="Times New Roman" pitchFamily="18" charset="0"/>
              </a:rPr>
              <a:t>vào/ra</a:t>
            </a:r>
            <a:r>
              <a:rPr lang="vi-VN" sz="3000">
                <a:effectLst>
                  <a:outerShdw blurRad="38100" dist="38100" dir="2700000" algn="tl">
                    <a:srgbClr val="C0C0C0"/>
                  </a:outerShdw>
                </a:effectLst>
                <a:latin typeface="Times New Roman" pitchFamily="18" charset="0"/>
                <a:cs typeface="Times New Roman" pitchFamily="18" charset="0"/>
              </a:rPr>
              <a:t> chậm hơn rất nhiều lần so với </a:t>
            </a:r>
            <a:r>
              <a:rPr lang="en-US" sz="3000">
                <a:effectLst>
                  <a:outerShdw blurRad="38100" dist="38100" dir="2700000" algn="tl">
                    <a:srgbClr val="C0C0C0"/>
                  </a:outerShdw>
                </a:effectLst>
                <a:latin typeface="Times New Roman" pitchFamily="18" charset="0"/>
                <a:cs typeface="Times New Roman" pitchFamily="18" charset="0"/>
              </a:rPr>
              <a:t>CPU</a:t>
            </a:r>
            <a:r>
              <a:rPr lang="vi-VN" sz="3000" smtClean="0">
                <a:effectLst>
                  <a:outerShdw blurRad="38100" dist="38100" dir="2700000" algn="tl">
                    <a:srgbClr val="C0C0C0"/>
                  </a:outerShdw>
                </a:effectLst>
                <a:latin typeface="Times New Roman" pitchFamily="18" charset="0"/>
                <a:cs typeface="Times New Roman" pitchFamily="18" charset="0"/>
              </a:rPr>
              <a:t>.</a:t>
            </a:r>
            <a:endParaRPr lang="en-US" sz="3000" smtClean="0">
              <a:effectLst>
                <a:outerShdw blurRad="38100" dist="38100" dir="2700000" algn="tl">
                  <a:srgbClr val="C0C0C0"/>
                </a:outerShdw>
              </a:effectLst>
              <a:latin typeface=".VnTime" pitchFamily="34" charset="0"/>
              <a:cs typeface="Times New Roman" pitchFamily="18" charset="0"/>
            </a:endParaRPr>
          </a:p>
          <a:p>
            <a:pPr algn="just">
              <a:buNone/>
              <a:defRPr/>
            </a:pPr>
            <a:endParaRPr lang="en-US" sz="3000" smtClean="0">
              <a:effectLst>
                <a:outerShdw blurRad="38100" dist="38100" dir="2700000" algn="tl">
                  <a:srgbClr val="C0C0C0"/>
                </a:outerShdw>
              </a:effectLst>
              <a:latin typeface="Times New Roman" pitchFamily="18" charset="0"/>
              <a:cs typeface="Times New Roman" pitchFamily="18" charset="0"/>
            </a:endParaRPr>
          </a:p>
        </p:txBody>
      </p:sp>
      <p:sp>
        <p:nvSpPr>
          <p:cNvPr id="11267" name="Slide Number Placeholder 5"/>
          <p:cNvSpPr>
            <a:spLocks noGrp="1"/>
          </p:cNvSpPr>
          <p:nvPr>
            <p:ph type="sldNum" sz="quarter" idx="12"/>
          </p:nvPr>
        </p:nvSpPr>
        <p:spPr>
          <a:noFill/>
        </p:spPr>
        <p:txBody>
          <a:bodyPr/>
          <a:lstStyle/>
          <a:p>
            <a:fld id="{0A40205A-6F68-4DF7-8E8D-6BEFF9784C63}" type="slidenum">
              <a:rPr lang="en-US" smtClean="0"/>
              <a:pPr/>
              <a:t>14</a:t>
            </a:fld>
            <a:endParaRPr lang="en-US" smtClean="0"/>
          </a:p>
        </p:txBody>
      </p:sp>
    </p:spTree>
    <p:extLst>
      <p:ext uri="{BB962C8B-B14F-4D97-AF65-F5344CB8AC3E}">
        <p14:creationId xmlns:p14="http://schemas.microsoft.com/office/powerpoint/2010/main" val="2475959209"/>
      </p:ext>
    </p:extLst>
  </p:cSld>
  <p:clrMapOvr>
    <a:masterClrMapping/>
  </p:clrMapOvr>
  <p:transition advTm="608"/>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152400"/>
            <a:ext cx="6870700" cy="612775"/>
          </a:xfrm>
        </p:spPr>
        <p:txBody>
          <a:bodyPr>
            <a:normAutofit fontScale="90000"/>
          </a:bodyPr>
          <a:lstStyle/>
          <a:p>
            <a:pPr eaLnBrk="1" hangingPunct="1">
              <a:defRPr/>
            </a:pPr>
            <a:r>
              <a:rPr lang="en-US" sz="4000" smtClean="0">
                <a:solidFill>
                  <a:srgbClr val="FF0000"/>
                </a:solidFill>
                <a:effectLst>
                  <a:outerShdw blurRad="38100" dist="38100" dir="2700000" algn="tl">
                    <a:srgbClr val="C0C0C0"/>
                  </a:outerShdw>
                </a:effectLst>
                <a:latin typeface="Times New Roman" pitchFamily="18" charset="0"/>
              </a:rPr>
              <a:t>1.2. Phân loại hệ điều hành</a:t>
            </a:r>
          </a:p>
        </p:txBody>
      </p:sp>
      <p:sp>
        <p:nvSpPr>
          <p:cNvPr id="133123" name="Rectangle 3"/>
          <p:cNvSpPr>
            <a:spLocks noGrp="1" noChangeArrowheads="1"/>
          </p:cNvSpPr>
          <p:nvPr>
            <p:ph idx="1"/>
          </p:nvPr>
        </p:nvSpPr>
        <p:spPr>
          <a:xfrm>
            <a:off x="231775" y="784224"/>
            <a:ext cx="8435975" cy="5235575"/>
          </a:xfrm>
        </p:spPr>
        <p:txBody>
          <a:bodyPr/>
          <a:lstStyle/>
          <a:p>
            <a:pPr algn="just">
              <a:buFont typeface="Wingdings" pitchFamily="2" charset="2"/>
              <a:buChar char="§"/>
              <a:defRPr/>
            </a:pPr>
            <a:r>
              <a:rPr lang="vi-VN" sz="3000" b="1" smtClean="0">
                <a:effectLst>
                  <a:outerShdw blurRad="38100" dist="38100" dir="2700000" algn="tl">
                    <a:srgbClr val="C0C0C0"/>
                  </a:outerShdw>
                </a:effectLst>
                <a:latin typeface="Times New Roman" pitchFamily="18" charset="0"/>
              </a:rPr>
              <a:t>Hệ </a:t>
            </a:r>
            <a:r>
              <a:rPr lang="vi-VN" sz="3000" b="1">
                <a:effectLst>
                  <a:outerShdw blurRad="38100" dist="38100" dir="2700000" algn="tl">
                    <a:srgbClr val="C0C0C0"/>
                  </a:outerShdw>
                </a:effectLst>
                <a:latin typeface="Times New Roman" pitchFamily="18" charset="0"/>
              </a:rPr>
              <a:t>thống xử lý theo lô đa </a:t>
            </a:r>
            <a:r>
              <a:rPr lang="vi-VN" sz="3000" b="1" smtClean="0">
                <a:effectLst>
                  <a:outerShdw blurRad="38100" dist="38100" dir="2700000" algn="tl">
                    <a:srgbClr val="C0C0C0"/>
                  </a:outerShdw>
                </a:effectLst>
                <a:latin typeface="Times New Roman" pitchFamily="18" charset="0"/>
              </a:rPr>
              <a:t>chương</a:t>
            </a:r>
            <a:r>
              <a:rPr lang="en-US" sz="3000" b="1" smtClean="0">
                <a:effectLst>
                  <a:outerShdw blurRad="38100" dist="38100" dir="2700000" algn="tl">
                    <a:srgbClr val="C0C0C0"/>
                  </a:outerShdw>
                </a:effectLst>
                <a:latin typeface="Times New Roman" pitchFamily="18" charset="0"/>
              </a:rPr>
              <a:t> trình</a:t>
            </a:r>
            <a:endParaRPr lang="vi-VN" sz="3000" b="1">
              <a:effectLst>
                <a:outerShdw blurRad="38100" dist="38100" dir="2700000" algn="tl">
                  <a:srgbClr val="C0C0C0"/>
                </a:outerShdw>
              </a:effectLst>
              <a:latin typeface="Times New Roman" pitchFamily="18" charset="0"/>
            </a:endParaRPr>
          </a:p>
          <a:p>
            <a:pPr algn="just">
              <a:buNone/>
              <a:defRPr/>
            </a:pPr>
            <a:r>
              <a:rPr lang="en-US"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Thuật ngữ: Multiprogramming</a:t>
            </a:r>
          </a:p>
          <a:p>
            <a:pPr algn="just">
              <a:buNone/>
              <a:defRP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Các </a:t>
            </a:r>
            <a:r>
              <a:rPr lang="vi-VN" sz="3000">
                <a:effectLst>
                  <a:outerShdw blurRad="38100" dist="38100" dir="2700000" algn="tl">
                    <a:srgbClr val="C0C0C0"/>
                  </a:outerShdw>
                </a:effectLst>
                <a:latin typeface="Times New Roman" pitchFamily="18" charset="0"/>
              </a:rPr>
              <a:t>chương trình được xếp hàng</a:t>
            </a:r>
          </a:p>
          <a:p>
            <a:pPr algn="just">
              <a:buNone/>
              <a:defRP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Một </a:t>
            </a:r>
            <a:r>
              <a:rPr lang="vi-VN" sz="3000">
                <a:effectLst>
                  <a:outerShdw blurRad="38100" dist="38100" dir="2700000" algn="tl">
                    <a:srgbClr val="C0C0C0"/>
                  </a:outerShdw>
                </a:effectLst>
                <a:latin typeface="Times New Roman" pitchFamily="18" charset="0"/>
              </a:rPr>
              <a:t>chương trình được thực hiện và </a:t>
            </a:r>
            <a:r>
              <a:rPr lang="vi-VN" sz="3000" smtClean="0">
                <a:effectLst>
                  <a:outerShdw blurRad="38100" dist="38100" dir="2700000" algn="tl">
                    <a:srgbClr val="C0C0C0"/>
                  </a:outerShdw>
                </a:effectLst>
                <a:latin typeface="Times New Roman" pitchFamily="18" charset="0"/>
              </a:rPr>
              <a:t>chiếm</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giữ </a:t>
            </a:r>
            <a:r>
              <a:rPr lang="vi-VN" sz="3000">
                <a:effectLst>
                  <a:outerShdw blurRad="38100" dist="38100" dir="2700000" algn="tl">
                    <a:srgbClr val="C0C0C0"/>
                  </a:outerShdw>
                </a:effectLst>
                <a:latin typeface="Times New Roman" pitchFamily="18" charset="0"/>
              </a:rPr>
              <a:t>CPU cho đến khi (1) có yêu cầu vào/ra</a:t>
            </a:r>
            <a:r>
              <a:rPr lang="vi-VN" sz="3000" smtClean="0">
                <a:effectLst>
                  <a:outerShdw blurRad="38100" dist="38100" dir="2700000" algn="tl">
                    <a:srgbClr val="C0C0C0"/>
                  </a:outerShdw>
                </a:effectLst>
                <a:latin typeface="Times New Roman" pitchFamily="18" charset="0"/>
              </a:rPr>
              <a:t>,</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hoặc </a:t>
            </a:r>
            <a:r>
              <a:rPr lang="vi-VN" sz="3000">
                <a:effectLst>
                  <a:outerShdw blurRad="38100" dist="38100" dir="2700000" algn="tl">
                    <a:srgbClr val="C0C0C0"/>
                  </a:outerShdw>
                </a:effectLst>
                <a:latin typeface="Times New Roman" pitchFamily="18" charset="0"/>
              </a:rPr>
              <a:t>(2) kết </a:t>
            </a:r>
            <a:r>
              <a:rPr lang="vi-VN" sz="3000" smtClean="0">
                <a:effectLst>
                  <a:outerShdw blurRad="38100" dist="38100" dir="2700000" algn="tl">
                    <a:srgbClr val="C0C0C0"/>
                  </a:outerShdw>
                </a:effectLst>
                <a:latin typeface="Times New Roman" pitchFamily="18" charset="0"/>
              </a:rPr>
              <a:t>thúc</a:t>
            </a:r>
            <a:r>
              <a:rPr lang="en-US" sz="3000" smtClean="0">
                <a:effectLst>
                  <a:outerShdw blurRad="38100" dist="38100" dir="2700000" algn="tl">
                    <a:srgbClr val="C0C0C0"/>
                  </a:outerShdw>
                </a:effectLst>
                <a:latin typeface="Times New Roman" pitchFamily="18" charset="0"/>
              </a:rPr>
              <a:t>.</a:t>
            </a:r>
            <a:endParaRPr lang="vi-VN" sz="3000">
              <a:effectLst>
                <a:outerShdw blurRad="38100" dist="38100" dir="2700000" algn="tl">
                  <a:srgbClr val="C0C0C0"/>
                </a:outerShdw>
              </a:effectLst>
              <a:latin typeface="Times New Roman" pitchFamily="18" charset="0"/>
            </a:endParaRPr>
          </a:p>
          <a:p>
            <a:pPr algn="just">
              <a:buNone/>
              <a:defRPr/>
            </a:pPr>
            <a:r>
              <a:rPr lang="en-US"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Khi (1) hoặc (2) xảy ra, chương trình khác </a:t>
            </a:r>
            <a:r>
              <a:rPr lang="vi-VN" sz="3000" smtClean="0">
                <a:effectLst>
                  <a:outerShdw blurRad="38100" dist="38100" dir="2700000" algn="tl">
                    <a:srgbClr val="C0C0C0"/>
                  </a:outerShdw>
                </a:effectLst>
                <a:latin typeface="Times New Roman" pitchFamily="18" charset="0"/>
              </a:rPr>
              <a:t>sẽ</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được </a:t>
            </a:r>
            <a:r>
              <a:rPr lang="vi-VN" sz="3000">
                <a:effectLst>
                  <a:outerShdw blurRad="38100" dist="38100" dir="2700000" algn="tl">
                    <a:srgbClr val="C0C0C0"/>
                  </a:outerShdw>
                </a:effectLst>
                <a:latin typeface="Times New Roman" pitchFamily="18" charset="0"/>
              </a:rPr>
              <a:t>thực </a:t>
            </a:r>
            <a:r>
              <a:rPr lang="vi-VN" sz="3000" smtClean="0">
                <a:effectLst>
                  <a:outerShdw blurRad="38100" dist="38100" dir="2700000" algn="tl">
                    <a:srgbClr val="C0C0C0"/>
                  </a:outerShdw>
                </a:effectLst>
                <a:latin typeface="Times New Roman" pitchFamily="18" charset="0"/>
              </a:rPr>
              <a:t>hiện</a:t>
            </a:r>
            <a:r>
              <a:rPr lang="en-US" sz="3000" smtClean="0">
                <a:effectLst>
                  <a:outerShdw blurRad="38100" dist="38100" dir="2700000" algn="tl">
                    <a:srgbClr val="C0C0C0"/>
                  </a:outerShdw>
                </a:effectLst>
                <a:latin typeface="Times New Roman" pitchFamily="18" charset="0"/>
              </a:rPr>
              <a:t>.</a:t>
            </a:r>
            <a:endParaRPr lang="vi-VN" sz="3000">
              <a:effectLst>
                <a:outerShdw blurRad="38100" dist="38100" dir="2700000" algn="tl">
                  <a:srgbClr val="C0C0C0"/>
                </a:outerShdw>
              </a:effectLst>
              <a:latin typeface="Times New Roman" pitchFamily="18" charset="0"/>
            </a:endParaRPr>
          </a:p>
          <a:p>
            <a:pPr algn="just">
              <a:buNone/>
              <a:defRPr/>
            </a:pPr>
            <a:r>
              <a:rPr lang="en-US" sz="3000" smtClean="0">
                <a:effectLst>
                  <a:outerShdw blurRad="38100" dist="38100" dir="2700000" algn="tl">
                    <a:srgbClr val="C0C0C0"/>
                  </a:outerShdw>
                </a:effectLst>
                <a:latin typeface="Times New Roman" pitchFamily="18" charset="0"/>
              </a:rPr>
              <a:t>+ Loại này t</a:t>
            </a:r>
            <a:r>
              <a:rPr lang="vi-VN" sz="3000" smtClean="0">
                <a:effectLst>
                  <a:outerShdw blurRad="38100" dist="38100" dir="2700000" algn="tl">
                    <a:srgbClr val="C0C0C0"/>
                  </a:outerShdw>
                </a:effectLst>
                <a:latin typeface="Times New Roman" pitchFamily="18" charset="0"/>
              </a:rPr>
              <a:t>ận </a:t>
            </a:r>
            <a:r>
              <a:rPr lang="vi-VN" sz="3000">
                <a:effectLst>
                  <a:outerShdw blurRad="38100" dist="38100" dir="2700000" algn="tl">
                    <a:srgbClr val="C0C0C0"/>
                  </a:outerShdw>
                </a:effectLst>
                <a:latin typeface="Times New Roman" pitchFamily="18" charset="0"/>
              </a:rPr>
              <a:t>dụng CPU tốt hơn xử lý theo lô đơn </a:t>
            </a:r>
            <a:r>
              <a:rPr lang="vi-VN" sz="3000" smtClean="0">
                <a:effectLst>
                  <a:outerShdw blurRad="38100" dist="38100" dir="2700000" algn="tl">
                    <a:srgbClr val="C0C0C0"/>
                  </a:outerShdw>
                </a:effectLst>
                <a:latin typeface="Times New Roman" pitchFamily="18" charset="0"/>
              </a:rPr>
              <a:t>giản</a:t>
            </a:r>
            <a:r>
              <a:rPr lang="en-US" sz="3000" smtClean="0">
                <a:effectLst>
                  <a:outerShdw blurRad="38100" dist="38100" dir="2700000" algn="tl">
                    <a:srgbClr val="C0C0C0"/>
                  </a:outerShdw>
                </a:effectLst>
                <a:latin typeface="Times New Roman" pitchFamily="18" charset="0"/>
              </a:rPr>
              <a:t>.</a:t>
            </a:r>
            <a:endParaRPr lang="vi-VN" sz="3000">
              <a:effectLst>
                <a:outerShdw blurRad="38100" dist="38100" dir="2700000" algn="tl">
                  <a:srgbClr val="C0C0C0"/>
                </a:outerShdw>
              </a:effectLst>
              <a:latin typeface="Times New Roman" pitchFamily="18" charset="0"/>
            </a:endParaRPr>
          </a:p>
        </p:txBody>
      </p:sp>
      <p:sp>
        <p:nvSpPr>
          <p:cNvPr id="11267" name="Slide Number Placeholder 5"/>
          <p:cNvSpPr>
            <a:spLocks noGrp="1"/>
          </p:cNvSpPr>
          <p:nvPr>
            <p:ph type="sldNum" sz="quarter" idx="12"/>
          </p:nvPr>
        </p:nvSpPr>
        <p:spPr>
          <a:noFill/>
        </p:spPr>
        <p:txBody>
          <a:bodyPr/>
          <a:lstStyle/>
          <a:p>
            <a:fld id="{0A40205A-6F68-4DF7-8E8D-6BEFF9784C63}" type="slidenum">
              <a:rPr lang="en-US" smtClean="0"/>
              <a:pPr/>
              <a:t>15</a:t>
            </a:fld>
            <a:endParaRPr lang="en-US" smtClean="0"/>
          </a:p>
        </p:txBody>
      </p:sp>
    </p:spTree>
  </p:cSld>
  <p:clrMapOvr>
    <a:masterClrMapping/>
  </p:clrMapOvr>
  <p:transition advTm="608"/>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85800" y="152400"/>
            <a:ext cx="6870700" cy="728663"/>
          </a:xfrm>
        </p:spPr>
        <p:txBody>
          <a:bodyPr/>
          <a:lstStyle/>
          <a:p>
            <a:pPr>
              <a:defRPr/>
            </a:pPr>
            <a:r>
              <a:rPr lang="en-US" sz="4000" smtClean="0">
                <a:solidFill>
                  <a:srgbClr val="FF0000"/>
                </a:solidFill>
                <a:effectLst>
                  <a:outerShdw blurRad="38100" dist="38100" dir="2700000" algn="tl">
                    <a:srgbClr val="C0C0C0"/>
                  </a:outerShdw>
                </a:effectLst>
                <a:latin typeface="Times New Roman" pitchFamily="18" charset="0"/>
              </a:rPr>
              <a:t>1.2</a:t>
            </a:r>
            <a:r>
              <a:rPr lang="en-US" sz="4000">
                <a:solidFill>
                  <a:srgbClr val="FF0000"/>
                </a:solidFill>
                <a:effectLst>
                  <a:outerShdw blurRad="38100" dist="38100" dir="2700000" algn="tl">
                    <a:srgbClr val="C0C0C0"/>
                  </a:outerShdw>
                </a:effectLst>
                <a:latin typeface="Times New Roman" pitchFamily="18" charset="0"/>
              </a:rPr>
              <a:t>. Phân loại hệ điều hành</a:t>
            </a:r>
            <a:endParaRPr lang="en-US" sz="4000" smtClean="0">
              <a:solidFill>
                <a:schemeClr val="tx2"/>
              </a:solidFill>
              <a:effectLst>
                <a:outerShdw blurRad="38100" dist="38100" dir="2700000" algn="tl">
                  <a:srgbClr val="C0C0C0"/>
                </a:outerShdw>
              </a:effectLst>
              <a:latin typeface="Times New Roman" pitchFamily="18" charset="0"/>
            </a:endParaRPr>
          </a:p>
        </p:txBody>
      </p:sp>
      <p:sp>
        <p:nvSpPr>
          <p:cNvPr id="134147" name="Rectangle 3"/>
          <p:cNvSpPr>
            <a:spLocks noGrp="1" noChangeArrowheads="1"/>
          </p:cNvSpPr>
          <p:nvPr>
            <p:ph idx="1"/>
          </p:nvPr>
        </p:nvSpPr>
        <p:spPr>
          <a:xfrm>
            <a:off x="441325" y="1103313"/>
            <a:ext cx="8482013" cy="4818062"/>
          </a:xfrm>
        </p:spPr>
        <p:txBody>
          <a:bodyPr/>
          <a:lstStyle/>
          <a:p>
            <a:pPr algn="just">
              <a:defRPr/>
            </a:pPr>
            <a:r>
              <a:rPr lang="en-US" sz="3000" b="1" smtClean="0">
                <a:effectLst>
                  <a:outerShdw blurRad="38100" dist="38100" dir="2700000" algn="tl">
                    <a:srgbClr val="C0C0C0"/>
                  </a:outerShdw>
                </a:effectLst>
                <a:latin typeface="Times New Roman" pitchFamily="18" charset="0"/>
              </a:rPr>
              <a:t>H</a:t>
            </a:r>
            <a:r>
              <a:rPr lang="vi-VN" sz="3000" b="1" smtClean="0">
                <a:effectLst>
                  <a:outerShdw blurRad="38100" dist="38100" dir="2700000" algn="tl">
                    <a:srgbClr val="C0C0C0"/>
                  </a:outerShdw>
                </a:effectLst>
                <a:latin typeface="Times New Roman" pitchFamily="18" charset="0"/>
              </a:rPr>
              <a:t>ệ </a:t>
            </a:r>
            <a:r>
              <a:rPr lang="vi-VN" sz="3000" b="1">
                <a:effectLst>
                  <a:outerShdw blurRad="38100" dist="38100" dir="2700000" algn="tl">
                    <a:srgbClr val="C0C0C0"/>
                  </a:outerShdw>
                </a:effectLst>
                <a:latin typeface="Times New Roman" pitchFamily="18" charset="0"/>
              </a:rPr>
              <a:t>thống chia </a:t>
            </a:r>
            <a:r>
              <a:rPr lang="en-US" sz="3000" b="1" smtClean="0">
                <a:effectLst>
                  <a:outerShdw blurRad="38100" dist="38100" dir="2700000" algn="tl">
                    <a:srgbClr val="C0C0C0"/>
                  </a:outerShdw>
                </a:effectLst>
                <a:latin typeface="Times New Roman" pitchFamily="18" charset="0"/>
              </a:rPr>
              <a:t>s</a:t>
            </a:r>
            <a:r>
              <a:rPr lang="vi-VN" sz="3000" b="1" smtClean="0">
                <a:effectLst>
                  <a:outerShdw blurRad="38100" dist="38100" dir="2700000" algn="tl">
                    <a:srgbClr val="C0C0C0"/>
                  </a:outerShdw>
                </a:effectLst>
                <a:latin typeface="Times New Roman" pitchFamily="18" charset="0"/>
              </a:rPr>
              <a:t>ẻ </a:t>
            </a:r>
            <a:r>
              <a:rPr lang="vi-VN" sz="3000" b="1">
                <a:effectLst>
                  <a:outerShdw blurRad="38100" dist="38100" dir="2700000" algn="tl">
                    <a:srgbClr val="C0C0C0"/>
                  </a:outerShdw>
                </a:effectLst>
                <a:latin typeface="Times New Roman" pitchFamily="18" charset="0"/>
              </a:rPr>
              <a:t>thời </a:t>
            </a:r>
            <a:r>
              <a:rPr lang="vi-VN" sz="3000" b="1" smtClean="0">
                <a:effectLst>
                  <a:outerShdw blurRad="38100" dist="38100" dir="2700000" algn="tl">
                    <a:srgbClr val="C0C0C0"/>
                  </a:outerShdw>
                </a:effectLst>
                <a:latin typeface="Times New Roman" pitchFamily="18" charset="0"/>
              </a:rPr>
              <a:t>gian</a:t>
            </a:r>
            <a:r>
              <a:rPr lang="en-US" sz="3000" b="1" smtClean="0">
                <a:effectLst>
                  <a:outerShdw blurRad="38100" dist="38100" dir="2700000" algn="tl">
                    <a:srgbClr val="C0C0C0"/>
                  </a:outerShdw>
                </a:effectLst>
                <a:latin typeface="Times New Roman" pitchFamily="18" charset="0"/>
              </a:rPr>
              <a:t> hoặc đa nhiệm</a:t>
            </a:r>
            <a:endParaRPr lang="vi-VN" sz="3000" b="1">
              <a:effectLst>
                <a:outerShdw blurRad="38100" dist="38100" dir="2700000" algn="tl">
                  <a:srgbClr val="C0C0C0"/>
                </a:outerShdw>
              </a:effectLst>
              <a:latin typeface="Times New Roman" pitchFamily="18" charset="0"/>
            </a:endParaRPr>
          </a:p>
        </p:txBody>
      </p:sp>
      <p:sp>
        <p:nvSpPr>
          <p:cNvPr id="12291" name="Slide Number Placeholder 5"/>
          <p:cNvSpPr>
            <a:spLocks noGrp="1"/>
          </p:cNvSpPr>
          <p:nvPr>
            <p:ph type="sldNum" sz="quarter" idx="12"/>
          </p:nvPr>
        </p:nvSpPr>
        <p:spPr>
          <a:noFill/>
        </p:spPr>
        <p:txBody>
          <a:bodyPr/>
          <a:lstStyle/>
          <a:p>
            <a:fld id="{3B01ECC5-DF05-4618-AD94-E9BAED445FE0}" type="slidenum">
              <a:rPr lang="en-US" smtClean="0"/>
              <a:pPr/>
              <a:t>16</a:t>
            </a:fld>
            <a:endParaRPr lang="en-US"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8" y="1910895"/>
            <a:ext cx="7934935" cy="406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Tm="56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85800" y="152400"/>
            <a:ext cx="6870700" cy="728663"/>
          </a:xfrm>
        </p:spPr>
        <p:txBody>
          <a:bodyPr/>
          <a:lstStyle/>
          <a:p>
            <a:pPr>
              <a:defRPr/>
            </a:pPr>
            <a:r>
              <a:rPr lang="en-US" sz="4000" smtClean="0">
                <a:solidFill>
                  <a:srgbClr val="FF0000"/>
                </a:solidFill>
                <a:effectLst>
                  <a:outerShdw blurRad="38100" dist="38100" dir="2700000" algn="tl">
                    <a:srgbClr val="C0C0C0"/>
                  </a:outerShdw>
                </a:effectLst>
                <a:latin typeface="Times New Roman" pitchFamily="18" charset="0"/>
              </a:rPr>
              <a:t>1.2</a:t>
            </a:r>
            <a:r>
              <a:rPr lang="en-US" sz="4000">
                <a:solidFill>
                  <a:srgbClr val="FF0000"/>
                </a:solidFill>
                <a:effectLst>
                  <a:outerShdw blurRad="38100" dist="38100" dir="2700000" algn="tl">
                    <a:srgbClr val="C0C0C0"/>
                  </a:outerShdw>
                </a:effectLst>
                <a:latin typeface="Times New Roman" pitchFamily="18" charset="0"/>
              </a:rPr>
              <a:t>. Phân loại hệ điều hành</a:t>
            </a:r>
            <a:endParaRPr lang="en-US" sz="4000" smtClean="0">
              <a:solidFill>
                <a:schemeClr val="tx2"/>
              </a:solidFill>
              <a:effectLst>
                <a:outerShdw blurRad="38100" dist="38100" dir="2700000" algn="tl">
                  <a:srgbClr val="C0C0C0"/>
                </a:outerShdw>
              </a:effectLst>
              <a:latin typeface="Times New Roman" pitchFamily="18" charset="0"/>
            </a:endParaRPr>
          </a:p>
        </p:txBody>
      </p:sp>
      <p:sp>
        <p:nvSpPr>
          <p:cNvPr id="134147" name="Rectangle 3"/>
          <p:cNvSpPr>
            <a:spLocks noGrp="1" noChangeArrowheads="1"/>
          </p:cNvSpPr>
          <p:nvPr>
            <p:ph idx="1"/>
          </p:nvPr>
        </p:nvSpPr>
        <p:spPr>
          <a:xfrm>
            <a:off x="441325" y="1103313"/>
            <a:ext cx="8482013" cy="4818062"/>
          </a:xfrm>
        </p:spPr>
        <p:txBody>
          <a:bodyPr/>
          <a:lstStyle/>
          <a:p>
            <a:pPr algn="just">
              <a:defRPr/>
            </a:pPr>
            <a:r>
              <a:rPr lang="en-US" sz="3000" b="1" smtClean="0">
                <a:effectLst>
                  <a:outerShdw blurRad="38100" dist="38100" dir="2700000" algn="tl">
                    <a:srgbClr val="C0C0C0"/>
                  </a:outerShdw>
                </a:effectLst>
                <a:latin typeface="Times New Roman" pitchFamily="18" charset="0"/>
              </a:rPr>
              <a:t>H</a:t>
            </a:r>
            <a:r>
              <a:rPr lang="vi-VN" sz="3000" b="1" smtClean="0">
                <a:effectLst>
                  <a:outerShdw blurRad="38100" dist="38100" dir="2700000" algn="tl">
                    <a:srgbClr val="C0C0C0"/>
                  </a:outerShdw>
                </a:effectLst>
                <a:latin typeface="Times New Roman" pitchFamily="18" charset="0"/>
              </a:rPr>
              <a:t>ệ </a:t>
            </a:r>
            <a:r>
              <a:rPr lang="vi-VN" sz="3000" b="1">
                <a:effectLst>
                  <a:outerShdw blurRad="38100" dist="38100" dir="2700000" algn="tl">
                    <a:srgbClr val="C0C0C0"/>
                  </a:outerShdw>
                </a:effectLst>
                <a:latin typeface="Times New Roman" pitchFamily="18" charset="0"/>
              </a:rPr>
              <a:t>thống chia </a:t>
            </a:r>
            <a:r>
              <a:rPr lang="en-US" sz="3000" b="1" smtClean="0">
                <a:effectLst>
                  <a:outerShdw blurRad="38100" dist="38100" dir="2700000" algn="tl">
                    <a:srgbClr val="C0C0C0"/>
                  </a:outerShdw>
                </a:effectLst>
                <a:latin typeface="Times New Roman" pitchFamily="18" charset="0"/>
              </a:rPr>
              <a:t>s</a:t>
            </a:r>
            <a:r>
              <a:rPr lang="vi-VN" sz="3000" b="1" smtClean="0">
                <a:effectLst>
                  <a:outerShdw blurRad="38100" dist="38100" dir="2700000" algn="tl">
                    <a:srgbClr val="C0C0C0"/>
                  </a:outerShdw>
                </a:effectLst>
                <a:latin typeface="Times New Roman" pitchFamily="18" charset="0"/>
              </a:rPr>
              <a:t>ẻ </a:t>
            </a:r>
            <a:r>
              <a:rPr lang="vi-VN" sz="3000" b="1">
                <a:effectLst>
                  <a:outerShdw blurRad="38100" dist="38100" dir="2700000" algn="tl">
                    <a:srgbClr val="C0C0C0"/>
                  </a:outerShdw>
                </a:effectLst>
                <a:latin typeface="Times New Roman" pitchFamily="18" charset="0"/>
              </a:rPr>
              <a:t>thời </a:t>
            </a:r>
            <a:r>
              <a:rPr lang="vi-VN" sz="3000" b="1" smtClean="0">
                <a:effectLst>
                  <a:outerShdw blurRad="38100" dist="38100" dir="2700000" algn="tl">
                    <a:srgbClr val="C0C0C0"/>
                  </a:outerShdw>
                </a:effectLst>
                <a:latin typeface="Times New Roman" pitchFamily="18" charset="0"/>
              </a:rPr>
              <a:t>gian</a:t>
            </a:r>
            <a:r>
              <a:rPr lang="en-US" sz="3000" b="1" smtClean="0">
                <a:effectLst>
                  <a:outerShdw blurRad="38100" dist="38100" dir="2700000" algn="tl">
                    <a:srgbClr val="C0C0C0"/>
                  </a:outerShdw>
                </a:effectLst>
                <a:latin typeface="Times New Roman" pitchFamily="18" charset="0"/>
              </a:rPr>
              <a:t> hoặc đa nhiệm</a:t>
            </a:r>
            <a:endParaRPr lang="vi-VN" sz="3000" b="1">
              <a:effectLst>
                <a:outerShdw blurRad="38100" dist="38100" dir="2700000" algn="tl">
                  <a:srgbClr val="C0C0C0"/>
                </a:outerShdw>
              </a:effectLst>
              <a:latin typeface="Times New Roman" pitchFamily="18" charset="0"/>
            </a:endParaRPr>
          </a:p>
          <a:p>
            <a:pPr marL="58738" indent="-58738" algn="just">
              <a:buNone/>
              <a:defRPr/>
            </a:pPr>
            <a:r>
              <a:rPr lang="en-US" sz="3000" smtClean="0">
                <a:effectLst>
                  <a:outerShdw blurRad="38100" dist="38100" dir="2700000" algn="tl">
                    <a:srgbClr val="C0C0C0"/>
                  </a:outerShdw>
                </a:effectLst>
                <a:latin typeface="Times New Roman" pitchFamily="18" charset="0"/>
              </a:rPr>
              <a:t>+ Thuật </a:t>
            </a:r>
            <a:r>
              <a:rPr lang="en-US" sz="3000">
                <a:effectLst>
                  <a:outerShdw blurRad="38100" dist="38100" dir="2700000" algn="tl">
                    <a:srgbClr val="C0C0C0"/>
                  </a:outerShdw>
                </a:effectLst>
                <a:latin typeface="Times New Roman" pitchFamily="18" charset="0"/>
              </a:rPr>
              <a:t>ngữ: time-sharing hoặc </a:t>
            </a:r>
            <a:r>
              <a:rPr lang="en-US" sz="3000" smtClean="0">
                <a:effectLst>
                  <a:outerShdw blurRad="38100" dist="38100" dir="2700000" algn="tl">
                    <a:srgbClr val="C0C0C0"/>
                  </a:outerShdw>
                </a:effectLst>
                <a:latin typeface="Times New Roman" pitchFamily="18" charset="0"/>
              </a:rPr>
              <a:t>multitasking</a:t>
            </a:r>
          </a:p>
          <a:p>
            <a:pPr marL="58738" indent="-58738" algn="just">
              <a:buNone/>
              <a:defRP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Hệ </a:t>
            </a:r>
            <a:r>
              <a:rPr lang="vi-VN" sz="3000">
                <a:effectLst>
                  <a:outerShdw blurRad="38100" dist="38100" dir="2700000" algn="tl">
                    <a:srgbClr val="C0C0C0"/>
                  </a:outerShdw>
                </a:effectLst>
                <a:latin typeface="Times New Roman" pitchFamily="18" charset="0"/>
              </a:rPr>
              <a:t>thống chia </a:t>
            </a:r>
            <a:r>
              <a:rPr lang="en-US" sz="3000" smtClean="0">
                <a:effectLst>
                  <a:outerShdw blurRad="38100" dist="38100" dir="2700000" algn="tl">
                    <a:srgbClr val="C0C0C0"/>
                  </a:outerShdw>
                </a:effectLst>
                <a:latin typeface="Times New Roman" pitchFamily="18" charset="0"/>
              </a:rPr>
              <a:t>s</a:t>
            </a:r>
            <a:r>
              <a:rPr lang="vi-VN" sz="3000" smtClean="0">
                <a:effectLst>
                  <a:outerShdw blurRad="38100" dist="38100" dir="2700000" algn="tl">
                    <a:srgbClr val="C0C0C0"/>
                  </a:outerShdw>
                </a:effectLst>
                <a:latin typeface="Times New Roman" pitchFamily="18" charset="0"/>
              </a:rPr>
              <a:t>ẻ </a:t>
            </a:r>
            <a:r>
              <a:rPr lang="vi-VN" sz="3000">
                <a:effectLst>
                  <a:outerShdw blurRad="38100" dist="38100" dir="2700000" algn="tl">
                    <a:srgbClr val="C0C0C0"/>
                  </a:outerShdw>
                </a:effectLst>
                <a:latin typeface="Times New Roman" pitchFamily="18" charset="0"/>
              </a:rPr>
              <a:t>thời gian là một mở rộng logic của hệ </a:t>
            </a:r>
            <a:r>
              <a:rPr lang="en-US" sz="3000" smtClean="0">
                <a:effectLst>
                  <a:outerShdw blurRad="38100" dist="38100" dir="2700000" algn="tl">
                    <a:srgbClr val="C0C0C0"/>
                  </a:outerShdw>
                </a:effectLst>
                <a:latin typeface="Times New Roman" pitchFamily="18" charset="0"/>
              </a:rPr>
              <a:t>xử lý theo lô </a:t>
            </a:r>
            <a:r>
              <a:rPr lang="vi-VN" sz="3000" smtClean="0">
                <a:effectLst>
                  <a:outerShdw blurRad="38100" dist="38100" dir="2700000" algn="tl">
                    <a:srgbClr val="C0C0C0"/>
                  </a:outerShdw>
                </a:effectLst>
                <a:latin typeface="Times New Roman" pitchFamily="18" charset="0"/>
              </a:rPr>
              <a:t>đa </a:t>
            </a:r>
            <a:r>
              <a:rPr lang="vi-VN" sz="3000">
                <a:effectLst>
                  <a:outerShdw blurRad="38100" dist="38100" dir="2700000" algn="tl">
                    <a:srgbClr val="C0C0C0"/>
                  </a:outerShdw>
                </a:effectLst>
                <a:latin typeface="Times New Roman" pitchFamily="18" charset="0"/>
              </a:rPr>
              <a:t>chương. Hệ thống này </a:t>
            </a:r>
            <a:r>
              <a:rPr lang="vi-VN" sz="3000" smtClean="0">
                <a:effectLst>
                  <a:outerShdw blurRad="38100" dist="38100" dir="2700000" algn="tl">
                    <a:srgbClr val="C0C0C0"/>
                  </a:outerShdw>
                </a:effectLst>
                <a:latin typeface="Times New Roman" pitchFamily="18" charset="0"/>
              </a:rPr>
              <a:t>còn</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được </a:t>
            </a:r>
            <a:r>
              <a:rPr lang="vi-VN" sz="3000">
                <a:effectLst>
                  <a:outerShdw blurRad="38100" dist="38100" dir="2700000" algn="tl">
                    <a:srgbClr val="C0C0C0"/>
                  </a:outerShdw>
                </a:effectLst>
                <a:latin typeface="Times New Roman" pitchFamily="18" charset="0"/>
              </a:rPr>
              <a:t>gọi là hệ thống đa nhiệm (multitasking). </a:t>
            </a:r>
            <a:endParaRPr lang="en-US" sz="3000" smtClean="0">
              <a:effectLst>
                <a:outerShdw blurRad="38100" dist="38100" dir="2700000" algn="tl">
                  <a:srgbClr val="C0C0C0"/>
                </a:outerShdw>
              </a:effectLst>
              <a:latin typeface="Times New Roman" pitchFamily="18" charset="0"/>
            </a:endParaRPr>
          </a:p>
          <a:p>
            <a:pPr marL="58738" indent="-58738" algn="just">
              <a:buNone/>
              <a:defRPr/>
            </a:pPr>
            <a:r>
              <a:rPr lang="en-US" sz="3000" smtClean="0">
                <a:effectLst>
                  <a:outerShdw blurRad="38100" dist="38100" dir="2700000" algn="tl">
                    <a:srgbClr val="C0C0C0"/>
                  </a:outerShdw>
                </a:effectLst>
                <a:latin typeface="Times New Roman" pitchFamily="18" charset="0"/>
              </a:rPr>
              <a:t>+ Trong HT này, n</a:t>
            </a:r>
            <a:r>
              <a:rPr lang="vi-VN" sz="3000" smtClean="0">
                <a:effectLst>
                  <a:outerShdw blurRad="38100" dist="38100" dir="2700000" algn="tl">
                    <a:srgbClr val="C0C0C0"/>
                  </a:outerShdw>
                </a:effectLst>
                <a:latin typeface="Times New Roman" pitchFamily="18" charset="0"/>
              </a:rPr>
              <a:t>hiều </a:t>
            </a:r>
            <a:r>
              <a:rPr lang="vi-VN" sz="3000">
                <a:effectLst>
                  <a:outerShdw blurRad="38100" dist="38100" dir="2700000" algn="tl">
                    <a:srgbClr val="C0C0C0"/>
                  </a:outerShdw>
                </a:effectLst>
                <a:latin typeface="Times New Roman" pitchFamily="18" charset="0"/>
              </a:rPr>
              <a:t>công việc cùng được thực </a:t>
            </a:r>
            <a:r>
              <a:rPr lang="vi-VN" sz="3000" smtClean="0">
                <a:effectLst>
                  <a:outerShdw blurRad="38100" dist="38100" dir="2700000" algn="tl">
                    <a:srgbClr val="C0C0C0"/>
                  </a:outerShdw>
                </a:effectLst>
                <a:latin typeface="Times New Roman" pitchFamily="18" charset="0"/>
              </a:rPr>
              <a:t>hiện</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thông </a:t>
            </a:r>
            <a:r>
              <a:rPr lang="vi-VN" sz="3000">
                <a:effectLst>
                  <a:outerShdw blurRad="38100" dist="38100" dir="2700000" algn="tl">
                    <a:srgbClr val="C0C0C0"/>
                  </a:outerShdw>
                </a:effectLst>
                <a:latin typeface="Times New Roman" pitchFamily="18" charset="0"/>
              </a:rPr>
              <a:t>qua cơ chế chuyển đổi của CPU như hệ đa chương nhưng thời gian mỗi lần </a:t>
            </a:r>
            <a:r>
              <a:rPr lang="vi-VN" sz="3000" smtClean="0">
                <a:effectLst>
                  <a:outerShdw blurRad="38100" dist="38100" dir="2700000" algn="tl">
                    <a:srgbClr val="C0C0C0"/>
                  </a:outerShdw>
                </a:effectLst>
                <a:latin typeface="Times New Roman" pitchFamily="18" charset="0"/>
              </a:rPr>
              <a:t>chuyển</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đổi </a:t>
            </a:r>
            <a:r>
              <a:rPr lang="vi-VN" sz="3000">
                <a:effectLst>
                  <a:outerShdw blurRad="38100" dist="38100" dir="2700000" algn="tl">
                    <a:srgbClr val="C0C0C0"/>
                  </a:outerShdw>
                </a:effectLst>
                <a:latin typeface="Times New Roman" pitchFamily="18" charset="0"/>
              </a:rPr>
              <a:t>diễn ra rất nhanh.</a:t>
            </a:r>
            <a:endParaRPr lang="en-US" sz="3000" smtClean="0">
              <a:effectLst>
                <a:outerShdw blurRad="38100" dist="38100" dir="2700000" algn="tl">
                  <a:srgbClr val="C0C0C0"/>
                </a:outerShdw>
              </a:effectLst>
              <a:latin typeface="Times New Roman" pitchFamily="18" charset="0"/>
            </a:endParaRPr>
          </a:p>
        </p:txBody>
      </p:sp>
      <p:sp>
        <p:nvSpPr>
          <p:cNvPr id="12291" name="Slide Number Placeholder 5"/>
          <p:cNvSpPr>
            <a:spLocks noGrp="1"/>
          </p:cNvSpPr>
          <p:nvPr>
            <p:ph type="sldNum" sz="quarter" idx="12"/>
          </p:nvPr>
        </p:nvSpPr>
        <p:spPr>
          <a:noFill/>
        </p:spPr>
        <p:txBody>
          <a:bodyPr/>
          <a:lstStyle/>
          <a:p>
            <a:fld id="{3B01ECC5-DF05-4618-AD94-E9BAED445FE0}" type="slidenum">
              <a:rPr lang="en-US" smtClean="0"/>
              <a:pPr/>
              <a:t>17</a:t>
            </a:fld>
            <a:endParaRPr lang="en-US" smtClean="0"/>
          </a:p>
        </p:txBody>
      </p:sp>
    </p:spTree>
    <p:extLst>
      <p:ext uri="{BB962C8B-B14F-4D97-AF65-F5344CB8AC3E}">
        <p14:creationId xmlns:p14="http://schemas.microsoft.com/office/powerpoint/2010/main" val="2438469081"/>
      </p:ext>
    </p:extLst>
  </p:cSld>
  <p:clrMapOvr>
    <a:masterClrMapping/>
  </p:clrMapOvr>
  <p:transition advTm="561"/>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152400"/>
            <a:ext cx="6870700" cy="628650"/>
          </a:xfrm>
        </p:spPr>
        <p:txBody>
          <a:bodyPr>
            <a:normAutofit fontScale="90000"/>
          </a:bodyPr>
          <a:lstStyle/>
          <a:p>
            <a:pPr>
              <a:defRPr/>
            </a:pPr>
            <a:r>
              <a:rPr lang="en-US" sz="4000" smtClean="0">
                <a:solidFill>
                  <a:srgbClr val="FF0000"/>
                </a:solidFill>
                <a:effectLst>
                  <a:outerShdw blurRad="38100" dist="38100" dir="2700000" algn="tl">
                    <a:srgbClr val="C0C0C0"/>
                  </a:outerShdw>
                </a:effectLst>
                <a:latin typeface="Times New Roman" pitchFamily="18" charset="0"/>
              </a:rPr>
              <a:t>1.2</a:t>
            </a:r>
            <a:r>
              <a:rPr lang="en-US" sz="4000">
                <a:solidFill>
                  <a:srgbClr val="FF0000"/>
                </a:solidFill>
                <a:effectLst>
                  <a:outerShdw blurRad="38100" dist="38100" dir="2700000" algn="tl">
                    <a:srgbClr val="C0C0C0"/>
                  </a:outerShdw>
                </a:effectLst>
                <a:latin typeface="Times New Roman" pitchFamily="18" charset="0"/>
              </a:rPr>
              <a:t>. Phân loại hệ điều hành</a:t>
            </a:r>
            <a:endParaRPr lang="en-US" sz="4000" smtClean="0">
              <a:solidFill>
                <a:schemeClr val="tx2"/>
              </a:solidFill>
              <a:effectLst>
                <a:outerShdw blurRad="38100" dist="38100" dir="2700000" algn="tl">
                  <a:srgbClr val="C0C0C0"/>
                </a:outerShdw>
              </a:effectLst>
              <a:latin typeface="Times New Roman" pitchFamily="18" charset="0"/>
            </a:endParaRPr>
          </a:p>
        </p:txBody>
      </p:sp>
      <p:sp>
        <p:nvSpPr>
          <p:cNvPr id="135171" name="Rectangle 3"/>
          <p:cNvSpPr>
            <a:spLocks noGrp="1" noChangeArrowheads="1"/>
          </p:cNvSpPr>
          <p:nvPr>
            <p:ph idx="1"/>
          </p:nvPr>
        </p:nvSpPr>
        <p:spPr>
          <a:xfrm>
            <a:off x="171450" y="960438"/>
            <a:ext cx="8877300" cy="5307012"/>
          </a:xfrm>
        </p:spPr>
        <p:txBody>
          <a:bodyPr>
            <a:normAutofit/>
          </a:bodyPr>
          <a:lstStyle/>
          <a:p>
            <a:pPr marL="0" indent="0" algn="just">
              <a:buNone/>
              <a:defRPr/>
            </a:pPr>
            <a:r>
              <a:rPr lang="en-US" smtClean="0">
                <a:effectLst>
                  <a:outerShdw blurRad="38100" dist="38100" dir="2700000" algn="tl">
                    <a:srgbClr val="C0C0C0"/>
                  </a:outerShdw>
                </a:effectLst>
                <a:latin typeface="Times New Roman" pitchFamily="18" charset="0"/>
              </a:rPr>
              <a:t>+ Loại này</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dùng lập lịch CPU và đa </a:t>
            </a:r>
            <a:r>
              <a:rPr lang="vi-VN" smtClean="0">
                <a:effectLst>
                  <a:outerShdw blurRad="38100" dist="38100" dir="2700000" algn="tl">
                    <a:srgbClr val="C0C0C0"/>
                  </a:outerShdw>
                </a:effectLst>
                <a:latin typeface="Times New Roman" pitchFamily="18" charset="0"/>
              </a:rPr>
              <a:t>chương</a:t>
            </a:r>
            <a:r>
              <a:rPr lang="en-US" smtClean="0">
                <a:effectLst>
                  <a:outerShdw blurRad="38100" dist="38100" dir="2700000" algn="tl">
                    <a:srgbClr val="C0C0C0"/>
                  </a:outerShdw>
                </a:effectLst>
                <a:latin typeface="Times New Roman" pitchFamily="18" charset="0"/>
              </a:rPr>
              <a:t> trình</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để </a:t>
            </a:r>
            <a:r>
              <a:rPr lang="vi-VN" smtClean="0">
                <a:effectLst>
                  <a:outerShdw blurRad="38100" dist="38100" dir="2700000" algn="tl">
                    <a:srgbClr val="C0C0C0"/>
                  </a:outerShdw>
                </a:effectLst>
                <a:latin typeface="Times New Roman" pitchFamily="18" charset="0"/>
              </a:rPr>
              <a:t>cung</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cấp </a:t>
            </a:r>
            <a:r>
              <a:rPr lang="vi-VN">
                <a:effectLst>
                  <a:outerShdw blurRad="38100" dist="38100" dir="2700000" algn="tl">
                    <a:srgbClr val="C0C0C0"/>
                  </a:outerShdw>
                </a:effectLst>
                <a:latin typeface="Times New Roman" pitchFamily="18" charset="0"/>
              </a:rPr>
              <a:t>cho mỗi người sử dụng một phần nhỏ trong máy tính chia </a:t>
            </a:r>
            <a:r>
              <a:rPr lang="en-US" smtClean="0">
                <a:effectLst>
                  <a:outerShdw blurRad="38100" dist="38100" dir="2700000" algn="tl">
                    <a:srgbClr val="C0C0C0"/>
                  </a:outerShdw>
                </a:effectLst>
                <a:latin typeface="Times New Roman" pitchFamily="18" charset="0"/>
              </a:rPr>
              <a:t>s</a:t>
            </a:r>
            <a:r>
              <a:rPr lang="vi-VN" smtClean="0">
                <a:effectLst>
                  <a:outerShdw blurRad="38100" dist="38100" dir="2700000" algn="tl">
                    <a:srgbClr val="C0C0C0"/>
                  </a:outerShdw>
                </a:effectLst>
                <a:latin typeface="Times New Roman" pitchFamily="18" charset="0"/>
              </a:rPr>
              <a:t>ẻ.</a:t>
            </a:r>
            <a:endParaRPr lang="en-US" smtClean="0">
              <a:effectLst>
                <a:outerShdw blurRad="38100" dist="38100" dir="2700000" algn="tl">
                  <a:srgbClr val="C0C0C0"/>
                </a:outerShdw>
              </a:effectLst>
              <a:latin typeface="Times New Roman" pitchFamily="18" charset="0"/>
            </a:endParaRPr>
          </a:p>
          <a:p>
            <a:pPr marL="0" indent="0" algn="just">
              <a:buNone/>
              <a:defRPr/>
            </a:pPr>
            <a:r>
              <a:rPr lang="en-US" smtClean="0">
                <a:effectLst>
                  <a:outerShdw blurRad="38100" dist="38100" dir="2700000" algn="tl">
                    <a:srgbClr val="C0C0C0"/>
                  </a:outerShdw>
                </a:effectLst>
                <a:latin typeface="Times New Roman" pitchFamily="18" charset="0"/>
              </a:rPr>
              <a:t>+ C</a:t>
            </a:r>
            <a:r>
              <a:rPr lang="vi-VN" smtClean="0">
                <a:effectLst>
                  <a:outerShdw blurRad="38100" dist="38100" dir="2700000" algn="tl">
                    <a:srgbClr val="C0C0C0"/>
                  </a:outerShdw>
                </a:effectLst>
                <a:latin typeface="Times New Roman" pitchFamily="18" charset="0"/>
              </a:rPr>
              <a:t>ho </a:t>
            </a:r>
            <a:r>
              <a:rPr lang="vi-VN">
                <a:effectLst>
                  <a:outerShdw blurRad="38100" dist="38100" dir="2700000" algn="tl">
                    <a:srgbClr val="C0C0C0"/>
                  </a:outerShdw>
                </a:effectLst>
                <a:latin typeface="Times New Roman" pitchFamily="18" charset="0"/>
              </a:rPr>
              <a:t>phép nhiều người sử dụng chia </a:t>
            </a:r>
            <a:r>
              <a:rPr lang="en-US" smtClean="0">
                <a:effectLst>
                  <a:outerShdw blurRad="38100" dist="38100" dir="2700000" algn="tl">
                    <a:srgbClr val="C0C0C0"/>
                  </a:outerShdw>
                </a:effectLst>
                <a:latin typeface="Times New Roman" pitchFamily="18" charset="0"/>
              </a:rPr>
              <a:t>s</a:t>
            </a:r>
            <a:r>
              <a:rPr lang="vi-VN" smtClean="0">
                <a:effectLst>
                  <a:outerShdw blurRad="38100" dist="38100" dir="2700000" algn="tl">
                    <a:srgbClr val="C0C0C0"/>
                  </a:outerShdw>
                </a:effectLst>
                <a:latin typeface="Times New Roman" pitchFamily="18" charset="0"/>
              </a:rPr>
              <a:t>ẻ </a:t>
            </a:r>
            <a:r>
              <a:rPr lang="vi-VN">
                <a:effectLst>
                  <a:outerShdw blurRad="38100" dist="38100" dir="2700000" algn="tl">
                    <a:srgbClr val="C0C0C0"/>
                  </a:outerShdw>
                </a:effectLst>
                <a:latin typeface="Times New Roman" pitchFamily="18" charset="0"/>
              </a:rPr>
              <a:t>máy tính </a:t>
            </a:r>
            <a:r>
              <a:rPr lang="vi-VN" smtClean="0">
                <a:effectLst>
                  <a:outerShdw blurRad="38100" dist="38100" dir="2700000" algn="tl">
                    <a:srgbClr val="C0C0C0"/>
                  </a:outerShdw>
                </a:effectLst>
                <a:latin typeface="Times New Roman" pitchFamily="18" charset="0"/>
              </a:rPr>
              <a:t>một</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cách </a:t>
            </a:r>
            <a:r>
              <a:rPr lang="vi-VN">
                <a:effectLst>
                  <a:outerShdw blurRad="38100" dist="38100" dir="2700000" algn="tl">
                    <a:srgbClr val="C0C0C0"/>
                  </a:outerShdw>
                </a:effectLst>
                <a:latin typeface="Times New Roman" pitchFamily="18" charset="0"/>
              </a:rPr>
              <a:t>đồng bộ do thời gian chuyển đổi nhanh nên họ có cảm giác là các tiến trình </a:t>
            </a:r>
            <a:r>
              <a:rPr lang="vi-VN" smtClean="0">
                <a:effectLst>
                  <a:outerShdw blurRad="38100" dist="38100" dir="2700000" algn="tl">
                    <a:srgbClr val="C0C0C0"/>
                  </a:outerShdw>
                </a:effectLst>
                <a:latin typeface="Times New Roman" pitchFamily="18" charset="0"/>
              </a:rPr>
              <a:t>đang</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được </a:t>
            </a:r>
            <a:r>
              <a:rPr lang="vi-VN">
                <a:effectLst>
                  <a:outerShdw blurRad="38100" dist="38100" dir="2700000" algn="tl">
                    <a:srgbClr val="C0C0C0"/>
                  </a:outerShdw>
                </a:effectLst>
                <a:latin typeface="Times New Roman" pitchFamily="18" charset="0"/>
              </a:rPr>
              <a:t>thi hành cùng lúc</a:t>
            </a:r>
            <a:r>
              <a:rPr lang="vi-VN" smtClean="0">
                <a:effectLst>
                  <a:outerShdw blurRad="38100" dist="38100" dir="2700000" algn="tl">
                    <a:srgbClr val="C0C0C0"/>
                  </a:outerShdw>
                </a:effectLst>
                <a:latin typeface="Times New Roman" pitchFamily="18" charset="0"/>
              </a:rPr>
              <a:t>.</a:t>
            </a:r>
            <a:endParaRPr lang="vi-VN">
              <a:effectLst>
                <a:outerShdw blurRad="38100" dist="38100" dir="2700000" algn="tl">
                  <a:srgbClr val="C0C0C0"/>
                </a:outerShdw>
              </a:effectLst>
              <a:latin typeface="Times New Roman" pitchFamily="18" charset="0"/>
            </a:endParaRPr>
          </a:p>
        </p:txBody>
      </p:sp>
      <p:sp>
        <p:nvSpPr>
          <p:cNvPr id="13315" name="Slide Number Placeholder 5"/>
          <p:cNvSpPr>
            <a:spLocks noGrp="1"/>
          </p:cNvSpPr>
          <p:nvPr>
            <p:ph type="sldNum" sz="quarter" idx="12"/>
          </p:nvPr>
        </p:nvSpPr>
        <p:spPr>
          <a:noFill/>
        </p:spPr>
        <p:txBody>
          <a:bodyPr/>
          <a:lstStyle/>
          <a:p>
            <a:fld id="{334F0454-6E4E-488B-B913-0A7F7F372C3D}" type="slidenum">
              <a:rPr lang="en-US" smtClean="0"/>
              <a:pPr/>
              <a:t>18</a:t>
            </a:fld>
            <a:endParaRPr lang="en-US" smtClean="0"/>
          </a:p>
        </p:txBody>
      </p:sp>
    </p:spTree>
  </p:cSld>
  <p:clrMapOvr>
    <a:masterClrMapping/>
  </p:clrMapOvr>
  <p:transition advTm="359"/>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85800" y="152400"/>
            <a:ext cx="6870700" cy="700088"/>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1.2</a:t>
            </a:r>
            <a:r>
              <a:rPr lang="en-US">
                <a:solidFill>
                  <a:srgbClr val="FF0000"/>
                </a:solidFill>
                <a:effectLst>
                  <a:outerShdw blurRad="38100" dist="38100" dir="2700000" algn="tl">
                    <a:srgbClr val="C0C0C0"/>
                  </a:outerShdw>
                </a:effectLst>
                <a:latin typeface="Times New Roman" pitchFamily="18" charset="0"/>
              </a:rPr>
              <a:t>. Phân loại hệ điều hành</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36195" name="Rectangle 3"/>
          <p:cNvSpPr>
            <a:spLocks noGrp="1" noChangeArrowheads="1"/>
          </p:cNvSpPr>
          <p:nvPr>
            <p:ph idx="1"/>
          </p:nvPr>
        </p:nvSpPr>
        <p:spPr>
          <a:xfrm>
            <a:off x="484188" y="952500"/>
            <a:ext cx="8193087" cy="4860925"/>
          </a:xfrm>
        </p:spPr>
        <p:txBody>
          <a:bodyPr/>
          <a:lstStyle/>
          <a:p>
            <a:pPr algn="just">
              <a:buNone/>
              <a:defRPr/>
            </a:pPr>
            <a:r>
              <a:rPr lang="en-US" sz="4400" smtClean="0"/>
              <a:t>+	</a:t>
            </a:r>
            <a:r>
              <a:rPr lang="vi-VN" sz="3400" smtClean="0">
                <a:effectLst>
                  <a:outerShdw blurRad="38100" dist="38100" dir="2700000" algn="tl">
                    <a:srgbClr val="C0C0C0"/>
                  </a:outerShdw>
                </a:effectLst>
                <a:latin typeface="Times New Roman" pitchFamily="18" charset="0"/>
              </a:rPr>
              <a:t>Nó </a:t>
            </a:r>
            <a:r>
              <a:rPr lang="vi-VN" sz="3400">
                <a:effectLst>
                  <a:outerShdw blurRad="38100" dist="38100" dir="2700000" algn="tl">
                    <a:srgbClr val="C0C0C0"/>
                  </a:outerShdw>
                </a:effectLst>
                <a:latin typeface="Times New Roman" pitchFamily="18" charset="0"/>
              </a:rPr>
              <a:t>phải có các chức </a:t>
            </a:r>
            <a:r>
              <a:rPr lang="vi-VN" sz="3400" smtClean="0">
                <a:effectLst>
                  <a:outerShdw blurRad="38100" dist="38100" dir="2700000" algn="tl">
                    <a:srgbClr val="C0C0C0"/>
                  </a:outerShdw>
                </a:effectLst>
                <a:latin typeface="Times New Roman" pitchFamily="18" charset="0"/>
              </a:rPr>
              <a:t>năng: </a:t>
            </a:r>
            <a:r>
              <a:rPr lang="en-US" sz="3400" smtClean="0">
                <a:effectLst>
                  <a:outerShdw blurRad="38100" dist="38100" dir="2700000" algn="tl">
                    <a:srgbClr val="C0C0C0"/>
                  </a:outerShdw>
                </a:effectLst>
                <a:latin typeface="Times New Roman" pitchFamily="18" charset="0"/>
              </a:rPr>
              <a:t>Q</a:t>
            </a:r>
            <a:r>
              <a:rPr lang="vi-VN" sz="3400" smtClean="0">
                <a:effectLst>
                  <a:outerShdw blurRad="38100" dist="38100" dir="2700000" algn="tl">
                    <a:srgbClr val="C0C0C0"/>
                  </a:outerShdw>
                </a:effectLst>
                <a:latin typeface="Times New Roman" pitchFamily="18" charset="0"/>
              </a:rPr>
              <a:t>uản </a:t>
            </a:r>
            <a:r>
              <a:rPr lang="vi-VN" sz="3400">
                <a:effectLst>
                  <a:outerShdw blurRad="38100" dist="38100" dir="2700000" algn="tl">
                    <a:srgbClr val="C0C0C0"/>
                  </a:outerShdw>
                </a:effectLst>
                <a:latin typeface="Times New Roman" pitchFamily="18" charset="0"/>
              </a:rPr>
              <a:t>trị và bảo vệ bộ nhớ, sử dụng bộ nhớ ảo. Nó cũng cung cấp hệ thống tập tin </a:t>
            </a:r>
            <a:r>
              <a:rPr lang="vi-VN" sz="3400" smtClean="0">
                <a:effectLst>
                  <a:outerShdw blurRad="38100" dist="38100" dir="2700000" algn="tl">
                    <a:srgbClr val="C0C0C0"/>
                  </a:outerShdw>
                </a:effectLst>
                <a:latin typeface="Times New Roman" pitchFamily="18" charset="0"/>
              </a:rPr>
              <a:t>truy</a:t>
            </a:r>
            <a:r>
              <a:rPr lang="en-US" sz="3400" smtClean="0">
                <a:effectLst>
                  <a:outerShdw blurRad="38100" dist="38100" dir="2700000" algn="tl">
                    <a:srgbClr val="C0C0C0"/>
                  </a:outerShdw>
                </a:effectLst>
                <a:latin typeface="Times New Roman" pitchFamily="18" charset="0"/>
              </a:rPr>
              <a:t> </a:t>
            </a:r>
            <a:r>
              <a:rPr lang="vi-VN" sz="3400" smtClean="0">
                <a:effectLst>
                  <a:outerShdw blurRad="38100" dist="38100" dir="2700000" algn="tl">
                    <a:srgbClr val="C0C0C0"/>
                  </a:outerShdw>
                </a:effectLst>
                <a:latin typeface="Times New Roman" pitchFamily="18" charset="0"/>
              </a:rPr>
              <a:t>xuất on-line</a:t>
            </a:r>
            <a:r>
              <a:rPr lang="en-US" sz="3400" smtClean="0">
                <a:effectLst>
                  <a:outerShdw blurRad="38100" dist="38100" dir="2700000" algn="tl">
                    <a:srgbClr val="C0C0C0"/>
                  </a:outerShdw>
                </a:effectLst>
                <a:latin typeface="Times New Roman" pitchFamily="18" charset="0"/>
              </a:rPr>
              <a:t>,</a:t>
            </a:r>
            <a:r>
              <a:rPr lang="vi-VN" sz="3400" smtClean="0">
                <a:effectLst>
                  <a:outerShdw blurRad="38100" dist="38100" dir="2700000" algn="tl">
                    <a:srgbClr val="C0C0C0"/>
                  </a:outerShdw>
                </a:effectLst>
                <a:latin typeface="Times New Roman" pitchFamily="18" charset="0"/>
              </a:rPr>
              <a:t>…</a:t>
            </a:r>
            <a:endParaRPr lang="en-US" sz="3400" smtClean="0">
              <a:effectLst>
                <a:outerShdw blurRad="38100" dist="38100" dir="2700000" algn="tl">
                  <a:srgbClr val="C0C0C0"/>
                </a:outerShdw>
              </a:effectLst>
              <a:latin typeface="Times New Roman" pitchFamily="18" charset="0"/>
            </a:endParaRPr>
          </a:p>
          <a:p>
            <a:pPr algn="just">
              <a:buNone/>
              <a:defRPr/>
            </a:pPr>
            <a:r>
              <a:rPr lang="en-US" sz="3400" smtClean="0">
                <a:effectLst>
                  <a:outerShdw blurRad="38100" dist="38100" dir="2700000" algn="tl">
                    <a:srgbClr val="C0C0C0"/>
                  </a:outerShdw>
                </a:effectLst>
                <a:latin typeface="Times New Roman" pitchFamily="18" charset="0"/>
              </a:rPr>
              <a:t>+ </a:t>
            </a:r>
            <a:r>
              <a:rPr lang="vi-VN" sz="3400" smtClean="0">
                <a:effectLst>
                  <a:outerShdw blurRad="38100" dist="38100" dir="2700000" algn="tl">
                    <a:srgbClr val="C0C0C0"/>
                  </a:outerShdw>
                </a:effectLst>
                <a:latin typeface="Times New Roman" pitchFamily="18" charset="0"/>
              </a:rPr>
              <a:t>Hệ </a:t>
            </a:r>
            <a:r>
              <a:rPr lang="vi-VN" sz="3400">
                <a:effectLst>
                  <a:outerShdw blurRad="38100" dist="38100" dir="2700000" algn="tl">
                    <a:srgbClr val="C0C0C0"/>
                  </a:outerShdw>
                </a:effectLst>
                <a:latin typeface="Times New Roman" pitchFamily="18" charset="0"/>
              </a:rPr>
              <a:t>điều hành chia </a:t>
            </a:r>
            <a:r>
              <a:rPr lang="en-US" sz="3400" smtClean="0">
                <a:effectLst>
                  <a:outerShdw blurRad="38100" dist="38100" dir="2700000" algn="tl">
                    <a:srgbClr val="C0C0C0"/>
                  </a:outerShdw>
                </a:effectLst>
                <a:latin typeface="Times New Roman" pitchFamily="18" charset="0"/>
              </a:rPr>
              <a:t>s</a:t>
            </a:r>
            <a:r>
              <a:rPr lang="vi-VN" sz="3400" smtClean="0">
                <a:effectLst>
                  <a:outerShdw blurRad="38100" dist="38100" dir="2700000" algn="tl">
                    <a:srgbClr val="C0C0C0"/>
                  </a:outerShdw>
                </a:effectLst>
                <a:latin typeface="Times New Roman" pitchFamily="18" charset="0"/>
              </a:rPr>
              <a:t>ẻ </a:t>
            </a:r>
            <a:r>
              <a:rPr lang="en-US" sz="3400" smtClean="0">
                <a:effectLst>
                  <a:outerShdw blurRad="38100" dist="38100" dir="2700000" algn="tl">
                    <a:srgbClr val="C0C0C0"/>
                  </a:outerShdw>
                </a:effectLst>
                <a:latin typeface="Times New Roman" pitchFamily="18" charset="0"/>
              </a:rPr>
              <a:t>thời gian </a:t>
            </a:r>
            <a:r>
              <a:rPr lang="vi-VN" sz="3400" smtClean="0">
                <a:effectLst>
                  <a:outerShdw blurRad="38100" dist="38100" dir="2700000" algn="tl">
                    <a:srgbClr val="C0C0C0"/>
                  </a:outerShdw>
                </a:effectLst>
                <a:latin typeface="Times New Roman" pitchFamily="18" charset="0"/>
              </a:rPr>
              <a:t>là </a:t>
            </a:r>
            <a:r>
              <a:rPr lang="vi-VN" sz="3400">
                <a:effectLst>
                  <a:outerShdw blurRad="38100" dist="38100" dir="2700000" algn="tl">
                    <a:srgbClr val="C0C0C0"/>
                  </a:outerShdw>
                </a:effectLst>
                <a:latin typeface="Times New Roman" pitchFamily="18" charset="0"/>
              </a:rPr>
              <a:t>kiểu của các hệ điều hành hiện đại ngày nay.</a:t>
            </a:r>
            <a:endParaRPr lang="en-US" sz="3400" smtClean="0">
              <a:effectLst>
                <a:outerShdw blurRad="38100" dist="38100" dir="2700000" algn="tl">
                  <a:srgbClr val="C0C0C0"/>
                </a:outerShdw>
              </a:effectLst>
              <a:latin typeface="Times New Roman" pitchFamily="18" charset="0"/>
            </a:endParaRPr>
          </a:p>
        </p:txBody>
      </p:sp>
      <p:sp>
        <p:nvSpPr>
          <p:cNvPr id="14339" name="Slide Number Placeholder 5"/>
          <p:cNvSpPr>
            <a:spLocks noGrp="1"/>
          </p:cNvSpPr>
          <p:nvPr>
            <p:ph type="sldNum" sz="quarter" idx="12"/>
          </p:nvPr>
        </p:nvSpPr>
        <p:spPr>
          <a:noFill/>
        </p:spPr>
        <p:txBody>
          <a:bodyPr/>
          <a:lstStyle/>
          <a:p>
            <a:fld id="{75E80F2E-4913-47A8-AB17-41C66592FDBE}" type="slidenum">
              <a:rPr lang="en-US" smtClean="0"/>
              <a:pPr/>
              <a:t>19</a:t>
            </a:fld>
            <a:endParaRPr lang="en-US" smtClean="0"/>
          </a:p>
        </p:txBody>
      </p:sp>
    </p:spTree>
  </p:cSld>
  <p:clrMapOvr>
    <a:masterClrMapping/>
  </p:clrMapOvr>
  <p:transition advTm="484"/>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799" y="152400"/>
            <a:ext cx="7867651" cy="801688"/>
          </a:xfrm>
        </p:spPr>
        <p:txBody>
          <a:bodyPr>
            <a:normAutofit fontScale="90000"/>
          </a:bodyPr>
          <a:lstStyle/>
          <a:p>
            <a:pPr>
              <a:defRPr/>
            </a:pPr>
            <a:r>
              <a:rPr lang="en-US" sz="3600" b="1">
                <a:solidFill>
                  <a:srgbClr val="FF0000"/>
                </a:solidFill>
                <a:latin typeface="Times New Roman" pitchFamily="18" charset="0"/>
                <a:cs typeface="Times New Roman" pitchFamily="18" charset="0"/>
              </a:rPr>
              <a:t>MÔN HỌC: NGUYÊN LÍ HỆ ĐIỀU </a:t>
            </a:r>
            <a:r>
              <a:rPr lang="en-US" sz="3600" b="1" smtClean="0">
                <a:solidFill>
                  <a:srgbClr val="FF0000"/>
                </a:solidFill>
                <a:latin typeface="Times New Roman" pitchFamily="18" charset="0"/>
                <a:cs typeface="Times New Roman" pitchFamily="18" charset="0"/>
              </a:rPr>
              <a:t>HÀNH</a:t>
            </a:r>
            <a:endParaRPr lang="en-US" sz="3600" smtClean="0">
              <a:solidFill>
                <a:srgbClr val="FF3300"/>
              </a:solidFill>
              <a:effectLst>
                <a:outerShdw blurRad="38100" dist="38100" dir="2700000" algn="tl">
                  <a:srgbClr val="C0C0C0"/>
                </a:outerShdw>
              </a:effectLst>
              <a:latin typeface="Times New Roman" pitchFamily="18" charset="0"/>
            </a:endParaRPr>
          </a:p>
        </p:txBody>
      </p:sp>
      <p:sp>
        <p:nvSpPr>
          <p:cNvPr id="132099" name="Rectangle 3"/>
          <p:cNvSpPr>
            <a:spLocks noGrp="1" noChangeArrowheads="1"/>
          </p:cNvSpPr>
          <p:nvPr>
            <p:ph idx="1"/>
          </p:nvPr>
        </p:nvSpPr>
        <p:spPr>
          <a:xfrm>
            <a:off x="209550" y="1100138"/>
            <a:ext cx="8599488" cy="4811931"/>
          </a:xfrm>
        </p:spPr>
        <p:txBody>
          <a:bodyPr>
            <a:normAutofit/>
          </a:bodyPr>
          <a:lstStyle/>
          <a:p>
            <a:pPr algn="just">
              <a:buSzPct val="130000"/>
              <a:defRPr/>
            </a:pPr>
            <a:r>
              <a:rPr lang="vi-VN" sz="2900" b="1">
                <a:effectLst>
                  <a:outerShdw blurRad="38100" dist="38100" dir="2700000" algn="tl">
                    <a:srgbClr val="C0C0C0"/>
                  </a:outerShdw>
                </a:effectLst>
                <a:latin typeface="Times New Roman" pitchFamily="18" charset="0"/>
              </a:rPr>
              <a:t>Mục tiêu của môn học</a:t>
            </a:r>
          </a:p>
          <a:p>
            <a:pPr marL="0" indent="0" algn="just">
              <a:buSzPct val="130000"/>
              <a:buNone/>
              <a:defRPr/>
            </a:pPr>
            <a:r>
              <a:rPr lang="en-US" sz="2900" smtClean="0">
                <a:effectLst>
                  <a:outerShdw blurRad="38100" dist="38100" dir="2700000" algn="tl">
                    <a:srgbClr val="C0C0C0"/>
                  </a:outerShdw>
                </a:effectLst>
                <a:latin typeface="Times New Roman" pitchFamily="18" charset="0"/>
              </a:rPr>
              <a:t>+ </a:t>
            </a:r>
            <a:r>
              <a:rPr lang="vi-VN" sz="2900">
                <a:effectLst>
                  <a:outerShdw blurRad="38100" dist="38100" dir="2700000" algn="tl">
                    <a:srgbClr val="C0C0C0"/>
                  </a:outerShdw>
                </a:effectLst>
                <a:latin typeface="Times New Roman" pitchFamily="18" charset="0"/>
              </a:rPr>
              <a:t>Cung cấp những khái niệm cơ bản về hệ </a:t>
            </a:r>
            <a:r>
              <a:rPr lang="vi-VN" sz="2900" smtClean="0">
                <a:effectLst>
                  <a:outerShdw blurRad="38100" dist="38100" dir="2700000" algn="tl">
                    <a:srgbClr val="C0C0C0"/>
                  </a:outerShdw>
                </a:effectLst>
                <a:latin typeface="Times New Roman" pitchFamily="18" charset="0"/>
              </a:rPr>
              <a:t>điều</a:t>
            </a:r>
            <a:r>
              <a:rPr lang="en-US" sz="2900" smtClean="0">
                <a:effectLst>
                  <a:outerShdw blurRad="38100" dist="38100" dir="2700000" algn="tl">
                    <a:srgbClr val="C0C0C0"/>
                  </a:outerShdw>
                </a:effectLst>
                <a:latin typeface="Times New Roman" pitchFamily="18" charset="0"/>
              </a:rPr>
              <a:t> </a:t>
            </a:r>
            <a:r>
              <a:rPr lang="vi-VN" sz="2900" smtClean="0">
                <a:effectLst>
                  <a:outerShdw blurRad="38100" dist="38100" dir="2700000" algn="tl">
                    <a:srgbClr val="C0C0C0"/>
                  </a:outerShdw>
                </a:effectLst>
                <a:latin typeface="Times New Roman" pitchFamily="18" charset="0"/>
              </a:rPr>
              <a:t>hành </a:t>
            </a:r>
            <a:r>
              <a:rPr lang="vi-VN" sz="2900">
                <a:effectLst>
                  <a:outerShdw blurRad="38100" dist="38100" dir="2700000" algn="tl">
                    <a:srgbClr val="C0C0C0"/>
                  </a:outerShdw>
                </a:effectLst>
                <a:latin typeface="Times New Roman" pitchFamily="18" charset="0"/>
              </a:rPr>
              <a:t>máy tính: phân loại, nguyên lý, cách </a:t>
            </a:r>
            <a:r>
              <a:rPr lang="vi-VN" sz="2900" smtClean="0">
                <a:effectLst>
                  <a:outerShdw blurRad="38100" dist="38100" dir="2700000" algn="tl">
                    <a:srgbClr val="C0C0C0"/>
                  </a:outerShdw>
                </a:effectLst>
                <a:latin typeface="Times New Roman" pitchFamily="18" charset="0"/>
              </a:rPr>
              <a:t>làm</a:t>
            </a:r>
            <a:r>
              <a:rPr lang="en-US" sz="2900" smtClean="0">
                <a:effectLst>
                  <a:outerShdw blurRad="38100" dist="38100" dir="2700000" algn="tl">
                    <a:srgbClr val="C0C0C0"/>
                  </a:outerShdw>
                </a:effectLst>
                <a:latin typeface="Times New Roman" pitchFamily="18" charset="0"/>
              </a:rPr>
              <a:t> </a:t>
            </a:r>
            <a:r>
              <a:rPr lang="vi-VN" sz="2900" smtClean="0">
                <a:effectLst>
                  <a:outerShdw blurRad="38100" dist="38100" dir="2700000" algn="tl">
                    <a:srgbClr val="C0C0C0"/>
                  </a:outerShdw>
                </a:effectLst>
                <a:latin typeface="Times New Roman" pitchFamily="18" charset="0"/>
              </a:rPr>
              <a:t>việc</a:t>
            </a:r>
            <a:r>
              <a:rPr lang="vi-VN" sz="2900">
                <a:effectLst>
                  <a:outerShdw blurRad="38100" dist="38100" dir="2700000" algn="tl">
                    <a:srgbClr val="C0C0C0"/>
                  </a:outerShdw>
                </a:effectLst>
                <a:latin typeface="Times New Roman" pitchFamily="18" charset="0"/>
              </a:rPr>
              <a:t>, phân tích thiết kế và chi tiết về một số </a:t>
            </a:r>
            <a:r>
              <a:rPr lang="vi-VN" sz="2900" smtClean="0">
                <a:effectLst>
                  <a:outerShdw blurRad="38100" dist="38100" dir="2700000" algn="tl">
                    <a:srgbClr val="C0C0C0"/>
                  </a:outerShdw>
                </a:effectLst>
                <a:latin typeface="Times New Roman" pitchFamily="18" charset="0"/>
              </a:rPr>
              <a:t>hệ</a:t>
            </a:r>
            <a:r>
              <a:rPr lang="en-US" sz="2900" smtClean="0">
                <a:effectLst>
                  <a:outerShdw blurRad="38100" dist="38100" dir="2700000" algn="tl">
                    <a:srgbClr val="C0C0C0"/>
                  </a:outerShdw>
                </a:effectLst>
                <a:latin typeface="Times New Roman" pitchFamily="18" charset="0"/>
              </a:rPr>
              <a:t> </a:t>
            </a:r>
            <a:r>
              <a:rPr lang="vi-VN" sz="2900" smtClean="0">
                <a:effectLst>
                  <a:outerShdw blurRad="38100" dist="38100" dir="2700000" algn="tl">
                    <a:srgbClr val="C0C0C0"/>
                  </a:outerShdw>
                </a:effectLst>
                <a:latin typeface="Times New Roman" pitchFamily="18" charset="0"/>
              </a:rPr>
              <a:t>điều </a:t>
            </a:r>
            <a:r>
              <a:rPr lang="vi-VN" sz="2900">
                <a:effectLst>
                  <a:outerShdw blurRad="38100" dist="38100" dir="2700000" algn="tl">
                    <a:srgbClr val="C0C0C0"/>
                  </a:outerShdw>
                </a:effectLst>
                <a:latin typeface="Times New Roman" pitchFamily="18" charset="0"/>
              </a:rPr>
              <a:t>hành cụ </a:t>
            </a:r>
            <a:r>
              <a:rPr lang="vi-VN" sz="2900" smtClean="0">
                <a:effectLst>
                  <a:outerShdw blurRad="38100" dist="38100" dir="2700000" algn="tl">
                    <a:srgbClr val="C0C0C0"/>
                  </a:outerShdw>
                </a:effectLst>
                <a:latin typeface="Times New Roman" pitchFamily="18" charset="0"/>
              </a:rPr>
              <a:t>thể</a:t>
            </a:r>
            <a:r>
              <a:rPr lang="en-US" sz="2900" smtClean="0">
                <a:effectLst>
                  <a:outerShdw blurRad="38100" dist="38100" dir="2700000" algn="tl">
                    <a:srgbClr val="C0C0C0"/>
                  </a:outerShdw>
                </a:effectLst>
                <a:latin typeface="Times New Roman" pitchFamily="18" charset="0"/>
              </a:rPr>
              <a:t>.</a:t>
            </a:r>
            <a:endParaRPr lang="vi-VN" sz="2900">
              <a:effectLst>
                <a:outerShdw blurRad="38100" dist="38100" dir="2700000" algn="tl">
                  <a:srgbClr val="C0C0C0"/>
                </a:outerShdw>
              </a:effectLst>
              <a:latin typeface="Times New Roman" pitchFamily="18" charset="0"/>
            </a:endParaRPr>
          </a:p>
          <a:p>
            <a:pPr marL="0" indent="0" algn="just">
              <a:buSzPct val="130000"/>
              <a:buNone/>
              <a:defRPr/>
            </a:pPr>
            <a:r>
              <a:rPr lang="en-US" sz="2900" smtClean="0">
                <a:effectLst>
                  <a:outerShdw blurRad="38100" dist="38100" dir="2700000" algn="tl">
                    <a:srgbClr val="C0C0C0"/>
                  </a:outerShdw>
                </a:effectLst>
                <a:latin typeface="Times New Roman" pitchFamily="18" charset="0"/>
              </a:rPr>
              <a:t>+ </a:t>
            </a:r>
            <a:r>
              <a:rPr lang="vi-VN" sz="2900">
                <a:effectLst>
                  <a:outerShdw blurRad="38100" dist="38100" dir="2700000" algn="tl">
                    <a:srgbClr val="C0C0C0"/>
                  </a:outerShdw>
                </a:effectLst>
                <a:latin typeface="Times New Roman" pitchFamily="18" charset="0"/>
              </a:rPr>
              <a:t>Yêu cầu sinh viên: Nắm vững các nguyên </a:t>
            </a:r>
            <a:r>
              <a:rPr lang="vi-VN" sz="2900" smtClean="0">
                <a:effectLst>
                  <a:outerShdw blurRad="38100" dist="38100" dir="2700000" algn="tl">
                    <a:srgbClr val="C0C0C0"/>
                  </a:outerShdw>
                </a:effectLst>
                <a:latin typeface="Times New Roman" pitchFamily="18" charset="0"/>
              </a:rPr>
              <a:t>lý</a:t>
            </a:r>
            <a:r>
              <a:rPr lang="en-US" sz="2900" smtClean="0">
                <a:effectLst>
                  <a:outerShdw blurRad="38100" dist="38100" dir="2700000" algn="tl">
                    <a:srgbClr val="C0C0C0"/>
                  </a:outerShdw>
                </a:effectLst>
                <a:latin typeface="Times New Roman" pitchFamily="18" charset="0"/>
              </a:rPr>
              <a:t> </a:t>
            </a:r>
            <a:r>
              <a:rPr lang="vi-VN" sz="2900" smtClean="0">
                <a:effectLst>
                  <a:outerShdw blurRad="38100" dist="38100" dir="2700000" algn="tl">
                    <a:srgbClr val="C0C0C0"/>
                  </a:outerShdw>
                </a:effectLst>
                <a:latin typeface="Times New Roman" pitchFamily="18" charset="0"/>
              </a:rPr>
              <a:t>cơ </a:t>
            </a:r>
            <a:r>
              <a:rPr lang="vi-VN" sz="2900">
                <a:effectLst>
                  <a:outerShdw blurRad="38100" dist="38100" dir="2700000" algn="tl">
                    <a:srgbClr val="C0C0C0"/>
                  </a:outerShdw>
                </a:effectLst>
                <a:latin typeface="Times New Roman" pitchFamily="18" charset="0"/>
              </a:rPr>
              <a:t>bản, làm tốt các bài tập để lấy đó làm </a:t>
            </a:r>
            <a:r>
              <a:rPr lang="vi-VN" sz="2900" smtClean="0">
                <a:effectLst>
                  <a:outerShdw blurRad="38100" dist="38100" dir="2700000" algn="tl">
                    <a:srgbClr val="C0C0C0"/>
                  </a:outerShdw>
                </a:effectLst>
                <a:latin typeface="Times New Roman" pitchFamily="18" charset="0"/>
              </a:rPr>
              <a:t>cơ</a:t>
            </a:r>
            <a:r>
              <a:rPr lang="en-US" sz="2900" smtClean="0">
                <a:effectLst>
                  <a:outerShdw blurRad="38100" dist="38100" dir="2700000" algn="tl">
                    <a:srgbClr val="C0C0C0"/>
                  </a:outerShdw>
                </a:effectLst>
                <a:latin typeface="Times New Roman" pitchFamily="18" charset="0"/>
              </a:rPr>
              <a:t> </a:t>
            </a:r>
            <a:r>
              <a:rPr lang="vi-VN" sz="2900" smtClean="0">
                <a:effectLst>
                  <a:outerShdw blurRad="38100" dist="38100" dir="2700000" algn="tl">
                    <a:srgbClr val="C0C0C0"/>
                  </a:outerShdw>
                </a:effectLst>
                <a:latin typeface="Times New Roman" pitchFamily="18" charset="0"/>
              </a:rPr>
              <a:t>sở </a:t>
            </a:r>
            <a:r>
              <a:rPr lang="vi-VN" sz="2900">
                <a:effectLst>
                  <a:outerShdw blurRad="38100" dist="38100" dir="2700000" algn="tl">
                    <a:srgbClr val="C0C0C0"/>
                  </a:outerShdw>
                </a:effectLst>
                <a:latin typeface="Times New Roman" pitchFamily="18" charset="0"/>
              </a:rPr>
              <a:t>- nguyên lý cho các vấn đề khác trong </a:t>
            </a:r>
            <a:r>
              <a:rPr lang="vi-VN" sz="2900" smtClean="0">
                <a:effectLst>
                  <a:outerShdw blurRad="38100" dist="38100" dir="2700000" algn="tl">
                    <a:srgbClr val="C0C0C0"/>
                  </a:outerShdw>
                </a:effectLst>
                <a:latin typeface="Times New Roman" pitchFamily="18" charset="0"/>
              </a:rPr>
              <a:t>thiết</a:t>
            </a:r>
            <a:r>
              <a:rPr lang="en-US" sz="2900" smtClean="0">
                <a:effectLst>
                  <a:outerShdw blurRad="38100" dist="38100" dir="2700000" algn="tl">
                    <a:srgbClr val="C0C0C0"/>
                  </a:outerShdw>
                </a:effectLst>
                <a:latin typeface="Times New Roman" pitchFamily="18" charset="0"/>
              </a:rPr>
              <a:t> </a:t>
            </a:r>
            <a:r>
              <a:rPr lang="vi-VN" sz="2900" smtClean="0">
                <a:effectLst>
                  <a:outerShdw blurRad="38100" dist="38100" dir="2700000" algn="tl">
                    <a:srgbClr val="C0C0C0"/>
                  </a:outerShdw>
                </a:effectLst>
                <a:latin typeface="Times New Roman" pitchFamily="18" charset="0"/>
              </a:rPr>
              <a:t>kế </a:t>
            </a:r>
            <a:r>
              <a:rPr lang="vi-VN" sz="2900">
                <a:effectLst>
                  <a:outerShdw blurRad="38100" dist="38100" dir="2700000" algn="tl">
                    <a:srgbClr val="C0C0C0"/>
                  </a:outerShdw>
                </a:effectLst>
                <a:latin typeface="Times New Roman" pitchFamily="18" charset="0"/>
              </a:rPr>
              <a:t>và cài đặt các hệ thống thông </a:t>
            </a:r>
            <a:r>
              <a:rPr lang="vi-VN" sz="2900" smtClean="0">
                <a:effectLst>
                  <a:outerShdw blurRad="38100" dist="38100" dir="2700000" algn="tl">
                    <a:srgbClr val="C0C0C0"/>
                  </a:outerShdw>
                </a:effectLst>
                <a:latin typeface="Times New Roman" pitchFamily="18" charset="0"/>
              </a:rPr>
              <a:t>tin</a:t>
            </a:r>
            <a:r>
              <a:rPr lang="en-US" sz="2900" smtClean="0">
                <a:effectLst>
                  <a:outerShdw blurRad="38100" dist="38100" dir="2700000" algn="tl">
                    <a:srgbClr val="C0C0C0"/>
                  </a:outerShdw>
                </a:effectLst>
                <a:latin typeface="Times New Roman" pitchFamily="18" charset="0"/>
              </a:rPr>
              <a:t>.</a:t>
            </a:r>
            <a:endParaRPr lang="vi-VN" sz="2900">
              <a:effectLst>
                <a:outerShdw blurRad="38100" dist="38100" dir="2700000" algn="tl">
                  <a:srgbClr val="C0C0C0"/>
                </a:outerShdw>
              </a:effectLst>
              <a:latin typeface="Times New Roman" pitchFamily="18" charset="0"/>
            </a:endParaRPr>
          </a:p>
          <a:p>
            <a:pPr marL="0" indent="0" algn="just">
              <a:buSzPct val="130000"/>
              <a:buNone/>
              <a:defRPr/>
            </a:pPr>
            <a:r>
              <a:rPr lang="en-US" sz="2900" smtClean="0">
                <a:effectLst>
                  <a:outerShdw blurRad="38100" dist="38100" dir="2700000" algn="tl">
                    <a:srgbClr val="C0C0C0"/>
                  </a:outerShdw>
                </a:effectLst>
                <a:latin typeface="Times New Roman" pitchFamily="18" charset="0"/>
              </a:rPr>
              <a:t>+ </a:t>
            </a:r>
            <a:r>
              <a:rPr lang="vi-VN" sz="2900">
                <a:effectLst>
                  <a:outerShdw blurRad="38100" dist="38100" dir="2700000" algn="tl">
                    <a:srgbClr val="C0C0C0"/>
                  </a:outerShdw>
                </a:effectLst>
                <a:latin typeface="Times New Roman" pitchFamily="18" charset="0"/>
              </a:rPr>
              <a:t>Chú ý liên hệ nội dung môn học với các </a:t>
            </a:r>
            <a:r>
              <a:rPr lang="vi-VN" sz="2900" smtClean="0">
                <a:effectLst>
                  <a:outerShdw blurRad="38100" dist="38100" dir="2700000" algn="tl">
                    <a:srgbClr val="C0C0C0"/>
                  </a:outerShdw>
                </a:effectLst>
                <a:latin typeface="Times New Roman" pitchFamily="18" charset="0"/>
              </a:rPr>
              <a:t>tình</a:t>
            </a:r>
            <a:r>
              <a:rPr lang="en-US" sz="2900" smtClean="0">
                <a:effectLst>
                  <a:outerShdw blurRad="38100" dist="38100" dir="2700000" algn="tl">
                    <a:srgbClr val="C0C0C0"/>
                  </a:outerShdw>
                </a:effectLst>
                <a:latin typeface="Times New Roman" pitchFamily="18" charset="0"/>
              </a:rPr>
              <a:t> </a:t>
            </a:r>
            <a:r>
              <a:rPr lang="vi-VN" sz="2900" smtClean="0">
                <a:effectLst>
                  <a:outerShdw blurRad="38100" dist="38100" dir="2700000" algn="tl">
                    <a:srgbClr val="C0C0C0"/>
                  </a:outerShdw>
                </a:effectLst>
                <a:latin typeface="Times New Roman" pitchFamily="18" charset="0"/>
              </a:rPr>
              <a:t>huống </a:t>
            </a:r>
            <a:r>
              <a:rPr lang="vi-VN" sz="2900">
                <a:effectLst>
                  <a:outerShdw blurRad="38100" dist="38100" dir="2700000" algn="tl">
                    <a:srgbClr val="C0C0C0"/>
                  </a:outerShdw>
                </a:effectLst>
                <a:latin typeface="Times New Roman" pitchFamily="18" charset="0"/>
              </a:rPr>
              <a:t>thực </a:t>
            </a:r>
            <a:r>
              <a:rPr lang="vi-VN" sz="2900" smtClean="0">
                <a:effectLst>
                  <a:outerShdw blurRad="38100" dist="38100" dir="2700000" algn="tl">
                    <a:srgbClr val="C0C0C0"/>
                  </a:outerShdw>
                </a:effectLst>
                <a:latin typeface="Times New Roman" pitchFamily="18" charset="0"/>
              </a:rPr>
              <a:t>tế</a:t>
            </a:r>
            <a:r>
              <a:rPr lang="en-US" sz="2900" smtClean="0">
                <a:effectLst>
                  <a:outerShdw blurRad="38100" dist="38100" dir="2700000" algn="tl">
                    <a:srgbClr val="C0C0C0"/>
                  </a:outerShdw>
                </a:effectLst>
                <a:latin typeface="Times New Roman" pitchFamily="18" charset="0"/>
              </a:rPr>
              <a:t>.</a:t>
            </a:r>
          </a:p>
        </p:txBody>
      </p:sp>
      <p:sp>
        <p:nvSpPr>
          <p:cNvPr id="5123" name="Slide Number Placeholder 5"/>
          <p:cNvSpPr>
            <a:spLocks noGrp="1"/>
          </p:cNvSpPr>
          <p:nvPr>
            <p:ph type="sldNum" sz="quarter" idx="12"/>
          </p:nvPr>
        </p:nvSpPr>
        <p:spPr>
          <a:noFill/>
        </p:spPr>
        <p:txBody>
          <a:bodyPr/>
          <a:lstStyle/>
          <a:p>
            <a:fld id="{44A5BC75-CD8B-44B4-8F2B-8D9519F81C03}" type="slidenum">
              <a:rPr lang="en-US" smtClean="0"/>
              <a:pPr/>
              <a:t>2</a:t>
            </a:fld>
            <a:endParaRPr lang="en-US" smtClean="0"/>
          </a:p>
        </p:txBody>
      </p:sp>
    </p:spTree>
    <p:extLst>
      <p:ext uri="{BB962C8B-B14F-4D97-AF65-F5344CB8AC3E}">
        <p14:creationId xmlns:p14="http://schemas.microsoft.com/office/powerpoint/2010/main" val="4214457519"/>
      </p:ext>
    </p:extLst>
  </p:cSld>
  <p:clrMapOvr>
    <a:masterClrMapping/>
  </p:clrMapOvr>
  <p:transition advTm="54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152400"/>
            <a:ext cx="6870700" cy="75882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1.2</a:t>
            </a:r>
            <a:r>
              <a:rPr lang="en-US">
                <a:solidFill>
                  <a:srgbClr val="FF0000"/>
                </a:solidFill>
                <a:effectLst>
                  <a:outerShdw blurRad="38100" dist="38100" dir="2700000" algn="tl">
                    <a:srgbClr val="C0C0C0"/>
                  </a:outerShdw>
                </a:effectLst>
                <a:latin typeface="Times New Roman" pitchFamily="18" charset="0"/>
              </a:rPr>
              <a:t>. Phân loại hệ điều hành</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39267" name="Rectangle 3"/>
          <p:cNvSpPr>
            <a:spLocks noGrp="1" noChangeArrowheads="1"/>
          </p:cNvSpPr>
          <p:nvPr>
            <p:ph idx="1"/>
          </p:nvPr>
        </p:nvSpPr>
        <p:spPr>
          <a:xfrm>
            <a:off x="455613" y="893763"/>
            <a:ext cx="8337550" cy="5078412"/>
          </a:xfrm>
        </p:spPr>
        <p:txBody>
          <a:bodyPr>
            <a:normAutofit/>
          </a:bodyPr>
          <a:lstStyle/>
          <a:p>
            <a:pPr eaLnBrk="1" hangingPunct="1">
              <a:defRPr/>
            </a:pPr>
            <a:r>
              <a:rPr lang="en-US" sz="2800" b="1" smtClean="0">
                <a:effectLst>
                  <a:outerShdw blurRad="38100" dist="38100" dir="2700000" algn="tl">
                    <a:srgbClr val="C0C0C0"/>
                  </a:outerShdw>
                </a:effectLst>
                <a:latin typeface="Times New Roman" pitchFamily="18" charset="0"/>
              </a:rPr>
              <a:t>HĐH cho các hệ thống đa xử lí</a:t>
            </a:r>
          </a:p>
          <a:p>
            <a:pPr algn="just" eaLnBrk="1" hangingPunct="1">
              <a:buFontTx/>
              <a:buNone/>
              <a:defRPr/>
            </a:pPr>
            <a:r>
              <a:rPr lang="en-US" sz="2800" smtClean="0">
                <a:effectLst>
                  <a:outerShdw blurRad="38100" dist="38100" dir="2700000" algn="tl">
                    <a:srgbClr val="C0C0C0"/>
                  </a:outerShdw>
                </a:effectLst>
                <a:latin typeface="Times New Roman" pitchFamily="18" charset="0"/>
              </a:rPr>
              <a:t>+	HĐH phải đảm nhiệm các tác vụ chia sẻ bus, đồng hồ xung nhịp, bộ nhớ,... </a:t>
            </a:r>
          </a:p>
          <a:p>
            <a:pPr algn="just" eaLnBrk="1" hangingPunct="1">
              <a:buFontTx/>
              <a:buNone/>
              <a:defRPr/>
            </a:pPr>
            <a:r>
              <a:rPr lang="en-US" sz="2800" smtClean="0">
                <a:effectLst>
                  <a:outerShdw blurRad="38100" dist="38100" dir="2700000" algn="tl">
                    <a:srgbClr val="C0C0C0"/>
                  </a:outerShdw>
                </a:effectLst>
                <a:latin typeface="Times New Roman" pitchFamily="18" charset="0"/>
              </a:rPr>
              <a:t>+ Các hệ song song có các ưu điểm:</a:t>
            </a:r>
          </a:p>
          <a:p>
            <a:pPr algn="just" eaLnBrk="1" hangingPunct="1">
              <a:buFontTx/>
              <a:buNone/>
              <a:defRPr/>
            </a:pPr>
            <a:r>
              <a:rPr lang="en-US" sz="2800" smtClean="0">
                <a:effectLst>
                  <a:outerShdw blurRad="38100" dist="38100" dir="2700000" algn="tl">
                    <a:srgbClr val="C0C0C0"/>
                  </a:outerShdw>
                </a:effectLst>
                <a:latin typeface="Times New Roman" pitchFamily="18" charset="0"/>
              </a:rPr>
              <a:t>1. Gia tăng tốc độ và số lượng xử lí công việc. Tuy nhiên, với hệ thống N bộ xử lí không có nghĩa là gia tăng tốc độ N lần (thường là nhỏ hơn N). Vì phải chi phí cho việc đồng bộ các CPU, chia sẻ tài nguyên,...</a:t>
            </a:r>
          </a:p>
          <a:p>
            <a:pPr eaLnBrk="1" hangingPunct="1">
              <a:buFontTx/>
              <a:buNone/>
              <a:defRPr/>
            </a:pPr>
            <a:r>
              <a:rPr lang="en-US" sz="2800" smtClean="0">
                <a:effectLst>
                  <a:outerShdw blurRad="38100" dist="38100" dir="2700000" algn="tl">
                    <a:srgbClr val="C0C0C0"/>
                  </a:outerShdw>
                </a:effectLst>
                <a:latin typeface="Times New Roman" pitchFamily="18" charset="0"/>
              </a:rPr>
              <a:t>2. Hiệu quả về kinh tế: Do dùng chung các thiết bị ngoại vi, thiết bị lưu trữ, tiêu thụ điện, cơ sở dữ liệu,...</a:t>
            </a:r>
          </a:p>
        </p:txBody>
      </p:sp>
      <p:sp>
        <p:nvSpPr>
          <p:cNvPr id="18435" name="Slide Number Placeholder 5"/>
          <p:cNvSpPr>
            <a:spLocks noGrp="1"/>
          </p:cNvSpPr>
          <p:nvPr>
            <p:ph type="sldNum" sz="quarter" idx="12"/>
          </p:nvPr>
        </p:nvSpPr>
        <p:spPr>
          <a:noFill/>
        </p:spPr>
        <p:txBody>
          <a:bodyPr/>
          <a:lstStyle/>
          <a:p>
            <a:fld id="{C3A8D580-FFE0-4087-8C16-8122BE6038A0}" type="slidenum">
              <a:rPr lang="en-US" smtClean="0"/>
              <a:pPr/>
              <a:t>20</a:t>
            </a:fld>
            <a:endParaRPr lang="en-US" smtClean="0"/>
          </a:p>
        </p:txBody>
      </p:sp>
    </p:spTree>
  </p:cSld>
  <p:clrMapOvr>
    <a:masterClrMapping/>
  </p:clrMapOvr>
  <p:transition advTm="764"/>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728663" y="223838"/>
            <a:ext cx="6870700" cy="71437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1.2</a:t>
            </a:r>
            <a:r>
              <a:rPr lang="en-US">
                <a:solidFill>
                  <a:srgbClr val="FF0000"/>
                </a:solidFill>
                <a:effectLst>
                  <a:outerShdw blurRad="38100" dist="38100" dir="2700000" algn="tl">
                    <a:srgbClr val="C0C0C0"/>
                  </a:outerShdw>
                </a:effectLst>
                <a:latin typeface="Times New Roman" pitchFamily="18" charset="0"/>
              </a:rPr>
              <a:t>. Phân loại hệ điều hành</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40291" name="Rectangle 3"/>
          <p:cNvSpPr>
            <a:spLocks noGrp="1" noChangeArrowheads="1"/>
          </p:cNvSpPr>
          <p:nvPr>
            <p:ph idx="1"/>
          </p:nvPr>
        </p:nvSpPr>
        <p:spPr>
          <a:xfrm>
            <a:off x="455612" y="950913"/>
            <a:ext cx="8154987" cy="4860925"/>
          </a:xfrm>
        </p:spPr>
        <p:txBody>
          <a:bodyPr/>
          <a:lstStyle/>
          <a:p>
            <a:pPr algn="just" eaLnBrk="1" hangingPunct="1">
              <a:buFontTx/>
              <a:buNone/>
              <a:defRPr/>
            </a:pPr>
            <a:r>
              <a:rPr lang="en-US" smtClean="0">
                <a:effectLst>
                  <a:outerShdw blurRad="38100" dist="38100" dir="2700000" algn="tl">
                    <a:srgbClr val="C0C0C0"/>
                  </a:outerShdw>
                </a:effectLst>
                <a:latin typeface="Times New Roman" pitchFamily="18" charset="0"/>
              </a:rPr>
              <a:t>3. Tăng độ tin cậy: Nếu việc phân bổ các chức năng hợp lí trên các CPU thì lỗi xẩy ra trên một CPU sẽ không làm ngưng hệ thống mà chỉ giảm năng lực thực hiện. Các hệ thống này là các hệ thống có khả năng chịu lỗi. Hệ thống vẫn tiếp tục hoạt động trong khi lỗi xuất hiện được chuẩn đoán và sửa lỗi.</a:t>
            </a:r>
          </a:p>
        </p:txBody>
      </p:sp>
      <p:sp>
        <p:nvSpPr>
          <p:cNvPr id="19459" name="Slide Number Placeholder 5"/>
          <p:cNvSpPr>
            <a:spLocks noGrp="1"/>
          </p:cNvSpPr>
          <p:nvPr>
            <p:ph type="sldNum" sz="quarter" idx="12"/>
          </p:nvPr>
        </p:nvSpPr>
        <p:spPr>
          <a:noFill/>
        </p:spPr>
        <p:txBody>
          <a:bodyPr/>
          <a:lstStyle/>
          <a:p>
            <a:fld id="{AD917518-6D18-45F0-95DE-B0900B7AE2C1}" type="slidenum">
              <a:rPr lang="en-US" smtClean="0"/>
              <a:pPr/>
              <a:t>21</a:t>
            </a:fld>
            <a:endParaRPr lang="en-US" smtClean="0"/>
          </a:p>
        </p:txBody>
      </p:sp>
    </p:spTree>
  </p:cSld>
  <p:clrMapOvr>
    <a:masterClrMapping/>
  </p:clrMapOvr>
  <p:transition advTm="889"/>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85800" y="152400"/>
            <a:ext cx="6870700" cy="75882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1.2</a:t>
            </a:r>
            <a:r>
              <a:rPr lang="en-US">
                <a:solidFill>
                  <a:srgbClr val="FF0000"/>
                </a:solidFill>
                <a:effectLst>
                  <a:outerShdw blurRad="38100" dist="38100" dir="2700000" algn="tl">
                    <a:srgbClr val="C0C0C0"/>
                  </a:outerShdw>
                </a:effectLst>
                <a:latin typeface="Times New Roman" pitchFamily="18" charset="0"/>
              </a:rPr>
              <a:t>. Phân loại hệ điều hành</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42339" name="Rectangle 3"/>
          <p:cNvSpPr>
            <a:spLocks noGrp="1" noChangeArrowheads="1"/>
          </p:cNvSpPr>
          <p:nvPr>
            <p:ph idx="1"/>
          </p:nvPr>
        </p:nvSpPr>
        <p:spPr>
          <a:xfrm>
            <a:off x="265113" y="1089025"/>
            <a:ext cx="8251825" cy="4860925"/>
          </a:xfrm>
        </p:spPr>
        <p:txBody>
          <a:bodyPr>
            <a:normAutofit/>
          </a:bodyPr>
          <a:lstStyle/>
          <a:p>
            <a:pPr algn="just" eaLnBrk="1" hangingPunct="1">
              <a:defRPr/>
            </a:pPr>
            <a:r>
              <a:rPr lang="en-US" sz="2800" b="1" smtClean="0">
                <a:effectLst>
                  <a:outerShdw blurRad="38100" dist="38100" dir="2700000" algn="tl">
                    <a:srgbClr val="C0C0C0"/>
                  </a:outerShdw>
                </a:effectLst>
                <a:latin typeface="Times New Roman" pitchFamily="18" charset="0"/>
              </a:rPr>
              <a:t>HĐH cho các hệ thống phân tán</a:t>
            </a:r>
          </a:p>
          <a:p>
            <a:pPr algn="just">
              <a:buNone/>
              <a:defRPr/>
            </a:pPr>
            <a:r>
              <a:rPr lang="en-US" sz="2800" smtClean="0">
                <a:effectLst>
                  <a:outerShdw blurRad="38100" dist="38100" dir="2700000" algn="tl">
                    <a:srgbClr val="C0C0C0"/>
                  </a:outerShdw>
                </a:effectLst>
                <a:latin typeface="Times New Roman" pitchFamily="18" charset="0"/>
              </a:rPr>
              <a:t>	+ </a:t>
            </a:r>
            <a:r>
              <a:rPr lang="vi-VN" sz="2800" smtClean="0">
                <a:effectLst>
                  <a:outerShdw blurRad="38100" dist="38100" dir="2700000" algn="tl">
                    <a:srgbClr val="C0C0C0"/>
                  </a:outerShdw>
                </a:effectLst>
                <a:latin typeface="Times New Roman" pitchFamily="18" charset="0"/>
              </a:rPr>
              <a:t>Hệ </a:t>
            </a:r>
            <a:r>
              <a:rPr lang="vi-VN" sz="2800">
                <a:effectLst>
                  <a:outerShdw blurRad="38100" dist="38100" dir="2700000" algn="tl">
                    <a:srgbClr val="C0C0C0"/>
                  </a:outerShdw>
                </a:effectLst>
                <a:latin typeface="Times New Roman" pitchFamily="18" charset="0"/>
              </a:rPr>
              <a:t>thống này </a:t>
            </a:r>
            <a:r>
              <a:rPr lang="vi-VN" sz="2800" smtClean="0">
                <a:effectLst>
                  <a:outerShdw blurRad="38100" dist="38100" dir="2700000" algn="tl">
                    <a:srgbClr val="C0C0C0"/>
                  </a:outerShdw>
                </a:effectLst>
                <a:latin typeface="Times New Roman" pitchFamily="18" charset="0"/>
              </a:rPr>
              <a:t>các </a:t>
            </a:r>
            <a:r>
              <a:rPr lang="vi-VN" sz="2800">
                <a:effectLst>
                  <a:outerShdw blurRad="38100" dist="38100" dir="2700000" algn="tl">
                    <a:srgbClr val="C0C0C0"/>
                  </a:outerShdw>
                </a:effectLst>
                <a:latin typeface="Times New Roman" pitchFamily="18" charset="0"/>
              </a:rPr>
              <a:t>bộ xử lý </a:t>
            </a:r>
            <a:r>
              <a:rPr lang="vi-VN" sz="2800" smtClean="0">
                <a:effectLst>
                  <a:outerShdw blurRad="38100" dist="38100" dir="2700000" algn="tl">
                    <a:srgbClr val="C0C0C0"/>
                  </a:outerShdw>
                </a:effectLst>
                <a:latin typeface="Times New Roman" pitchFamily="18" charset="0"/>
              </a:rPr>
              <a:t>không</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chia </a:t>
            </a:r>
            <a:r>
              <a:rPr lang="vi-VN" sz="2800">
                <a:effectLst>
                  <a:outerShdw blurRad="38100" dist="38100" dir="2700000" algn="tl">
                    <a:srgbClr val="C0C0C0"/>
                  </a:outerShdw>
                </a:effectLst>
                <a:latin typeface="Times New Roman" pitchFamily="18" charset="0"/>
              </a:rPr>
              <a:t>xẻ bộ nhớ và đồng hồ, thay vào đó mỗi bộ xử lý có bộ nhớ cục bộ riêng. Các bộ </a:t>
            </a:r>
            <a:r>
              <a:rPr lang="vi-VN" sz="2800" smtClean="0">
                <a:effectLst>
                  <a:outerShdw blurRad="38100" dist="38100" dir="2700000" algn="tl">
                    <a:srgbClr val="C0C0C0"/>
                  </a:outerShdw>
                </a:effectLst>
                <a:latin typeface="Times New Roman" pitchFamily="18" charset="0"/>
              </a:rPr>
              <a:t>xử</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lý </a:t>
            </a:r>
            <a:r>
              <a:rPr lang="vi-VN" sz="2800">
                <a:effectLst>
                  <a:outerShdw blurRad="38100" dist="38100" dir="2700000" algn="tl">
                    <a:srgbClr val="C0C0C0"/>
                  </a:outerShdw>
                </a:effectLst>
                <a:latin typeface="Times New Roman" pitchFamily="18" charset="0"/>
              </a:rPr>
              <a:t>thông tin với nhau thông qua các đường truyền thông </a:t>
            </a:r>
            <a:r>
              <a:rPr lang="vi-VN" sz="2800" smtClean="0">
                <a:effectLst>
                  <a:outerShdw blurRad="38100" dist="38100" dir="2700000" algn="tl">
                    <a:srgbClr val="C0C0C0"/>
                  </a:outerShdw>
                </a:effectLst>
                <a:latin typeface="Times New Roman" pitchFamily="18" charset="0"/>
              </a:rPr>
              <a:t>tốc </a:t>
            </a:r>
            <a:r>
              <a:rPr lang="vi-VN" sz="2800">
                <a:effectLst>
                  <a:outerShdw blurRad="38100" dist="38100" dir="2700000" algn="tl">
                    <a:srgbClr val="C0C0C0"/>
                  </a:outerShdw>
                </a:effectLst>
                <a:latin typeface="Times New Roman" pitchFamily="18" charset="0"/>
              </a:rPr>
              <a:t>độ cao </a:t>
            </a:r>
            <a:r>
              <a:rPr lang="vi-VN" sz="2800" smtClean="0">
                <a:effectLst>
                  <a:outerShdw blurRad="38100" dist="38100" dir="2700000" algn="tl">
                    <a:srgbClr val="C0C0C0"/>
                  </a:outerShdw>
                </a:effectLst>
                <a:latin typeface="Times New Roman" pitchFamily="18" charset="0"/>
              </a:rPr>
              <a:t>hay</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đường </a:t>
            </a:r>
            <a:r>
              <a:rPr lang="vi-VN" sz="2800">
                <a:effectLst>
                  <a:outerShdw blurRad="38100" dist="38100" dir="2700000" algn="tl">
                    <a:srgbClr val="C0C0C0"/>
                  </a:outerShdw>
                </a:effectLst>
                <a:latin typeface="Times New Roman" pitchFamily="18" charset="0"/>
              </a:rPr>
              <a:t>dây điện thoại.</a:t>
            </a:r>
          </a:p>
          <a:p>
            <a:pPr algn="just">
              <a:buNone/>
              <a:defRPr/>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Các </a:t>
            </a:r>
            <a:r>
              <a:rPr lang="vi-VN" sz="2800">
                <a:effectLst>
                  <a:outerShdw blurRad="38100" dist="38100" dir="2700000" algn="tl">
                    <a:srgbClr val="C0C0C0"/>
                  </a:outerShdw>
                </a:effectLst>
                <a:latin typeface="Times New Roman" pitchFamily="18" charset="0"/>
              </a:rPr>
              <a:t>bộ xử lý trong hệ phân tán thường khác nhau về kích thước và chức năng. Nó có </a:t>
            </a:r>
            <a:r>
              <a:rPr lang="vi-VN" sz="2800" smtClean="0">
                <a:effectLst>
                  <a:outerShdw blurRad="38100" dist="38100" dir="2700000" algn="tl">
                    <a:srgbClr val="C0C0C0"/>
                  </a:outerShdw>
                </a:effectLst>
                <a:latin typeface="Times New Roman" pitchFamily="18" charset="0"/>
              </a:rPr>
              <a:t>thể</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bao </a:t>
            </a:r>
            <a:r>
              <a:rPr lang="vi-VN" sz="2800">
                <a:effectLst>
                  <a:outerShdw blurRad="38100" dist="38100" dir="2700000" algn="tl">
                    <a:srgbClr val="C0C0C0"/>
                  </a:outerShdw>
                </a:effectLst>
                <a:latin typeface="Times New Roman" pitchFamily="18" charset="0"/>
              </a:rPr>
              <a:t>gồm máy vi tính, trạm làm việc, máy mini, và những hệ thống máy lớn. </a:t>
            </a:r>
            <a:endParaRPr lang="en-US" sz="2800" smtClean="0">
              <a:effectLst>
                <a:outerShdw blurRad="38100" dist="38100" dir="2700000" algn="tl">
                  <a:srgbClr val="C0C0C0"/>
                </a:outerShdw>
              </a:effectLst>
              <a:latin typeface="Times New Roman" pitchFamily="18" charset="0"/>
            </a:endParaRPr>
          </a:p>
        </p:txBody>
      </p:sp>
      <p:sp>
        <p:nvSpPr>
          <p:cNvPr id="20483" name="Slide Number Placeholder 5"/>
          <p:cNvSpPr>
            <a:spLocks noGrp="1"/>
          </p:cNvSpPr>
          <p:nvPr>
            <p:ph type="sldNum" sz="quarter" idx="12"/>
          </p:nvPr>
        </p:nvSpPr>
        <p:spPr>
          <a:noFill/>
        </p:spPr>
        <p:txBody>
          <a:bodyPr/>
          <a:lstStyle/>
          <a:p>
            <a:fld id="{980EBEAA-5A9B-4AFB-8AAD-54552E345021}" type="slidenum">
              <a:rPr lang="en-US" smtClean="0"/>
              <a:pPr/>
              <a:t>22</a:t>
            </a:fld>
            <a:endParaRPr lang="en-US" smtClean="0"/>
          </a:p>
        </p:txBody>
      </p:sp>
    </p:spTree>
  </p:cSld>
  <p:clrMapOvr>
    <a:masterClrMapping/>
  </p:clrMapOvr>
  <p:transition advTm="70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85800" y="152400"/>
            <a:ext cx="6870700" cy="75882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1.2</a:t>
            </a:r>
            <a:r>
              <a:rPr lang="en-US">
                <a:solidFill>
                  <a:srgbClr val="FF0000"/>
                </a:solidFill>
                <a:effectLst>
                  <a:outerShdw blurRad="38100" dist="38100" dir="2700000" algn="tl">
                    <a:srgbClr val="C0C0C0"/>
                  </a:outerShdw>
                </a:effectLst>
                <a:latin typeface="Times New Roman" pitchFamily="18" charset="0"/>
              </a:rPr>
              <a:t>. Phân loại hệ điều hành</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42339" name="Rectangle 3"/>
          <p:cNvSpPr>
            <a:spLocks noGrp="1" noChangeArrowheads="1"/>
          </p:cNvSpPr>
          <p:nvPr>
            <p:ph idx="1"/>
          </p:nvPr>
        </p:nvSpPr>
        <p:spPr>
          <a:xfrm>
            <a:off x="265113" y="1089025"/>
            <a:ext cx="8251825" cy="4860925"/>
          </a:xfrm>
        </p:spPr>
        <p:txBody>
          <a:bodyPr/>
          <a:lstStyle/>
          <a:p>
            <a:pPr algn="just">
              <a:buNone/>
              <a:defRPr/>
            </a:pPr>
            <a:r>
              <a:rPr lang="en-US" sz="2800" smtClean="0">
                <a:effectLst>
                  <a:outerShdw blurRad="38100" dist="38100" dir="2700000" algn="tl">
                    <a:srgbClr val="C0C0C0"/>
                  </a:outerShdw>
                </a:effectLst>
                <a:latin typeface="Times New Roman" pitchFamily="18" charset="0"/>
              </a:rPr>
              <a:t>+	Ưu điểm của các h</a:t>
            </a:r>
            <a:r>
              <a:rPr lang="vi-VN" sz="2800" smtClean="0">
                <a:effectLst>
                  <a:outerShdw blurRad="38100" dist="38100" dir="2700000" algn="tl">
                    <a:srgbClr val="C0C0C0"/>
                  </a:outerShdw>
                </a:effectLst>
                <a:latin typeface="Times New Roman" pitchFamily="18" charset="0"/>
              </a:rPr>
              <a:t>ệ </a:t>
            </a:r>
            <a:r>
              <a:rPr lang="vi-VN" sz="2800">
                <a:effectLst>
                  <a:outerShdw blurRad="38100" dist="38100" dir="2700000" algn="tl">
                    <a:srgbClr val="C0C0C0"/>
                  </a:outerShdw>
                </a:effectLst>
                <a:latin typeface="Times New Roman" pitchFamily="18" charset="0"/>
              </a:rPr>
              <a:t>thống phân </a:t>
            </a:r>
            <a:r>
              <a:rPr lang="vi-VN" sz="2800" smtClean="0">
                <a:effectLst>
                  <a:outerShdw blurRad="38100" dist="38100" dir="2700000" algn="tl">
                    <a:srgbClr val="C0C0C0"/>
                  </a:outerShdw>
                </a:effectLst>
                <a:latin typeface="Times New Roman" pitchFamily="18" charset="0"/>
              </a:rPr>
              <a:t>tán:</a:t>
            </a:r>
            <a:endParaRPr lang="vi-VN" sz="2800">
              <a:effectLst>
                <a:outerShdw blurRad="38100" dist="38100" dir="2700000" algn="tl">
                  <a:srgbClr val="C0C0C0"/>
                </a:outerShdw>
              </a:effectLst>
              <a:latin typeface="Times New Roman" pitchFamily="18" charset="0"/>
            </a:endParaRPr>
          </a:p>
          <a:p>
            <a:pPr algn="just">
              <a:buNone/>
              <a:defRPr/>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Chia </a:t>
            </a:r>
            <a:r>
              <a:rPr lang="vi-VN" sz="2800">
                <a:effectLst>
                  <a:outerShdw blurRad="38100" dist="38100" dir="2700000" algn="tl">
                    <a:srgbClr val="C0C0C0"/>
                  </a:outerShdw>
                </a:effectLst>
                <a:latin typeface="Times New Roman" pitchFamily="18" charset="0"/>
              </a:rPr>
              <a:t>xẻ tài </a:t>
            </a:r>
            <a:r>
              <a:rPr lang="vi-VN" sz="2800" smtClean="0">
                <a:effectLst>
                  <a:outerShdw blurRad="38100" dist="38100" dir="2700000" algn="tl">
                    <a:srgbClr val="C0C0C0"/>
                  </a:outerShdw>
                </a:effectLst>
                <a:latin typeface="Times New Roman" pitchFamily="18" charset="0"/>
              </a:rPr>
              <a:t>nguyên: </a:t>
            </a:r>
            <a:r>
              <a:rPr lang="vi-VN" sz="2800">
                <a:effectLst>
                  <a:outerShdw blurRad="38100" dist="38100" dir="2700000" algn="tl">
                    <a:srgbClr val="C0C0C0"/>
                  </a:outerShdw>
                </a:effectLst>
                <a:latin typeface="Times New Roman" pitchFamily="18" charset="0"/>
              </a:rPr>
              <a:t>Một người sử dụng A có thể sử dụng máy in laser của người </a:t>
            </a:r>
            <a:r>
              <a:rPr lang="vi-VN" sz="2800" smtClean="0">
                <a:effectLst>
                  <a:outerShdw blurRad="38100" dist="38100" dir="2700000" algn="tl">
                    <a:srgbClr val="C0C0C0"/>
                  </a:outerShdw>
                </a:effectLst>
                <a:latin typeface="Times New Roman" pitchFamily="18" charset="0"/>
              </a:rPr>
              <a:t>sử</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dụng </a:t>
            </a:r>
            <a:r>
              <a:rPr lang="vi-VN" sz="2800">
                <a:effectLst>
                  <a:outerShdw blurRad="38100" dist="38100" dir="2700000" algn="tl">
                    <a:srgbClr val="C0C0C0"/>
                  </a:outerShdw>
                </a:effectLst>
                <a:latin typeface="Times New Roman" pitchFamily="18" charset="0"/>
              </a:rPr>
              <a:t>B và người sử dụng B có thể truy xuất những tập tin của </a:t>
            </a:r>
            <a:r>
              <a:rPr lang="vi-VN" sz="2800" smtClean="0">
                <a:effectLst>
                  <a:outerShdw blurRad="38100" dist="38100" dir="2700000" algn="tl">
                    <a:srgbClr val="C0C0C0"/>
                  </a:outerShdw>
                </a:effectLst>
                <a:latin typeface="Times New Roman" pitchFamily="18" charset="0"/>
              </a:rPr>
              <a:t>A</a:t>
            </a:r>
            <a:r>
              <a:rPr lang="en-US" sz="2800" smtClean="0">
                <a:effectLst>
                  <a:outerShdw blurRad="38100" dist="38100" dir="2700000" algn="tl">
                    <a:srgbClr val="C0C0C0"/>
                  </a:outerShdw>
                </a:effectLst>
                <a:latin typeface="Times New Roman" pitchFamily="18" charset="0"/>
              </a:rPr>
              <a:t>,...</a:t>
            </a:r>
          </a:p>
          <a:p>
            <a:pPr algn="just">
              <a:buNone/>
              <a:defRPr/>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Tăng </a:t>
            </a:r>
            <a:r>
              <a:rPr lang="vi-VN" sz="2800">
                <a:effectLst>
                  <a:outerShdw blurRad="38100" dist="38100" dir="2700000" algn="tl">
                    <a:srgbClr val="C0C0C0"/>
                  </a:outerShdw>
                </a:effectLst>
                <a:latin typeface="Times New Roman" pitchFamily="18" charset="0"/>
              </a:rPr>
              <a:t>tốc độ tính </a:t>
            </a:r>
            <a:r>
              <a:rPr lang="vi-VN" sz="2800" smtClean="0">
                <a:effectLst>
                  <a:outerShdw blurRad="38100" dist="38100" dir="2700000" algn="tl">
                    <a:srgbClr val="C0C0C0"/>
                  </a:outerShdw>
                </a:effectLst>
                <a:latin typeface="Times New Roman" pitchFamily="18" charset="0"/>
              </a:rPr>
              <a:t>toán: </a:t>
            </a:r>
            <a:r>
              <a:rPr lang="vi-VN" sz="2800">
                <a:effectLst>
                  <a:outerShdw blurRad="38100" dist="38100" dir="2700000" algn="tl">
                    <a:srgbClr val="C0C0C0"/>
                  </a:outerShdw>
                </a:effectLst>
                <a:latin typeface="Times New Roman" pitchFamily="18" charset="0"/>
              </a:rPr>
              <a:t>Một thao tác tính toán được chia làm nhiều phần nhỏ cùng </a:t>
            </a:r>
            <a:r>
              <a:rPr lang="vi-VN" sz="2800" smtClean="0">
                <a:effectLst>
                  <a:outerShdw blurRad="38100" dist="38100" dir="2700000" algn="tl">
                    <a:srgbClr val="C0C0C0"/>
                  </a:outerShdw>
                </a:effectLst>
                <a:latin typeface="Times New Roman" pitchFamily="18" charset="0"/>
              </a:rPr>
              <a:t>thực</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hiện </a:t>
            </a:r>
            <a:r>
              <a:rPr lang="vi-VN" sz="2800">
                <a:effectLst>
                  <a:outerShdw blurRad="38100" dist="38100" dir="2700000" algn="tl">
                    <a:srgbClr val="C0C0C0"/>
                  </a:outerShdw>
                </a:effectLst>
                <a:latin typeface="Times New Roman" pitchFamily="18" charset="0"/>
              </a:rPr>
              <a:t>một lúc. Hệ thống phân tán cho phép phân chia việc tính toán trên nhiều vị trí </a:t>
            </a:r>
            <a:r>
              <a:rPr lang="vi-VN" sz="2800" smtClean="0">
                <a:effectLst>
                  <a:outerShdw blurRad="38100" dist="38100" dir="2700000" algn="tl">
                    <a:srgbClr val="C0C0C0"/>
                  </a:outerShdw>
                </a:effectLst>
                <a:latin typeface="Times New Roman" pitchFamily="18" charset="0"/>
              </a:rPr>
              <a:t>khác</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nhau </a:t>
            </a:r>
            <a:r>
              <a:rPr lang="vi-VN" sz="2800">
                <a:effectLst>
                  <a:outerShdw blurRad="38100" dist="38100" dir="2700000" algn="tl">
                    <a:srgbClr val="C0C0C0"/>
                  </a:outerShdw>
                </a:effectLst>
                <a:latin typeface="Times New Roman" pitchFamily="18" charset="0"/>
              </a:rPr>
              <a:t>để tính toán song </a:t>
            </a:r>
            <a:r>
              <a:rPr lang="vi-VN" sz="2800" smtClean="0">
                <a:effectLst>
                  <a:outerShdw blurRad="38100" dist="38100" dir="2700000" algn="tl">
                    <a:srgbClr val="C0C0C0"/>
                  </a:outerShdw>
                </a:effectLst>
                <a:latin typeface="Times New Roman" pitchFamily="18" charset="0"/>
              </a:rPr>
              <a:t>song</a:t>
            </a:r>
            <a:r>
              <a:rPr lang="en-US" sz="2800" smtClean="0">
                <a:effectLst>
                  <a:outerShdw blurRad="38100" dist="38100" dir="2700000" algn="tl">
                    <a:srgbClr val="C0C0C0"/>
                  </a:outerShdw>
                </a:effectLst>
                <a:latin typeface="Times New Roman" pitchFamily="18" charset="0"/>
              </a:rPr>
              <a:t>.</a:t>
            </a:r>
          </a:p>
        </p:txBody>
      </p:sp>
      <p:sp>
        <p:nvSpPr>
          <p:cNvPr id="20483" name="Slide Number Placeholder 5"/>
          <p:cNvSpPr>
            <a:spLocks noGrp="1"/>
          </p:cNvSpPr>
          <p:nvPr>
            <p:ph type="sldNum" sz="quarter" idx="12"/>
          </p:nvPr>
        </p:nvSpPr>
        <p:spPr>
          <a:noFill/>
        </p:spPr>
        <p:txBody>
          <a:bodyPr/>
          <a:lstStyle/>
          <a:p>
            <a:fld id="{980EBEAA-5A9B-4AFB-8AAD-54552E345021}" type="slidenum">
              <a:rPr lang="en-US" smtClean="0"/>
              <a:pPr/>
              <a:t>23</a:t>
            </a:fld>
            <a:endParaRPr lang="en-US" smtClean="0"/>
          </a:p>
        </p:txBody>
      </p:sp>
    </p:spTree>
  </p:cSld>
  <p:clrMapOvr>
    <a:masterClrMapping/>
  </p:clrMapOvr>
  <p:transition advTm="70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85800" y="152400"/>
            <a:ext cx="6870700" cy="75882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1.2</a:t>
            </a:r>
            <a:r>
              <a:rPr lang="en-US">
                <a:solidFill>
                  <a:srgbClr val="FF0000"/>
                </a:solidFill>
                <a:effectLst>
                  <a:outerShdw blurRad="38100" dist="38100" dir="2700000" algn="tl">
                    <a:srgbClr val="C0C0C0"/>
                  </a:outerShdw>
                </a:effectLst>
                <a:latin typeface="Times New Roman" pitchFamily="18" charset="0"/>
              </a:rPr>
              <a:t>. Phân loại hệ điều hành</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42339" name="Rectangle 3"/>
          <p:cNvSpPr>
            <a:spLocks noGrp="1" noChangeArrowheads="1"/>
          </p:cNvSpPr>
          <p:nvPr>
            <p:ph idx="1"/>
          </p:nvPr>
        </p:nvSpPr>
        <p:spPr>
          <a:xfrm>
            <a:off x="265113" y="1089025"/>
            <a:ext cx="8251825" cy="4860925"/>
          </a:xfrm>
        </p:spPr>
        <p:txBody>
          <a:bodyPr/>
          <a:lstStyle/>
          <a:p>
            <a:pPr algn="just">
              <a:buNone/>
              <a:defRPr/>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An toàn: </a:t>
            </a:r>
            <a:r>
              <a:rPr lang="vi-VN" sz="2800">
                <a:effectLst>
                  <a:outerShdw blurRad="38100" dist="38100" dir="2700000" algn="tl">
                    <a:srgbClr val="C0C0C0"/>
                  </a:outerShdw>
                </a:effectLst>
                <a:latin typeface="Times New Roman" pitchFamily="18" charset="0"/>
              </a:rPr>
              <a:t>Nếu một vị trí trong hệ thống phân tán bị hỏng, các vị trí khác vẫn tiếp tục </a:t>
            </a:r>
            <a:r>
              <a:rPr lang="vi-VN" sz="2800" smtClean="0">
                <a:effectLst>
                  <a:outerShdw blurRad="38100" dist="38100" dir="2700000" algn="tl">
                    <a:srgbClr val="C0C0C0"/>
                  </a:outerShdw>
                </a:effectLst>
                <a:latin typeface="Times New Roman" pitchFamily="18" charset="0"/>
              </a:rPr>
              <a:t>làm</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việc</a:t>
            </a:r>
            <a:r>
              <a:rPr lang="vi-VN" sz="2800">
                <a:effectLst>
                  <a:outerShdw blurRad="38100" dist="38100" dir="2700000" algn="tl">
                    <a:srgbClr val="C0C0C0"/>
                  </a:outerShdw>
                </a:effectLst>
                <a:latin typeface="Times New Roman" pitchFamily="18" charset="0"/>
              </a:rPr>
              <a:t>.</a:t>
            </a:r>
          </a:p>
          <a:p>
            <a:pPr algn="just">
              <a:buNone/>
              <a:defRPr/>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Thông </a:t>
            </a:r>
            <a:r>
              <a:rPr lang="vi-VN" sz="2800">
                <a:effectLst>
                  <a:outerShdw blurRad="38100" dist="38100" dir="2700000" algn="tl">
                    <a:srgbClr val="C0C0C0"/>
                  </a:outerShdw>
                </a:effectLst>
                <a:latin typeface="Times New Roman" pitchFamily="18" charset="0"/>
              </a:rPr>
              <a:t>tin liên lạc với </a:t>
            </a:r>
            <a:r>
              <a:rPr lang="vi-VN" sz="2800" smtClean="0">
                <a:effectLst>
                  <a:outerShdw blurRad="38100" dist="38100" dir="2700000" algn="tl">
                    <a:srgbClr val="C0C0C0"/>
                  </a:outerShdw>
                </a:effectLst>
                <a:latin typeface="Times New Roman" pitchFamily="18" charset="0"/>
              </a:rPr>
              <a:t>nhau</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Có </a:t>
            </a:r>
            <a:r>
              <a:rPr lang="vi-VN" sz="2800">
                <a:effectLst>
                  <a:outerShdw blurRad="38100" dist="38100" dir="2700000" algn="tl">
                    <a:srgbClr val="C0C0C0"/>
                  </a:outerShdw>
                </a:effectLst>
                <a:latin typeface="Times New Roman" pitchFamily="18" charset="0"/>
              </a:rPr>
              <a:t>nhiều </a:t>
            </a:r>
            <a:r>
              <a:rPr lang="vi-VN" sz="2800" smtClean="0">
                <a:effectLst>
                  <a:outerShdw blurRad="38100" dist="38100" dir="2700000" algn="tl">
                    <a:srgbClr val="C0C0C0"/>
                  </a:outerShdw>
                </a:effectLst>
                <a:latin typeface="Times New Roman" pitchFamily="18" charset="0"/>
              </a:rPr>
              <a:t>lúc, </a:t>
            </a:r>
            <a:r>
              <a:rPr lang="vi-VN" sz="2800">
                <a:effectLst>
                  <a:outerShdw blurRad="38100" dist="38100" dir="2700000" algn="tl">
                    <a:srgbClr val="C0C0C0"/>
                  </a:outerShdw>
                </a:effectLst>
                <a:latin typeface="Times New Roman" pitchFamily="18" charset="0"/>
              </a:rPr>
              <a:t>chương trình cần chuyển đổi dữ liệu từ vị </a:t>
            </a:r>
            <a:r>
              <a:rPr lang="vi-VN" sz="2800" smtClean="0">
                <a:effectLst>
                  <a:outerShdw blurRad="38100" dist="38100" dir="2700000" algn="tl">
                    <a:srgbClr val="C0C0C0"/>
                  </a:outerShdw>
                </a:effectLst>
                <a:latin typeface="Times New Roman" pitchFamily="18" charset="0"/>
              </a:rPr>
              <a:t>trí</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này </a:t>
            </a:r>
            <a:r>
              <a:rPr lang="vi-VN" sz="2800">
                <a:effectLst>
                  <a:outerShdw blurRad="38100" dist="38100" dir="2700000" algn="tl">
                    <a:srgbClr val="C0C0C0"/>
                  </a:outerShdw>
                </a:effectLst>
                <a:latin typeface="Times New Roman" pitchFamily="18" charset="0"/>
              </a:rPr>
              <a:t>sang vị trí khác. </a:t>
            </a:r>
            <a:r>
              <a:rPr lang="vi-VN" sz="2800" smtClean="0">
                <a:effectLst>
                  <a:outerShdw blurRad="38100" dist="38100" dir="2700000" algn="tl">
                    <a:srgbClr val="C0C0C0"/>
                  </a:outerShdw>
                </a:effectLst>
                <a:latin typeface="Times New Roman" pitchFamily="18" charset="0"/>
              </a:rPr>
              <a:t> </a:t>
            </a:r>
            <a:r>
              <a:rPr lang="vi-VN" sz="2800">
                <a:effectLst>
                  <a:outerShdw blurRad="38100" dist="38100" dir="2700000" algn="tl">
                    <a:srgbClr val="C0C0C0"/>
                  </a:outerShdw>
                </a:effectLst>
                <a:latin typeface="Times New Roman" pitchFamily="18" charset="0"/>
              </a:rPr>
              <a:t>Khi các vị trí được nối kết với nhau trong một hệ thống mạng, </a:t>
            </a:r>
            <a:r>
              <a:rPr lang="vi-VN" sz="2800" smtClean="0">
                <a:effectLst>
                  <a:outerShdw blurRad="38100" dist="38100" dir="2700000" algn="tl">
                    <a:srgbClr val="C0C0C0"/>
                  </a:outerShdw>
                </a:effectLst>
                <a:latin typeface="Times New Roman" pitchFamily="18" charset="0"/>
              </a:rPr>
              <a:t>việc</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trao </a:t>
            </a:r>
            <a:r>
              <a:rPr lang="vi-VN" sz="2800">
                <a:effectLst>
                  <a:outerShdw blurRad="38100" dist="38100" dir="2700000" algn="tl">
                    <a:srgbClr val="C0C0C0"/>
                  </a:outerShdw>
                </a:effectLst>
                <a:latin typeface="Times New Roman" pitchFamily="18" charset="0"/>
              </a:rPr>
              <a:t>đổi dữ liệu diễn ra rất dễ. Người sử dụng có thể chuyển tập tin hay các E_mail </a:t>
            </a:r>
            <a:r>
              <a:rPr lang="vi-VN" sz="2800" smtClean="0">
                <a:effectLst>
                  <a:outerShdw blurRad="38100" dist="38100" dir="2700000" algn="tl">
                    <a:srgbClr val="C0C0C0"/>
                  </a:outerShdw>
                </a:effectLst>
                <a:latin typeface="Times New Roman" pitchFamily="18" charset="0"/>
              </a:rPr>
              <a:t>cho</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nhau</a:t>
            </a:r>
            <a:r>
              <a:rPr lang="en-US" sz="2800" smtClean="0">
                <a:effectLst>
                  <a:outerShdw blurRad="38100" dist="38100" dir="2700000" algn="tl">
                    <a:srgbClr val="C0C0C0"/>
                  </a:outerShdw>
                </a:effectLst>
                <a:latin typeface="Times New Roman" pitchFamily="18" charset="0"/>
              </a:rPr>
              <a:t>.</a:t>
            </a:r>
          </a:p>
        </p:txBody>
      </p:sp>
      <p:sp>
        <p:nvSpPr>
          <p:cNvPr id="20483" name="Slide Number Placeholder 5"/>
          <p:cNvSpPr>
            <a:spLocks noGrp="1"/>
          </p:cNvSpPr>
          <p:nvPr>
            <p:ph type="sldNum" sz="quarter" idx="12"/>
          </p:nvPr>
        </p:nvSpPr>
        <p:spPr>
          <a:noFill/>
        </p:spPr>
        <p:txBody>
          <a:bodyPr/>
          <a:lstStyle/>
          <a:p>
            <a:fld id="{980EBEAA-5A9B-4AFB-8AAD-54552E345021}" type="slidenum">
              <a:rPr lang="en-US" smtClean="0"/>
              <a:pPr/>
              <a:t>24</a:t>
            </a:fld>
            <a:endParaRPr lang="en-US" smtClean="0"/>
          </a:p>
        </p:txBody>
      </p:sp>
    </p:spTree>
  </p:cSld>
  <p:clrMapOvr>
    <a:masterClrMapping/>
  </p:clrMapOvr>
  <p:transition advTm="702"/>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5800" y="152400"/>
            <a:ext cx="6870700" cy="671513"/>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1.2</a:t>
            </a:r>
            <a:r>
              <a:rPr lang="en-US">
                <a:solidFill>
                  <a:srgbClr val="FF0000"/>
                </a:solidFill>
                <a:effectLst>
                  <a:outerShdw blurRad="38100" dist="38100" dir="2700000" algn="tl">
                    <a:srgbClr val="C0C0C0"/>
                  </a:outerShdw>
                </a:effectLst>
                <a:latin typeface="Times New Roman" pitchFamily="18" charset="0"/>
              </a:rPr>
              <a:t>. Phân loại hệ điều hành</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38243" name="Rectangle 3"/>
          <p:cNvSpPr>
            <a:spLocks noGrp="1" noChangeArrowheads="1"/>
          </p:cNvSpPr>
          <p:nvPr>
            <p:ph idx="1"/>
          </p:nvPr>
        </p:nvSpPr>
        <p:spPr>
          <a:xfrm>
            <a:off x="339725" y="1025525"/>
            <a:ext cx="7815263" cy="4860925"/>
          </a:xfrm>
        </p:spPr>
        <p:txBody>
          <a:bodyPr>
            <a:normAutofit lnSpcReduction="10000"/>
          </a:bodyPr>
          <a:lstStyle/>
          <a:p>
            <a:pPr eaLnBrk="1" hangingPunct="1">
              <a:defRPr/>
            </a:pPr>
            <a:r>
              <a:rPr lang="en-US" sz="3000" b="1" smtClean="0">
                <a:effectLst>
                  <a:outerShdw blurRad="38100" dist="38100" dir="2700000" algn="tl">
                    <a:srgbClr val="C0C0C0"/>
                  </a:outerShdw>
                </a:effectLst>
                <a:latin typeface="Times New Roman" pitchFamily="18" charset="0"/>
              </a:rPr>
              <a:t>HĐH cho hệ thống thời gian thực</a:t>
            </a:r>
          </a:p>
          <a:p>
            <a:pPr algn="just" eaLnBrk="1" hangingPunct="1">
              <a:buFontTx/>
              <a:buNone/>
              <a:defRPr/>
            </a:pPr>
            <a:r>
              <a:rPr lang="en-US" sz="3000" smtClean="0">
                <a:effectLst>
                  <a:outerShdw blurRad="38100" dist="38100" dir="2700000" algn="tl">
                    <a:srgbClr val="C0C0C0"/>
                  </a:outerShdw>
                </a:effectLst>
                <a:latin typeface="Times New Roman" pitchFamily="18" charset="0"/>
              </a:rPr>
              <a:t>	Loại HT này đòi hỏi sự đáp ứng của CPU rất khắt khe về thời gian. Các hệ thời gian thực có 2 dạng:</a:t>
            </a:r>
          </a:p>
          <a:p>
            <a:pPr algn="just" eaLnBrk="1" hangingPunct="1">
              <a:buFontTx/>
              <a:buNone/>
              <a:defRPr/>
            </a:pPr>
            <a:r>
              <a:rPr lang="en-US" sz="3000" smtClean="0">
                <a:effectLst>
                  <a:outerShdw blurRad="38100" dist="38100" dir="2700000" algn="tl">
                    <a:srgbClr val="C0C0C0"/>
                  </a:outerShdw>
                </a:effectLst>
                <a:latin typeface="Times New Roman" pitchFamily="18" charset="0"/>
              </a:rPr>
              <a:t>+ Hệ thời gian thực cứng: </a:t>
            </a:r>
            <a:r>
              <a:rPr lang="en-US" sz="3000">
                <a:effectLst>
                  <a:outerShdw blurRad="38100" dist="38100" dir="2700000" algn="tl">
                    <a:srgbClr val="C0C0C0"/>
                  </a:outerShdw>
                </a:effectLst>
                <a:latin typeface="Times New Roman" pitchFamily="18" charset="0"/>
              </a:rPr>
              <a:t>Đ</a:t>
            </a:r>
            <a:r>
              <a:rPr lang="en-US" sz="3000" smtClean="0">
                <a:effectLst>
                  <a:outerShdw blurRad="38100" dist="38100" dir="2700000" algn="tl">
                    <a:srgbClr val="C0C0C0"/>
                  </a:outerShdw>
                </a:effectLst>
                <a:latin typeface="Times New Roman" pitchFamily="18" charset="0"/>
              </a:rPr>
              <a:t>òi hỏi tất cả các tác vụ trong hệ thống đều là tới hạn và phải được hoàn thành đúng giờ.</a:t>
            </a:r>
          </a:p>
          <a:p>
            <a:pPr algn="just" eaLnBrk="1" hangingPunct="1">
              <a:buFontTx/>
              <a:buNone/>
              <a:defRPr/>
            </a:pPr>
            <a:r>
              <a:rPr lang="en-US" sz="3000" smtClean="0">
                <a:effectLst>
                  <a:outerShdw blurRad="38100" dist="38100" dir="2700000" algn="tl">
                    <a:srgbClr val="C0C0C0"/>
                  </a:outerShdw>
                </a:effectLst>
                <a:latin typeface="Times New Roman" pitchFamily="18" charset="0"/>
              </a:rPr>
              <a:t>+ Hệ thời gian thực mềm: Trong loại này các tác vụ tới hạn có độ ưu tiên hơn các tác vụ không tới hạn khác.   </a:t>
            </a:r>
          </a:p>
        </p:txBody>
      </p:sp>
      <p:sp>
        <p:nvSpPr>
          <p:cNvPr id="17411" name="Slide Number Placeholder 5"/>
          <p:cNvSpPr>
            <a:spLocks noGrp="1"/>
          </p:cNvSpPr>
          <p:nvPr>
            <p:ph type="sldNum" sz="quarter" idx="12"/>
          </p:nvPr>
        </p:nvSpPr>
        <p:spPr>
          <a:noFill/>
        </p:spPr>
        <p:txBody>
          <a:bodyPr/>
          <a:lstStyle/>
          <a:p>
            <a:fld id="{5CBB6AD0-FFBB-4729-9305-D646B031C19A}" type="slidenum">
              <a:rPr lang="en-US" smtClean="0"/>
              <a:pPr/>
              <a:t>25</a:t>
            </a:fld>
            <a:endParaRPr lang="en-US" smtClean="0"/>
          </a:p>
        </p:txBody>
      </p:sp>
    </p:spTree>
    <p:custDataLst>
      <p:tags r:id="rId1"/>
    </p:custDataLst>
  </p:cSld>
  <p:clrMapOvr>
    <a:masterClrMapping/>
  </p:clrMapOvr>
  <p:transition advTm="260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down)">
                                      <p:cBhvr>
                                        <p:cTn id="7" dur="580">
                                          <p:stCondLst>
                                            <p:cond delay="0"/>
                                          </p:stCondLst>
                                        </p:cTn>
                                        <p:tgtEl>
                                          <p:spTgt spid="138243">
                                            <p:txEl>
                                              <p:pRg st="0" end="0"/>
                                            </p:txEl>
                                          </p:spTgt>
                                        </p:tgtEl>
                                      </p:cBhvr>
                                    </p:animEffect>
                                    <p:anim calcmode="lin" valueType="num">
                                      <p:cBhvr>
                                        <p:cTn id="8" dur="1822" tmFilter="0,0; 0.14,0.36; 0.43,0.73; 0.71,0.91; 1.0,1.0">
                                          <p:stCondLst>
                                            <p:cond delay="0"/>
                                          </p:stCondLst>
                                        </p:cTn>
                                        <p:tgtEl>
                                          <p:spTgt spid="13824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824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824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824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824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8243">
                                            <p:txEl>
                                              <p:pRg st="0" end="0"/>
                                            </p:txEl>
                                          </p:spTgt>
                                        </p:tgtEl>
                                      </p:cBhvr>
                                      <p:to x="100000" y="60000"/>
                                    </p:animScale>
                                    <p:animScale>
                                      <p:cBhvr>
                                        <p:cTn id="14" dur="166" decel="50000">
                                          <p:stCondLst>
                                            <p:cond delay="676"/>
                                          </p:stCondLst>
                                        </p:cTn>
                                        <p:tgtEl>
                                          <p:spTgt spid="138243">
                                            <p:txEl>
                                              <p:pRg st="0" end="0"/>
                                            </p:txEl>
                                          </p:spTgt>
                                        </p:tgtEl>
                                      </p:cBhvr>
                                      <p:to x="100000" y="100000"/>
                                    </p:animScale>
                                    <p:animScale>
                                      <p:cBhvr>
                                        <p:cTn id="15" dur="26">
                                          <p:stCondLst>
                                            <p:cond delay="1312"/>
                                          </p:stCondLst>
                                        </p:cTn>
                                        <p:tgtEl>
                                          <p:spTgt spid="138243">
                                            <p:txEl>
                                              <p:pRg st="0" end="0"/>
                                            </p:txEl>
                                          </p:spTgt>
                                        </p:tgtEl>
                                      </p:cBhvr>
                                      <p:to x="100000" y="80000"/>
                                    </p:animScale>
                                    <p:animScale>
                                      <p:cBhvr>
                                        <p:cTn id="16" dur="166" decel="50000">
                                          <p:stCondLst>
                                            <p:cond delay="1338"/>
                                          </p:stCondLst>
                                        </p:cTn>
                                        <p:tgtEl>
                                          <p:spTgt spid="138243">
                                            <p:txEl>
                                              <p:pRg st="0" end="0"/>
                                            </p:txEl>
                                          </p:spTgt>
                                        </p:tgtEl>
                                      </p:cBhvr>
                                      <p:to x="100000" y="100000"/>
                                    </p:animScale>
                                    <p:animScale>
                                      <p:cBhvr>
                                        <p:cTn id="17" dur="26">
                                          <p:stCondLst>
                                            <p:cond delay="1642"/>
                                          </p:stCondLst>
                                        </p:cTn>
                                        <p:tgtEl>
                                          <p:spTgt spid="138243">
                                            <p:txEl>
                                              <p:pRg st="0" end="0"/>
                                            </p:txEl>
                                          </p:spTgt>
                                        </p:tgtEl>
                                      </p:cBhvr>
                                      <p:to x="100000" y="90000"/>
                                    </p:animScale>
                                    <p:animScale>
                                      <p:cBhvr>
                                        <p:cTn id="18" dur="166" decel="50000">
                                          <p:stCondLst>
                                            <p:cond delay="1668"/>
                                          </p:stCondLst>
                                        </p:cTn>
                                        <p:tgtEl>
                                          <p:spTgt spid="138243">
                                            <p:txEl>
                                              <p:pRg st="0" end="0"/>
                                            </p:txEl>
                                          </p:spTgt>
                                        </p:tgtEl>
                                      </p:cBhvr>
                                      <p:to x="100000" y="100000"/>
                                    </p:animScale>
                                    <p:animScale>
                                      <p:cBhvr>
                                        <p:cTn id="19" dur="26">
                                          <p:stCondLst>
                                            <p:cond delay="1808"/>
                                          </p:stCondLst>
                                        </p:cTn>
                                        <p:tgtEl>
                                          <p:spTgt spid="138243">
                                            <p:txEl>
                                              <p:pRg st="0" end="0"/>
                                            </p:txEl>
                                          </p:spTgt>
                                        </p:tgtEl>
                                      </p:cBhvr>
                                      <p:to x="100000" y="95000"/>
                                    </p:animScale>
                                    <p:animScale>
                                      <p:cBhvr>
                                        <p:cTn id="20" dur="166" decel="50000">
                                          <p:stCondLst>
                                            <p:cond delay="1834"/>
                                          </p:stCondLst>
                                        </p:cTn>
                                        <p:tgtEl>
                                          <p:spTgt spid="13824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8243">
                                            <p:txEl>
                                              <p:pRg st="1" end="1"/>
                                            </p:txEl>
                                          </p:spTgt>
                                        </p:tgtEl>
                                        <p:attrNameLst>
                                          <p:attrName>style.visibility</p:attrName>
                                        </p:attrNameLst>
                                      </p:cBhvr>
                                      <p:to>
                                        <p:strVal val="visible"/>
                                      </p:to>
                                    </p:set>
                                    <p:animEffect transition="in" filter="wipe(down)">
                                      <p:cBhvr>
                                        <p:cTn id="25" dur="580">
                                          <p:stCondLst>
                                            <p:cond delay="0"/>
                                          </p:stCondLst>
                                        </p:cTn>
                                        <p:tgtEl>
                                          <p:spTgt spid="138243">
                                            <p:txEl>
                                              <p:pRg st="1" end="1"/>
                                            </p:txEl>
                                          </p:spTgt>
                                        </p:tgtEl>
                                      </p:cBhvr>
                                    </p:animEffect>
                                    <p:anim calcmode="lin" valueType="num">
                                      <p:cBhvr>
                                        <p:cTn id="26" dur="1822" tmFilter="0,0; 0.14,0.36; 0.43,0.73; 0.71,0.91; 1.0,1.0">
                                          <p:stCondLst>
                                            <p:cond delay="0"/>
                                          </p:stCondLst>
                                        </p:cTn>
                                        <p:tgtEl>
                                          <p:spTgt spid="13824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824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824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824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824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8243">
                                            <p:txEl>
                                              <p:pRg st="1" end="1"/>
                                            </p:txEl>
                                          </p:spTgt>
                                        </p:tgtEl>
                                      </p:cBhvr>
                                      <p:to x="100000" y="60000"/>
                                    </p:animScale>
                                    <p:animScale>
                                      <p:cBhvr>
                                        <p:cTn id="32" dur="166" decel="50000">
                                          <p:stCondLst>
                                            <p:cond delay="676"/>
                                          </p:stCondLst>
                                        </p:cTn>
                                        <p:tgtEl>
                                          <p:spTgt spid="138243">
                                            <p:txEl>
                                              <p:pRg st="1" end="1"/>
                                            </p:txEl>
                                          </p:spTgt>
                                        </p:tgtEl>
                                      </p:cBhvr>
                                      <p:to x="100000" y="100000"/>
                                    </p:animScale>
                                    <p:animScale>
                                      <p:cBhvr>
                                        <p:cTn id="33" dur="26">
                                          <p:stCondLst>
                                            <p:cond delay="1312"/>
                                          </p:stCondLst>
                                        </p:cTn>
                                        <p:tgtEl>
                                          <p:spTgt spid="138243">
                                            <p:txEl>
                                              <p:pRg st="1" end="1"/>
                                            </p:txEl>
                                          </p:spTgt>
                                        </p:tgtEl>
                                      </p:cBhvr>
                                      <p:to x="100000" y="80000"/>
                                    </p:animScale>
                                    <p:animScale>
                                      <p:cBhvr>
                                        <p:cTn id="34" dur="166" decel="50000">
                                          <p:stCondLst>
                                            <p:cond delay="1338"/>
                                          </p:stCondLst>
                                        </p:cTn>
                                        <p:tgtEl>
                                          <p:spTgt spid="138243">
                                            <p:txEl>
                                              <p:pRg st="1" end="1"/>
                                            </p:txEl>
                                          </p:spTgt>
                                        </p:tgtEl>
                                      </p:cBhvr>
                                      <p:to x="100000" y="100000"/>
                                    </p:animScale>
                                    <p:animScale>
                                      <p:cBhvr>
                                        <p:cTn id="35" dur="26">
                                          <p:stCondLst>
                                            <p:cond delay="1642"/>
                                          </p:stCondLst>
                                        </p:cTn>
                                        <p:tgtEl>
                                          <p:spTgt spid="138243">
                                            <p:txEl>
                                              <p:pRg st="1" end="1"/>
                                            </p:txEl>
                                          </p:spTgt>
                                        </p:tgtEl>
                                      </p:cBhvr>
                                      <p:to x="100000" y="90000"/>
                                    </p:animScale>
                                    <p:animScale>
                                      <p:cBhvr>
                                        <p:cTn id="36" dur="166" decel="50000">
                                          <p:stCondLst>
                                            <p:cond delay="1668"/>
                                          </p:stCondLst>
                                        </p:cTn>
                                        <p:tgtEl>
                                          <p:spTgt spid="138243">
                                            <p:txEl>
                                              <p:pRg st="1" end="1"/>
                                            </p:txEl>
                                          </p:spTgt>
                                        </p:tgtEl>
                                      </p:cBhvr>
                                      <p:to x="100000" y="100000"/>
                                    </p:animScale>
                                    <p:animScale>
                                      <p:cBhvr>
                                        <p:cTn id="37" dur="26">
                                          <p:stCondLst>
                                            <p:cond delay="1808"/>
                                          </p:stCondLst>
                                        </p:cTn>
                                        <p:tgtEl>
                                          <p:spTgt spid="138243">
                                            <p:txEl>
                                              <p:pRg st="1" end="1"/>
                                            </p:txEl>
                                          </p:spTgt>
                                        </p:tgtEl>
                                      </p:cBhvr>
                                      <p:to x="100000" y="95000"/>
                                    </p:animScale>
                                    <p:animScale>
                                      <p:cBhvr>
                                        <p:cTn id="38" dur="166" decel="50000">
                                          <p:stCondLst>
                                            <p:cond delay="1834"/>
                                          </p:stCondLst>
                                        </p:cTn>
                                        <p:tgtEl>
                                          <p:spTgt spid="13824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8243">
                                            <p:txEl>
                                              <p:pRg st="2" end="2"/>
                                            </p:txEl>
                                          </p:spTgt>
                                        </p:tgtEl>
                                        <p:attrNameLst>
                                          <p:attrName>style.visibility</p:attrName>
                                        </p:attrNameLst>
                                      </p:cBhvr>
                                      <p:to>
                                        <p:strVal val="visible"/>
                                      </p:to>
                                    </p:set>
                                    <p:animEffect transition="in" filter="wipe(down)">
                                      <p:cBhvr>
                                        <p:cTn id="43" dur="580">
                                          <p:stCondLst>
                                            <p:cond delay="0"/>
                                          </p:stCondLst>
                                        </p:cTn>
                                        <p:tgtEl>
                                          <p:spTgt spid="138243">
                                            <p:txEl>
                                              <p:pRg st="2" end="2"/>
                                            </p:txEl>
                                          </p:spTgt>
                                        </p:tgtEl>
                                      </p:cBhvr>
                                    </p:animEffect>
                                    <p:anim calcmode="lin" valueType="num">
                                      <p:cBhvr>
                                        <p:cTn id="44" dur="1822" tmFilter="0,0; 0.14,0.36; 0.43,0.73; 0.71,0.91; 1.0,1.0">
                                          <p:stCondLst>
                                            <p:cond delay="0"/>
                                          </p:stCondLst>
                                        </p:cTn>
                                        <p:tgtEl>
                                          <p:spTgt spid="13824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824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824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824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824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8243">
                                            <p:txEl>
                                              <p:pRg st="2" end="2"/>
                                            </p:txEl>
                                          </p:spTgt>
                                        </p:tgtEl>
                                      </p:cBhvr>
                                      <p:to x="100000" y="60000"/>
                                    </p:animScale>
                                    <p:animScale>
                                      <p:cBhvr>
                                        <p:cTn id="50" dur="166" decel="50000">
                                          <p:stCondLst>
                                            <p:cond delay="676"/>
                                          </p:stCondLst>
                                        </p:cTn>
                                        <p:tgtEl>
                                          <p:spTgt spid="138243">
                                            <p:txEl>
                                              <p:pRg st="2" end="2"/>
                                            </p:txEl>
                                          </p:spTgt>
                                        </p:tgtEl>
                                      </p:cBhvr>
                                      <p:to x="100000" y="100000"/>
                                    </p:animScale>
                                    <p:animScale>
                                      <p:cBhvr>
                                        <p:cTn id="51" dur="26">
                                          <p:stCondLst>
                                            <p:cond delay="1312"/>
                                          </p:stCondLst>
                                        </p:cTn>
                                        <p:tgtEl>
                                          <p:spTgt spid="138243">
                                            <p:txEl>
                                              <p:pRg st="2" end="2"/>
                                            </p:txEl>
                                          </p:spTgt>
                                        </p:tgtEl>
                                      </p:cBhvr>
                                      <p:to x="100000" y="80000"/>
                                    </p:animScale>
                                    <p:animScale>
                                      <p:cBhvr>
                                        <p:cTn id="52" dur="166" decel="50000">
                                          <p:stCondLst>
                                            <p:cond delay="1338"/>
                                          </p:stCondLst>
                                        </p:cTn>
                                        <p:tgtEl>
                                          <p:spTgt spid="138243">
                                            <p:txEl>
                                              <p:pRg st="2" end="2"/>
                                            </p:txEl>
                                          </p:spTgt>
                                        </p:tgtEl>
                                      </p:cBhvr>
                                      <p:to x="100000" y="100000"/>
                                    </p:animScale>
                                    <p:animScale>
                                      <p:cBhvr>
                                        <p:cTn id="53" dur="26">
                                          <p:stCondLst>
                                            <p:cond delay="1642"/>
                                          </p:stCondLst>
                                        </p:cTn>
                                        <p:tgtEl>
                                          <p:spTgt spid="138243">
                                            <p:txEl>
                                              <p:pRg st="2" end="2"/>
                                            </p:txEl>
                                          </p:spTgt>
                                        </p:tgtEl>
                                      </p:cBhvr>
                                      <p:to x="100000" y="90000"/>
                                    </p:animScale>
                                    <p:animScale>
                                      <p:cBhvr>
                                        <p:cTn id="54" dur="166" decel="50000">
                                          <p:stCondLst>
                                            <p:cond delay="1668"/>
                                          </p:stCondLst>
                                        </p:cTn>
                                        <p:tgtEl>
                                          <p:spTgt spid="138243">
                                            <p:txEl>
                                              <p:pRg st="2" end="2"/>
                                            </p:txEl>
                                          </p:spTgt>
                                        </p:tgtEl>
                                      </p:cBhvr>
                                      <p:to x="100000" y="100000"/>
                                    </p:animScale>
                                    <p:animScale>
                                      <p:cBhvr>
                                        <p:cTn id="55" dur="26">
                                          <p:stCondLst>
                                            <p:cond delay="1808"/>
                                          </p:stCondLst>
                                        </p:cTn>
                                        <p:tgtEl>
                                          <p:spTgt spid="138243">
                                            <p:txEl>
                                              <p:pRg st="2" end="2"/>
                                            </p:txEl>
                                          </p:spTgt>
                                        </p:tgtEl>
                                      </p:cBhvr>
                                      <p:to x="100000" y="95000"/>
                                    </p:animScale>
                                    <p:animScale>
                                      <p:cBhvr>
                                        <p:cTn id="56" dur="166" decel="50000">
                                          <p:stCondLst>
                                            <p:cond delay="1834"/>
                                          </p:stCondLst>
                                        </p:cTn>
                                        <p:tgtEl>
                                          <p:spTgt spid="13824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8243">
                                            <p:txEl>
                                              <p:pRg st="3" end="3"/>
                                            </p:txEl>
                                          </p:spTgt>
                                        </p:tgtEl>
                                        <p:attrNameLst>
                                          <p:attrName>style.visibility</p:attrName>
                                        </p:attrNameLst>
                                      </p:cBhvr>
                                      <p:to>
                                        <p:strVal val="visible"/>
                                      </p:to>
                                    </p:set>
                                    <p:animEffect transition="in" filter="wipe(down)">
                                      <p:cBhvr>
                                        <p:cTn id="61" dur="580">
                                          <p:stCondLst>
                                            <p:cond delay="0"/>
                                          </p:stCondLst>
                                        </p:cTn>
                                        <p:tgtEl>
                                          <p:spTgt spid="138243">
                                            <p:txEl>
                                              <p:pRg st="3" end="3"/>
                                            </p:txEl>
                                          </p:spTgt>
                                        </p:tgtEl>
                                      </p:cBhvr>
                                    </p:animEffect>
                                    <p:anim calcmode="lin" valueType="num">
                                      <p:cBhvr>
                                        <p:cTn id="62" dur="1822" tmFilter="0,0; 0.14,0.36; 0.43,0.73; 0.71,0.91; 1.0,1.0">
                                          <p:stCondLst>
                                            <p:cond delay="0"/>
                                          </p:stCondLst>
                                        </p:cTn>
                                        <p:tgtEl>
                                          <p:spTgt spid="13824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824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824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824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824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8243">
                                            <p:txEl>
                                              <p:pRg st="3" end="3"/>
                                            </p:txEl>
                                          </p:spTgt>
                                        </p:tgtEl>
                                      </p:cBhvr>
                                      <p:to x="100000" y="60000"/>
                                    </p:animScale>
                                    <p:animScale>
                                      <p:cBhvr>
                                        <p:cTn id="68" dur="166" decel="50000">
                                          <p:stCondLst>
                                            <p:cond delay="676"/>
                                          </p:stCondLst>
                                        </p:cTn>
                                        <p:tgtEl>
                                          <p:spTgt spid="138243">
                                            <p:txEl>
                                              <p:pRg st="3" end="3"/>
                                            </p:txEl>
                                          </p:spTgt>
                                        </p:tgtEl>
                                      </p:cBhvr>
                                      <p:to x="100000" y="100000"/>
                                    </p:animScale>
                                    <p:animScale>
                                      <p:cBhvr>
                                        <p:cTn id="69" dur="26">
                                          <p:stCondLst>
                                            <p:cond delay="1312"/>
                                          </p:stCondLst>
                                        </p:cTn>
                                        <p:tgtEl>
                                          <p:spTgt spid="138243">
                                            <p:txEl>
                                              <p:pRg st="3" end="3"/>
                                            </p:txEl>
                                          </p:spTgt>
                                        </p:tgtEl>
                                      </p:cBhvr>
                                      <p:to x="100000" y="80000"/>
                                    </p:animScale>
                                    <p:animScale>
                                      <p:cBhvr>
                                        <p:cTn id="70" dur="166" decel="50000">
                                          <p:stCondLst>
                                            <p:cond delay="1338"/>
                                          </p:stCondLst>
                                        </p:cTn>
                                        <p:tgtEl>
                                          <p:spTgt spid="138243">
                                            <p:txEl>
                                              <p:pRg st="3" end="3"/>
                                            </p:txEl>
                                          </p:spTgt>
                                        </p:tgtEl>
                                      </p:cBhvr>
                                      <p:to x="100000" y="100000"/>
                                    </p:animScale>
                                    <p:animScale>
                                      <p:cBhvr>
                                        <p:cTn id="71" dur="26">
                                          <p:stCondLst>
                                            <p:cond delay="1642"/>
                                          </p:stCondLst>
                                        </p:cTn>
                                        <p:tgtEl>
                                          <p:spTgt spid="138243">
                                            <p:txEl>
                                              <p:pRg st="3" end="3"/>
                                            </p:txEl>
                                          </p:spTgt>
                                        </p:tgtEl>
                                      </p:cBhvr>
                                      <p:to x="100000" y="90000"/>
                                    </p:animScale>
                                    <p:animScale>
                                      <p:cBhvr>
                                        <p:cTn id="72" dur="166" decel="50000">
                                          <p:stCondLst>
                                            <p:cond delay="1668"/>
                                          </p:stCondLst>
                                        </p:cTn>
                                        <p:tgtEl>
                                          <p:spTgt spid="138243">
                                            <p:txEl>
                                              <p:pRg st="3" end="3"/>
                                            </p:txEl>
                                          </p:spTgt>
                                        </p:tgtEl>
                                      </p:cBhvr>
                                      <p:to x="100000" y="100000"/>
                                    </p:animScale>
                                    <p:animScale>
                                      <p:cBhvr>
                                        <p:cTn id="73" dur="26">
                                          <p:stCondLst>
                                            <p:cond delay="1808"/>
                                          </p:stCondLst>
                                        </p:cTn>
                                        <p:tgtEl>
                                          <p:spTgt spid="138243">
                                            <p:txEl>
                                              <p:pRg st="3" end="3"/>
                                            </p:txEl>
                                          </p:spTgt>
                                        </p:tgtEl>
                                      </p:cBhvr>
                                      <p:to x="100000" y="95000"/>
                                    </p:animScale>
                                    <p:animScale>
                                      <p:cBhvr>
                                        <p:cTn id="74" dur="166" decel="50000">
                                          <p:stCondLst>
                                            <p:cond delay="1834"/>
                                          </p:stCondLst>
                                        </p:cTn>
                                        <p:tgtEl>
                                          <p:spTgt spid="13824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152400"/>
            <a:ext cx="7353300" cy="655638"/>
          </a:xfrm>
        </p:spPr>
        <p:txBody>
          <a:bodyPr/>
          <a:lstStyle/>
          <a:p>
            <a:pPr eaLnBrk="1" hangingPunct="1">
              <a:defRPr/>
            </a:pPr>
            <a:r>
              <a:rPr lang="en-US" sz="3600" b="1" smtClean="0">
                <a:solidFill>
                  <a:srgbClr val="FF0000"/>
                </a:solidFill>
                <a:effectLst>
                  <a:outerShdw blurRad="38100" dist="38100" dir="2700000" algn="tl">
                    <a:srgbClr val="C0C0C0"/>
                  </a:outerShdw>
                </a:effectLst>
                <a:latin typeface="Times New Roman" pitchFamily="18" charset="0"/>
              </a:rPr>
              <a:t>1. 3. Các thuộc tính cơ bản của HĐH</a:t>
            </a:r>
          </a:p>
        </p:txBody>
      </p:sp>
      <p:sp>
        <p:nvSpPr>
          <p:cNvPr id="143363" name="Rectangle 3"/>
          <p:cNvSpPr>
            <a:spLocks noGrp="1" noChangeArrowheads="1"/>
          </p:cNvSpPr>
          <p:nvPr>
            <p:ph idx="1"/>
          </p:nvPr>
        </p:nvSpPr>
        <p:spPr>
          <a:xfrm>
            <a:off x="238125" y="1017588"/>
            <a:ext cx="8656638" cy="4991100"/>
          </a:xfrm>
        </p:spPr>
        <p:txBody>
          <a:bodyPr>
            <a:normAutofit lnSpcReduction="10000"/>
          </a:bodyPr>
          <a:lstStyle/>
          <a:p>
            <a:pPr eaLnBrk="1" hangingPunct="1">
              <a:buSzPct val="130000"/>
              <a:buFont typeface="Wingdings" pitchFamily="2" charset="2"/>
              <a:buChar char="§"/>
              <a:defRPr/>
            </a:pPr>
            <a:r>
              <a:rPr lang="en-US" sz="2800" b="1" smtClean="0">
                <a:solidFill>
                  <a:srgbClr val="FF3300"/>
                </a:solidFill>
                <a:effectLst>
                  <a:outerShdw blurRad="38100" dist="38100" dir="2700000" algn="tl">
                    <a:srgbClr val="C0C0C0"/>
                  </a:outerShdw>
                </a:effectLst>
                <a:latin typeface="Times New Roman" pitchFamily="18" charset="0"/>
              </a:rPr>
              <a:t>Tính tin cậy </a:t>
            </a:r>
          </a:p>
          <a:p>
            <a:pPr algn="just" eaLnBrk="1" hangingPunct="1">
              <a:buSzPct val="130000"/>
              <a:buFont typeface="Wingdings" pitchFamily="2" charset="2"/>
              <a:buNone/>
              <a:defRPr/>
            </a:pPr>
            <a:r>
              <a:rPr lang="en-US" sz="2800" smtClean="0">
                <a:effectLst>
                  <a:outerShdw blurRad="38100" dist="38100" dir="2700000" algn="tl">
                    <a:srgbClr val="C0C0C0"/>
                  </a:outerShdw>
                </a:effectLst>
                <a:latin typeface="Times New Roman" pitchFamily="18" charset="0"/>
              </a:rPr>
              <a:t>	Mọi hoạt động, mọi thông báo của HĐH phải chính xác. VD, khi truy cập đĩa, nếu gặp lỗi truy cập thì HĐH cố gắng lặp lại thao tác nhiều lần, nếu vẫn không được thì mới đưa ra thông báo lỗi.</a:t>
            </a:r>
          </a:p>
          <a:p>
            <a:pPr algn="just" eaLnBrk="1" hangingPunct="1">
              <a:buClr>
                <a:schemeClr val="tx2"/>
              </a:buClr>
              <a:buSzPct val="130000"/>
              <a:buFont typeface="Wingdings" pitchFamily="2" charset="2"/>
              <a:buChar char="§"/>
              <a:defRPr/>
            </a:pPr>
            <a:r>
              <a:rPr lang="en-US" sz="2800" smtClean="0">
                <a:effectLst>
                  <a:outerShdw blurRad="38100" dist="38100" dir="2700000" algn="tl">
                    <a:srgbClr val="C0C0C0"/>
                  </a:outerShdw>
                </a:effectLst>
                <a:latin typeface="Times New Roman" pitchFamily="18" charset="0"/>
              </a:rPr>
              <a:t> </a:t>
            </a:r>
            <a:r>
              <a:rPr lang="en-US" sz="2800" b="1" smtClean="0">
                <a:solidFill>
                  <a:srgbClr val="FF3300"/>
                </a:solidFill>
                <a:effectLst>
                  <a:outerShdw blurRad="38100" dist="38100" dir="2700000" algn="tl">
                    <a:srgbClr val="C0C0C0"/>
                  </a:outerShdw>
                </a:effectLst>
                <a:latin typeface="Times New Roman" pitchFamily="18" charset="0"/>
              </a:rPr>
              <a:t>Tính an toàn</a:t>
            </a:r>
          </a:p>
          <a:p>
            <a:pPr algn="just" eaLnBrk="1" hangingPunct="1">
              <a:buSzPct val="130000"/>
              <a:buFont typeface="Wingdings" pitchFamily="2" charset="2"/>
              <a:buNone/>
              <a:defRPr/>
            </a:pPr>
            <a:r>
              <a:rPr lang="en-US" sz="2800" b="1" smtClean="0">
                <a:solidFill>
                  <a:srgbClr val="FF3300"/>
                </a:solidFill>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HĐH phải đảm bảo dữ liệu và các chương trình không bị thay đổi ngoài ý muốn trong khi hệ thống hoạt động. Muốn vậy, HĐH phải có cơ chế bảo vệ dữ liệu và các tài nguyên dùng chung tránh được sự vi phạm vô tình hay cố ý của users và các chương trình.</a:t>
            </a:r>
          </a:p>
        </p:txBody>
      </p:sp>
      <p:sp>
        <p:nvSpPr>
          <p:cNvPr id="21507" name="Slide Number Placeholder 5"/>
          <p:cNvSpPr>
            <a:spLocks noGrp="1"/>
          </p:cNvSpPr>
          <p:nvPr>
            <p:ph type="sldNum" sz="quarter" idx="12"/>
          </p:nvPr>
        </p:nvSpPr>
        <p:spPr>
          <a:noFill/>
        </p:spPr>
        <p:txBody>
          <a:bodyPr/>
          <a:lstStyle/>
          <a:p>
            <a:fld id="{22B69325-6CA9-4164-BF40-54DDF5F49FD3}" type="slidenum">
              <a:rPr lang="en-US" smtClean="0"/>
              <a:pPr/>
              <a:t>26</a:t>
            </a:fld>
            <a:endParaRPr lang="en-US" smtClean="0"/>
          </a:p>
        </p:txBody>
      </p:sp>
    </p:spTree>
  </p:cSld>
  <p:clrMapOvr>
    <a:masterClrMapping/>
  </p:clrMapOvr>
  <p:transition advTm="1591"/>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85800" y="152400"/>
            <a:ext cx="7658100" cy="525463"/>
          </a:xfrm>
        </p:spPr>
        <p:txBody>
          <a:bodyPr>
            <a:normAutofit fontScale="90000"/>
          </a:bodyPr>
          <a:lstStyle/>
          <a:p>
            <a:pPr>
              <a:defRPr/>
            </a:pPr>
            <a:r>
              <a:rPr lang="en-US" sz="3600" b="1">
                <a:solidFill>
                  <a:srgbClr val="FF0000"/>
                </a:solidFill>
                <a:effectLst>
                  <a:outerShdw blurRad="38100" dist="38100" dir="2700000" algn="tl">
                    <a:srgbClr val="C0C0C0"/>
                  </a:outerShdw>
                </a:effectLst>
                <a:latin typeface="Times New Roman" pitchFamily="18" charset="0"/>
              </a:rPr>
              <a:t>1. 3. Các thuộc tính cơ bản của HĐH</a:t>
            </a:r>
            <a:endParaRPr lang="en-US" sz="3600" b="1" smtClean="0">
              <a:solidFill>
                <a:schemeClr val="tx2"/>
              </a:solidFill>
              <a:effectLst>
                <a:outerShdw blurRad="38100" dist="38100" dir="2700000" algn="tl">
                  <a:srgbClr val="C0C0C0"/>
                </a:outerShdw>
              </a:effectLst>
              <a:latin typeface="Times New Roman" pitchFamily="18" charset="0"/>
            </a:endParaRPr>
          </a:p>
        </p:txBody>
      </p:sp>
      <p:sp>
        <p:nvSpPr>
          <p:cNvPr id="145411" name="Rectangle 3"/>
          <p:cNvSpPr>
            <a:spLocks noGrp="1" noChangeArrowheads="1"/>
          </p:cNvSpPr>
          <p:nvPr>
            <p:ph idx="1"/>
          </p:nvPr>
        </p:nvSpPr>
        <p:spPr>
          <a:xfrm>
            <a:off x="368300" y="844550"/>
            <a:ext cx="8308975" cy="5064125"/>
          </a:xfrm>
        </p:spPr>
        <p:txBody>
          <a:bodyPr/>
          <a:lstStyle/>
          <a:p>
            <a:pPr eaLnBrk="1" hangingPunct="1">
              <a:buSzPct val="140000"/>
              <a:buFont typeface="Wingdings" pitchFamily="2" charset="2"/>
              <a:buChar char="§"/>
              <a:defRPr/>
            </a:pPr>
            <a:r>
              <a:rPr lang="en-US" sz="2800" b="1" smtClean="0">
                <a:solidFill>
                  <a:srgbClr val="FF3300"/>
                </a:solidFill>
                <a:effectLst>
                  <a:outerShdw blurRad="38100" dist="38100" dir="2700000" algn="tl">
                    <a:srgbClr val="C0C0C0"/>
                  </a:outerShdw>
                </a:effectLst>
                <a:latin typeface="Times New Roman" pitchFamily="18" charset="0"/>
              </a:rPr>
              <a:t>Tính hiệu quả</a:t>
            </a:r>
          </a:p>
          <a:p>
            <a:pPr algn="just" eaLnBrk="1" hangingPunct="1">
              <a:buFontTx/>
              <a:buNone/>
              <a:defRPr/>
            </a:pPr>
            <a:r>
              <a:rPr lang="en-US" sz="2800" smtClean="0">
                <a:effectLst>
                  <a:outerShdw blurRad="38100" dist="38100" dir="2700000" algn="tl">
                    <a:srgbClr val="C0C0C0"/>
                  </a:outerShdw>
                </a:effectLst>
                <a:latin typeface="Times New Roman" pitchFamily="18" charset="0"/>
              </a:rPr>
              <a:t>	Các tài nguyên của HT phải được khai thác một cách hiệu quả sao cho cả khi tài nguyên hạn chế vẫn có thể giải quyết được các yêu cầu phức tạp của người dùng. Ngoài ra phải duy trì tính đồng bộ của HT để tránh trường hợp các thiết bị chậm trì hoãn hoạt động của HT.</a:t>
            </a:r>
          </a:p>
          <a:p>
            <a:pPr algn="just" eaLnBrk="1" hangingPunct="1">
              <a:buClr>
                <a:schemeClr val="tx2"/>
              </a:buClr>
              <a:buSzPct val="140000"/>
              <a:buFont typeface="Wingdings" pitchFamily="2" charset="2"/>
              <a:buChar char="§"/>
              <a:defRPr/>
            </a:pPr>
            <a:r>
              <a:rPr lang="en-US" sz="2800" smtClean="0">
                <a:effectLst>
                  <a:outerShdw blurRad="38100" dist="38100" dir="2700000" algn="tl">
                    <a:srgbClr val="C0C0C0"/>
                  </a:outerShdw>
                </a:effectLst>
                <a:latin typeface="Times New Roman" pitchFamily="18" charset="0"/>
              </a:rPr>
              <a:t> </a:t>
            </a:r>
            <a:r>
              <a:rPr lang="en-US" sz="2800" b="1" smtClean="0">
                <a:solidFill>
                  <a:srgbClr val="FF3300"/>
                </a:solidFill>
                <a:effectLst>
                  <a:outerShdw blurRad="38100" dist="38100" dir="2700000" algn="tl">
                    <a:srgbClr val="C0C0C0"/>
                  </a:outerShdw>
                </a:effectLst>
                <a:latin typeface="Times New Roman" pitchFamily="18" charset="0"/>
              </a:rPr>
              <a:t>Tính kế thừa</a:t>
            </a:r>
          </a:p>
          <a:p>
            <a:pPr algn="just" eaLnBrk="1" hangingPunct="1">
              <a:buSzPct val="170000"/>
              <a:buFont typeface="Wingdings" pitchFamily="2" charset="2"/>
              <a:buNone/>
              <a:defRPr/>
            </a:pPr>
            <a:r>
              <a:rPr lang="en-US" sz="2800" b="1" smtClean="0">
                <a:solidFill>
                  <a:srgbClr val="FF3300"/>
                </a:solidFill>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HĐH phải đảm bảo tính kế thừa các ưu điểm, loại bỏ các nhược điểm của phiên bản trước và phải sẵn sàng thích ứng với sự thay đổi trong tương lai. </a:t>
            </a:r>
            <a:endParaRPr lang="en-US" sz="2800" b="1" smtClean="0">
              <a:solidFill>
                <a:srgbClr val="FF3300"/>
              </a:solidFill>
              <a:effectLst>
                <a:outerShdw blurRad="38100" dist="38100" dir="2700000" algn="tl">
                  <a:srgbClr val="C0C0C0"/>
                </a:outerShdw>
              </a:effectLst>
              <a:latin typeface="Times New Roman" pitchFamily="18" charset="0"/>
            </a:endParaRPr>
          </a:p>
          <a:p>
            <a:pPr algn="just" eaLnBrk="1" hangingPunct="1">
              <a:buFontTx/>
              <a:buNone/>
              <a:defRPr/>
            </a:pPr>
            <a:endParaRPr lang="en-US" sz="2800" smtClean="0">
              <a:effectLst>
                <a:outerShdw blurRad="38100" dist="38100" dir="2700000" algn="tl">
                  <a:srgbClr val="C0C0C0"/>
                </a:outerShdw>
              </a:effectLst>
              <a:latin typeface="Times New Roman" pitchFamily="18" charset="0"/>
            </a:endParaRPr>
          </a:p>
        </p:txBody>
      </p:sp>
      <p:sp>
        <p:nvSpPr>
          <p:cNvPr id="22531" name="Slide Number Placeholder 5"/>
          <p:cNvSpPr>
            <a:spLocks noGrp="1"/>
          </p:cNvSpPr>
          <p:nvPr>
            <p:ph type="sldNum" sz="quarter" idx="12"/>
          </p:nvPr>
        </p:nvSpPr>
        <p:spPr>
          <a:noFill/>
        </p:spPr>
        <p:txBody>
          <a:bodyPr/>
          <a:lstStyle/>
          <a:p>
            <a:fld id="{C923DAA6-CEF3-45EA-8912-77837227F879}" type="slidenum">
              <a:rPr lang="en-US" smtClean="0"/>
              <a:pPr/>
              <a:t>27</a:t>
            </a:fld>
            <a:endParaRPr lang="en-US" smtClean="0"/>
          </a:p>
        </p:txBody>
      </p:sp>
      <p:pic>
        <p:nvPicPr>
          <p:cNvPr id="6" name="~PP689.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rcRect/>
          <a:stretch>
            <a:fillRect/>
          </a:stretch>
        </p:blipFill>
        <p:spPr bwMode="auto">
          <a:xfrm>
            <a:off x="8656638" y="6370638"/>
            <a:ext cx="304800"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285750" y="152400"/>
            <a:ext cx="8858250" cy="700088"/>
          </a:xfrm>
        </p:spPr>
        <p:txBody>
          <a:bodyPr>
            <a:normAutofit/>
          </a:bodyPr>
          <a:lstStyle/>
          <a:p>
            <a:pPr>
              <a:defRPr/>
            </a:pPr>
            <a:r>
              <a:rPr lang="en-US" sz="3200" b="1" smtClean="0">
                <a:solidFill>
                  <a:srgbClr val="FF0000"/>
                </a:solidFill>
                <a:effectLst>
                  <a:outerShdw blurRad="38100" dist="38100" dir="2700000" algn="tl">
                    <a:srgbClr val="C0C0C0"/>
                  </a:outerShdw>
                </a:effectLst>
                <a:latin typeface="Times New Roman" pitchFamily="18" charset="0"/>
              </a:rPr>
              <a:t>1. 3. Các thuộc tính cơ bản của HĐH</a:t>
            </a:r>
            <a:endParaRPr lang="en-US" sz="3200" smtClean="0">
              <a:solidFill>
                <a:schemeClr val="tx2"/>
              </a:solidFill>
              <a:effectLst>
                <a:outerShdw blurRad="38100" dist="38100" dir="2700000" algn="tl">
                  <a:srgbClr val="C0C0C0"/>
                </a:outerShdw>
              </a:effectLst>
              <a:latin typeface="Times New Roman" pitchFamily="18" charset="0"/>
            </a:endParaRPr>
          </a:p>
        </p:txBody>
      </p:sp>
      <p:sp>
        <p:nvSpPr>
          <p:cNvPr id="146435" name="Rectangle 3"/>
          <p:cNvSpPr>
            <a:spLocks noGrp="1" noChangeArrowheads="1"/>
          </p:cNvSpPr>
          <p:nvPr>
            <p:ph idx="1"/>
          </p:nvPr>
        </p:nvSpPr>
        <p:spPr>
          <a:xfrm>
            <a:off x="455613" y="1017588"/>
            <a:ext cx="8235950" cy="4860925"/>
          </a:xfrm>
        </p:spPr>
        <p:txBody>
          <a:bodyPr/>
          <a:lstStyle/>
          <a:p>
            <a:pPr eaLnBrk="1" hangingPunct="1">
              <a:buSzPct val="140000"/>
              <a:buFont typeface="Wingdings" pitchFamily="2" charset="2"/>
              <a:buChar char="§"/>
              <a:defRPr/>
            </a:pPr>
            <a:r>
              <a:rPr lang="en-US" sz="3000" b="1" smtClean="0">
                <a:solidFill>
                  <a:srgbClr val="FF3300"/>
                </a:solidFill>
                <a:effectLst>
                  <a:outerShdw blurRad="38100" dist="38100" dir="2700000" algn="tl">
                    <a:srgbClr val="C0C0C0"/>
                  </a:outerShdw>
                </a:effectLst>
                <a:latin typeface="Times New Roman" pitchFamily="18" charset="0"/>
              </a:rPr>
              <a:t>Tính sử dụng</a:t>
            </a:r>
          </a:p>
          <a:p>
            <a:pPr algn="just" eaLnBrk="1" hangingPunct="1">
              <a:buFontTx/>
              <a:buNone/>
              <a:defRPr/>
            </a:pPr>
            <a:r>
              <a:rPr lang="en-US" sz="3000" smtClean="0">
                <a:effectLst>
                  <a:outerShdw blurRad="38100" dist="38100" dir="2700000" algn="tl">
                    <a:srgbClr val="C0C0C0"/>
                  </a:outerShdw>
                </a:effectLst>
                <a:latin typeface="Times New Roman" pitchFamily="18" charset="0"/>
              </a:rPr>
              <a:t>	HĐH phải dễ sử dụng với đại đa số người dùng, có hiệu quả tùy theo kiến thức và kinh nghiệm người dùng. HĐH phải có hệ thống trợ giúp, hướng dẫn đầy đủ giúp người dùng có thể tự đào tạo mình trong quá trình khai thác. </a:t>
            </a:r>
          </a:p>
          <a:p>
            <a:pPr algn="just" eaLnBrk="1" hangingPunct="1">
              <a:buClr>
                <a:srgbClr val="FF3300"/>
              </a:buClr>
              <a:buSzPct val="170000"/>
              <a:defRPr/>
            </a:pPr>
            <a:r>
              <a:rPr lang="en-US" sz="3000" smtClean="0">
                <a:solidFill>
                  <a:srgbClr val="FF3300"/>
                </a:solidFill>
                <a:effectLst>
                  <a:outerShdw blurRad="38100" dist="38100" dir="2700000" algn="tl">
                    <a:srgbClr val="C0C0C0"/>
                  </a:outerShdw>
                </a:effectLst>
                <a:latin typeface="Times New Roman" pitchFamily="18" charset="0"/>
              </a:rPr>
              <a:t>Lưu ý:</a:t>
            </a:r>
            <a:r>
              <a:rPr lang="en-US" sz="3000" smtClean="0">
                <a:effectLst>
                  <a:outerShdw blurRad="38100" dist="38100" dir="2700000" algn="tl">
                    <a:srgbClr val="C0C0C0"/>
                  </a:outerShdw>
                </a:effectLst>
                <a:latin typeface="Times New Roman" pitchFamily="18" charset="0"/>
              </a:rPr>
              <a:t> Các thuộc tính trên khó có thể đồng thời thỏa mãn, mỗi HĐH cần có một giải pháp dung hòa, ưu tiên hợp lí thuộc tính này hay thuộc tính kia.</a:t>
            </a:r>
          </a:p>
        </p:txBody>
      </p:sp>
      <p:sp>
        <p:nvSpPr>
          <p:cNvPr id="23555" name="Slide Number Placeholder 5"/>
          <p:cNvSpPr>
            <a:spLocks noGrp="1"/>
          </p:cNvSpPr>
          <p:nvPr>
            <p:ph type="sldNum" sz="quarter" idx="12"/>
          </p:nvPr>
        </p:nvSpPr>
        <p:spPr>
          <a:noFill/>
        </p:spPr>
        <p:txBody>
          <a:bodyPr/>
          <a:lstStyle/>
          <a:p>
            <a:fld id="{AFADA477-1483-4D2A-998B-0B8E9D9335B1}"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92088" y="152400"/>
            <a:ext cx="8589962" cy="773113"/>
          </a:xfrm>
        </p:spPr>
        <p:txBody>
          <a:bodyPr/>
          <a:lstStyle/>
          <a:p>
            <a:pPr eaLnBrk="1" hangingPunct="1">
              <a:defRPr/>
            </a:pPr>
            <a:r>
              <a:rPr lang="en-US" sz="3200" b="1" smtClean="0">
                <a:solidFill>
                  <a:srgbClr val="FF0000"/>
                </a:solidFill>
                <a:effectLst>
                  <a:outerShdw blurRad="38100" dist="38100" dir="2700000" algn="tl">
                    <a:srgbClr val="C0C0C0"/>
                  </a:outerShdw>
                </a:effectLst>
                <a:latin typeface="Times New Roman" pitchFamily="18" charset="0"/>
              </a:rPr>
              <a:t>1.4. Các nguyên tắc thiết kế và xây dựng HĐH</a:t>
            </a:r>
          </a:p>
        </p:txBody>
      </p:sp>
      <p:sp>
        <p:nvSpPr>
          <p:cNvPr id="149507" name="Rectangle 3"/>
          <p:cNvSpPr>
            <a:spLocks noGrp="1" noChangeArrowheads="1"/>
          </p:cNvSpPr>
          <p:nvPr>
            <p:ph idx="1"/>
          </p:nvPr>
        </p:nvSpPr>
        <p:spPr>
          <a:xfrm>
            <a:off x="411163" y="1017588"/>
            <a:ext cx="8280400" cy="4860925"/>
          </a:xfrm>
        </p:spPr>
        <p:txBody>
          <a:bodyPr/>
          <a:lstStyle/>
          <a:p>
            <a:pPr algn="just" eaLnBrk="1" hangingPunct="1">
              <a:buSzPct val="140000"/>
              <a:buFont typeface="Wingdings" pitchFamily="2" charset="2"/>
              <a:buChar char="§"/>
              <a:defRPr/>
            </a:pPr>
            <a:r>
              <a:rPr lang="en-US" b="1" smtClean="0">
                <a:solidFill>
                  <a:srgbClr val="FF3300"/>
                </a:solidFill>
                <a:effectLst>
                  <a:outerShdw blurRad="38100" dist="38100" dir="2700000" algn="tl">
                    <a:srgbClr val="C0C0C0"/>
                  </a:outerShdw>
                </a:effectLst>
                <a:latin typeface="Times New Roman" pitchFamily="18" charset="0"/>
              </a:rPr>
              <a:t>Nguyên tắc tương đối trong định vị</a:t>
            </a:r>
          </a:p>
          <a:p>
            <a:pPr algn="just" eaLnBrk="1" hangingPunct="1">
              <a:buSzPct val="185000"/>
              <a:buFont typeface="Wingdings" pitchFamily="2" charset="2"/>
              <a:buNone/>
              <a:defRPr/>
            </a:pPr>
            <a:r>
              <a:rPr lang="en-US" smtClean="0">
                <a:effectLst>
                  <a:outerShdw blurRad="38100" dist="38100" dir="2700000" algn="tl">
                    <a:srgbClr val="C0C0C0"/>
                  </a:outerShdw>
                </a:effectLst>
                <a:latin typeface="Times New Roman" pitchFamily="18" charset="0"/>
              </a:rPr>
              <a:t>	</a:t>
            </a:r>
            <a:r>
              <a:rPr lang="en-US" i="1" smtClean="0">
                <a:effectLst>
                  <a:outerShdw blurRad="38100" dist="38100" dir="2700000" algn="tl">
                    <a:srgbClr val="C0C0C0"/>
                  </a:outerShdw>
                </a:effectLst>
                <a:latin typeface="Times New Roman" pitchFamily="18" charset="0"/>
              </a:rPr>
              <a:t>Các modul chương trình của HĐH được viết theo địa chỉ tương đối tính từ đầu bộ nhớ. Khi thực hiện chúng mới được định vị vào một vùng nhớ cụ thể.</a:t>
            </a:r>
            <a:r>
              <a:rPr lang="en-US" smtClean="0">
                <a:effectLst>
                  <a:outerShdw blurRad="38100" dist="38100" dir="2700000" algn="tl">
                    <a:srgbClr val="C0C0C0"/>
                  </a:outerShdw>
                </a:effectLst>
                <a:latin typeface="Times New Roman" pitchFamily="18" charset="0"/>
              </a:rPr>
              <a:t> </a:t>
            </a:r>
          </a:p>
          <a:p>
            <a:pPr algn="just" eaLnBrk="1" hangingPunct="1">
              <a:buSzPct val="185000"/>
              <a:buFont typeface="Wingdings" pitchFamily="2" charset="2"/>
              <a:buNone/>
              <a:defRPr/>
            </a:pPr>
            <a:r>
              <a:rPr lang="en-US" smtClean="0">
                <a:effectLst>
                  <a:outerShdw blurRad="38100" dist="38100" dir="2700000" algn="tl">
                    <a:srgbClr val="C0C0C0"/>
                  </a:outerShdw>
                </a:effectLst>
                <a:latin typeface="Times New Roman" pitchFamily="18" charset="0"/>
              </a:rPr>
              <a:t>	Nguyên tắc này giúp cho HT sử dụng bộ nhớ linh hoạt và HĐH không bị lệ thuộc vào cấu hình bộ nhớ cụ thể.</a:t>
            </a:r>
          </a:p>
          <a:p>
            <a:pPr algn="just" eaLnBrk="1" hangingPunct="1">
              <a:buSzPct val="185000"/>
              <a:buFont typeface="Wingdings" pitchFamily="2" charset="2"/>
              <a:buNone/>
              <a:defRPr/>
            </a:pPr>
            <a:endParaRPr lang="en-US" smtClean="0">
              <a:effectLst>
                <a:outerShdw blurRad="38100" dist="38100" dir="2700000" algn="tl">
                  <a:srgbClr val="C0C0C0"/>
                </a:outerShdw>
              </a:effectLst>
              <a:latin typeface="Times New Roman" pitchFamily="18" charset="0"/>
            </a:endParaRPr>
          </a:p>
        </p:txBody>
      </p:sp>
      <p:sp>
        <p:nvSpPr>
          <p:cNvPr id="25603" name="Slide Number Placeholder 5"/>
          <p:cNvSpPr>
            <a:spLocks noGrp="1"/>
          </p:cNvSpPr>
          <p:nvPr>
            <p:ph type="sldNum" sz="quarter" idx="12"/>
          </p:nvPr>
        </p:nvSpPr>
        <p:spPr>
          <a:noFill/>
        </p:spPr>
        <p:txBody>
          <a:bodyPr/>
          <a:lstStyle/>
          <a:p>
            <a:fld id="{838E403D-42FB-458B-BFCE-88851AA6DA71}"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799" y="152400"/>
            <a:ext cx="7867651" cy="801688"/>
          </a:xfrm>
        </p:spPr>
        <p:txBody>
          <a:bodyPr>
            <a:normAutofit fontScale="90000"/>
          </a:bodyPr>
          <a:lstStyle/>
          <a:p>
            <a:pPr>
              <a:defRPr/>
            </a:pPr>
            <a:r>
              <a:rPr lang="en-US" sz="3600" b="1">
                <a:solidFill>
                  <a:srgbClr val="FF0000"/>
                </a:solidFill>
                <a:latin typeface="Times New Roman" pitchFamily="18" charset="0"/>
                <a:cs typeface="Times New Roman" pitchFamily="18" charset="0"/>
              </a:rPr>
              <a:t>MÔN HỌC: NGUYÊN LÍ HỆ ĐIỀU </a:t>
            </a:r>
            <a:r>
              <a:rPr lang="en-US" sz="3600" b="1" smtClean="0">
                <a:solidFill>
                  <a:srgbClr val="FF0000"/>
                </a:solidFill>
                <a:latin typeface="Times New Roman" pitchFamily="18" charset="0"/>
                <a:cs typeface="Times New Roman" pitchFamily="18" charset="0"/>
              </a:rPr>
              <a:t>HÀNH</a:t>
            </a:r>
            <a:endParaRPr lang="en-US" sz="3600" smtClean="0">
              <a:solidFill>
                <a:srgbClr val="FF3300"/>
              </a:solidFill>
              <a:effectLst>
                <a:outerShdw blurRad="38100" dist="38100" dir="2700000" algn="tl">
                  <a:srgbClr val="C0C0C0"/>
                </a:outerShdw>
              </a:effectLst>
              <a:latin typeface="Times New Roman" pitchFamily="18" charset="0"/>
            </a:endParaRPr>
          </a:p>
        </p:txBody>
      </p:sp>
      <p:sp>
        <p:nvSpPr>
          <p:cNvPr id="132099" name="Rectangle 3"/>
          <p:cNvSpPr>
            <a:spLocks noGrp="1" noChangeArrowheads="1"/>
          </p:cNvSpPr>
          <p:nvPr>
            <p:ph idx="1"/>
          </p:nvPr>
        </p:nvSpPr>
        <p:spPr>
          <a:xfrm>
            <a:off x="209550" y="1100138"/>
            <a:ext cx="8599488" cy="4811931"/>
          </a:xfrm>
        </p:spPr>
        <p:txBody>
          <a:bodyPr>
            <a:normAutofit fontScale="92500" lnSpcReduction="10000"/>
          </a:bodyPr>
          <a:lstStyle/>
          <a:p>
            <a:pPr algn="just">
              <a:buSzPct val="130000"/>
              <a:defRPr/>
            </a:pPr>
            <a:r>
              <a:rPr lang="vi-VN" sz="2900" b="1" dirty="0">
                <a:effectLst>
                  <a:outerShdw blurRad="38100" dist="38100" dir="2700000" algn="tl">
                    <a:srgbClr val="C0C0C0"/>
                  </a:outerShdw>
                </a:effectLst>
                <a:latin typeface="Times New Roman" pitchFamily="18" charset="0"/>
              </a:rPr>
              <a:t>Nội dung</a:t>
            </a:r>
          </a:p>
          <a:p>
            <a:pPr marL="0" indent="0" algn="just">
              <a:buSzPct val="130000"/>
              <a:buNone/>
              <a:defRPr/>
            </a:pP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Chương</a:t>
            </a:r>
            <a:r>
              <a:rPr lang="en-US" sz="2900" dirty="0" smtClean="0">
                <a:effectLst>
                  <a:outerShdw blurRad="38100" dist="38100" dir="2700000" algn="tl">
                    <a:srgbClr val="C0C0C0"/>
                  </a:outerShdw>
                </a:effectLst>
                <a:latin typeface="Times New Roman" pitchFamily="18" charset="0"/>
              </a:rPr>
              <a:t> 1: </a:t>
            </a:r>
            <a:r>
              <a:rPr lang="vi-VN" sz="2900" dirty="0">
                <a:effectLst>
                  <a:outerShdw blurRad="38100" dist="38100" dir="2700000" algn="tl">
                    <a:srgbClr val="C0C0C0"/>
                  </a:outerShdw>
                </a:effectLst>
                <a:latin typeface="Times New Roman" pitchFamily="18" charset="0"/>
              </a:rPr>
              <a:t>Tổng </a:t>
            </a:r>
            <a:r>
              <a:rPr lang="vi-VN" sz="2900" dirty="0" smtClean="0">
                <a:effectLst>
                  <a:outerShdw blurRad="38100" dist="38100" dir="2700000" algn="tl">
                    <a:srgbClr val="C0C0C0"/>
                  </a:outerShdw>
                </a:effectLst>
                <a:latin typeface="Times New Roman" pitchFamily="18" charset="0"/>
              </a:rPr>
              <a:t>quan</a:t>
            </a:r>
            <a:r>
              <a:rPr lang="en-US" sz="2900" dirty="0" smtClean="0">
                <a:effectLst>
                  <a:outerShdw blurRad="38100" dist="38100" dir="2700000" algn="tl">
                    <a:srgbClr val="C0C0C0"/>
                  </a:outerShdw>
                </a:effectLst>
                <a:latin typeface="Times New Roman" pitchFamily="18" charset="0"/>
              </a:rPr>
              <a:t> </a:t>
            </a:r>
          </a:p>
          <a:p>
            <a:pPr marL="0" indent="0" algn="just">
              <a:buSzPct val="130000"/>
              <a:buNone/>
              <a:defRPr/>
            </a:pPr>
            <a:r>
              <a:rPr lang="en-US" sz="2900" dirty="0" smtClean="0">
                <a:effectLst>
                  <a:outerShdw blurRad="38100" dist="38100" dir="2700000" algn="tl">
                    <a:srgbClr val="C0C0C0"/>
                  </a:outerShdw>
                </a:effectLst>
                <a:latin typeface="Times New Roman" pitchFamily="18" charset="0"/>
              </a:rPr>
              <a:t>+ </a:t>
            </a:r>
            <a:r>
              <a:rPr lang="en-US" sz="2900" dirty="0" err="1">
                <a:effectLst>
                  <a:outerShdw blurRad="38100" dist="38100" dir="2700000" algn="tl">
                    <a:srgbClr val="C0C0C0"/>
                  </a:outerShdw>
                </a:effectLst>
                <a:latin typeface="Times New Roman" pitchFamily="18" charset="0"/>
              </a:rPr>
              <a:t>Chương</a:t>
            </a:r>
            <a:r>
              <a:rPr lang="en-US" sz="2900" dirty="0">
                <a:effectLst>
                  <a:outerShdw blurRad="38100" dist="38100" dir="2700000" algn="tl">
                    <a:srgbClr val="C0C0C0"/>
                  </a:outerShdw>
                </a:effectLst>
                <a:latin typeface="Times New Roman" pitchFamily="18" charset="0"/>
              </a:rPr>
              <a:t> </a:t>
            </a:r>
            <a:r>
              <a:rPr lang="en-US" sz="2900" dirty="0" smtClean="0">
                <a:effectLst>
                  <a:outerShdw blurRad="38100" dist="38100" dir="2700000" algn="tl">
                    <a:srgbClr val="C0C0C0"/>
                  </a:outerShdw>
                </a:effectLst>
                <a:latin typeface="Times New Roman" pitchFamily="18" charset="0"/>
              </a:rPr>
              <a:t>2: </a:t>
            </a:r>
            <a:r>
              <a:rPr lang="vi-VN" sz="2900" dirty="0" smtClean="0">
                <a:effectLst>
                  <a:outerShdw blurRad="38100" dist="38100" dir="2700000" algn="tl">
                    <a:srgbClr val="C0C0C0"/>
                  </a:outerShdw>
                </a:effectLst>
                <a:latin typeface="Times New Roman" pitchFamily="18" charset="0"/>
              </a:rPr>
              <a:t>Quản </a:t>
            </a:r>
            <a:r>
              <a:rPr lang="vi-VN" sz="2900" dirty="0">
                <a:effectLst>
                  <a:outerShdw blurRad="38100" dist="38100" dir="2700000" algn="tl">
                    <a:srgbClr val="C0C0C0"/>
                  </a:outerShdw>
                </a:effectLst>
                <a:latin typeface="Times New Roman" pitchFamily="18" charset="0"/>
              </a:rPr>
              <a:t>lý tiến trình </a:t>
            </a:r>
            <a:endParaRPr lang="en-US" sz="2900" dirty="0" smtClean="0">
              <a:effectLst>
                <a:outerShdw blurRad="38100" dist="38100" dir="2700000" algn="tl">
                  <a:srgbClr val="C0C0C0"/>
                </a:outerShdw>
              </a:effectLst>
              <a:latin typeface="Times New Roman" pitchFamily="18" charset="0"/>
            </a:endParaRPr>
          </a:p>
          <a:p>
            <a:pPr marL="0" indent="0" algn="just">
              <a:buSzPct val="130000"/>
              <a:buNone/>
              <a:defRPr/>
            </a:pPr>
            <a:r>
              <a:rPr lang="en-US" sz="2900" dirty="0" smtClean="0">
                <a:effectLst>
                  <a:outerShdw blurRad="38100" dist="38100" dir="2700000" algn="tl">
                    <a:srgbClr val="C0C0C0"/>
                  </a:outerShdw>
                </a:effectLst>
                <a:latin typeface="Times New Roman" pitchFamily="18" charset="0"/>
              </a:rPr>
              <a:t>+ </a:t>
            </a:r>
            <a:r>
              <a:rPr lang="en-US" sz="2900" dirty="0" err="1">
                <a:effectLst>
                  <a:outerShdw blurRad="38100" dist="38100" dir="2700000" algn="tl">
                    <a:srgbClr val="C0C0C0"/>
                  </a:outerShdw>
                </a:effectLst>
                <a:latin typeface="Times New Roman" pitchFamily="18" charset="0"/>
              </a:rPr>
              <a:t>Chương</a:t>
            </a:r>
            <a:r>
              <a:rPr lang="en-US" sz="2900" dirty="0">
                <a:effectLst>
                  <a:outerShdw blurRad="38100" dist="38100" dir="2700000" algn="tl">
                    <a:srgbClr val="C0C0C0"/>
                  </a:outerShdw>
                </a:effectLst>
                <a:latin typeface="Times New Roman" pitchFamily="18" charset="0"/>
              </a:rPr>
              <a:t> </a:t>
            </a:r>
            <a:r>
              <a:rPr lang="en-US" sz="2900" dirty="0" smtClean="0">
                <a:effectLst>
                  <a:outerShdw blurRad="38100" dist="38100" dir="2700000" algn="tl">
                    <a:srgbClr val="C0C0C0"/>
                  </a:outerShdw>
                </a:effectLst>
                <a:latin typeface="Times New Roman" pitchFamily="18" charset="0"/>
              </a:rPr>
              <a:t>3: </a:t>
            </a:r>
            <a:r>
              <a:rPr lang="vi-VN" sz="2900" dirty="0" smtClean="0">
                <a:effectLst>
                  <a:outerShdw blurRad="38100" dist="38100" dir="2700000" algn="tl">
                    <a:srgbClr val="C0C0C0"/>
                  </a:outerShdw>
                </a:effectLst>
                <a:latin typeface="Times New Roman" pitchFamily="18" charset="0"/>
              </a:rPr>
              <a:t>Quản </a:t>
            </a:r>
            <a:r>
              <a:rPr lang="vi-VN" sz="2900" dirty="0">
                <a:effectLst>
                  <a:outerShdw blurRad="38100" dist="38100" dir="2700000" algn="tl">
                    <a:srgbClr val="C0C0C0"/>
                  </a:outerShdw>
                </a:effectLst>
                <a:latin typeface="Times New Roman" pitchFamily="18" charset="0"/>
              </a:rPr>
              <a:t>lý </a:t>
            </a:r>
            <a:r>
              <a:rPr lang="en-US" sz="2900" dirty="0" smtClean="0">
                <a:effectLst>
                  <a:outerShdw blurRad="38100" dist="38100" dir="2700000" algn="tl">
                    <a:srgbClr val="C0C0C0"/>
                  </a:outerShdw>
                </a:effectLst>
                <a:latin typeface="Times New Roman" pitchFamily="18" charset="0"/>
              </a:rPr>
              <a:t>CPU</a:t>
            </a:r>
            <a:r>
              <a:rPr lang="vi-VN" sz="2900" dirty="0" smtClean="0">
                <a:effectLst>
                  <a:outerShdw blurRad="38100" dist="38100" dir="2700000" algn="tl">
                    <a:srgbClr val="C0C0C0"/>
                  </a:outerShdw>
                </a:effectLst>
                <a:latin typeface="Times New Roman" pitchFamily="18" charset="0"/>
              </a:rPr>
              <a:t> </a:t>
            </a:r>
            <a:endParaRPr lang="en-US" sz="2900" dirty="0" smtClean="0">
              <a:effectLst>
                <a:outerShdw blurRad="38100" dist="38100" dir="2700000" algn="tl">
                  <a:srgbClr val="C0C0C0"/>
                </a:outerShdw>
              </a:effectLst>
              <a:latin typeface="Times New Roman" pitchFamily="18" charset="0"/>
            </a:endParaRPr>
          </a:p>
          <a:p>
            <a:pPr marL="0" indent="0" algn="just">
              <a:buSzPct val="130000"/>
              <a:buNone/>
              <a:defRPr/>
            </a:pP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Chương</a:t>
            </a:r>
            <a:r>
              <a:rPr lang="en-US" sz="2900" dirty="0" smtClean="0">
                <a:effectLst>
                  <a:outerShdw blurRad="38100" dist="38100" dir="2700000" algn="tl">
                    <a:srgbClr val="C0C0C0"/>
                  </a:outerShdw>
                </a:effectLst>
                <a:latin typeface="Times New Roman" pitchFamily="18" charset="0"/>
              </a:rPr>
              <a:t> 4: </a:t>
            </a:r>
            <a:r>
              <a:rPr lang="en-US" sz="2900" dirty="0" err="1" smtClean="0">
                <a:effectLst>
                  <a:outerShdw blurRad="38100" dist="38100" dir="2700000" algn="tl">
                    <a:srgbClr val="C0C0C0"/>
                  </a:outerShdw>
                </a:effectLst>
                <a:latin typeface="Times New Roman" pitchFamily="18" charset="0"/>
              </a:rPr>
              <a:t>Quản</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lí</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bộ</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nhớ</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trong</a:t>
            </a:r>
            <a:r>
              <a:rPr lang="en-US" sz="2900" dirty="0" smtClean="0">
                <a:effectLst>
                  <a:outerShdw blurRad="38100" dist="38100" dir="2700000" algn="tl">
                    <a:srgbClr val="C0C0C0"/>
                  </a:outerShdw>
                </a:effectLst>
                <a:latin typeface="Times New Roman" pitchFamily="18" charset="0"/>
              </a:rPr>
              <a:t> </a:t>
            </a:r>
          </a:p>
          <a:p>
            <a:pPr marL="0" indent="0" algn="just">
              <a:buSzPct val="130000"/>
              <a:buNone/>
              <a:defRPr/>
            </a:pP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Chương</a:t>
            </a:r>
            <a:r>
              <a:rPr lang="en-US" sz="2900" dirty="0" smtClean="0">
                <a:effectLst>
                  <a:outerShdw blurRad="38100" dist="38100" dir="2700000" algn="tl">
                    <a:srgbClr val="C0C0C0"/>
                  </a:outerShdw>
                </a:effectLst>
                <a:latin typeface="Times New Roman" pitchFamily="18" charset="0"/>
              </a:rPr>
              <a:t> 5: </a:t>
            </a:r>
            <a:r>
              <a:rPr lang="en-US" sz="2900" dirty="0" err="1" smtClean="0">
                <a:effectLst>
                  <a:outerShdw blurRad="38100" dist="38100" dir="2700000" algn="tl">
                    <a:srgbClr val="C0C0C0"/>
                  </a:outerShdw>
                </a:effectLst>
                <a:latin typeface="Times New Roman" pitchFamily="18" charset="0"/>
              </a:rPr>
              <a:t>Quản</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lý</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bộ</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nhớ</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ngoài</a:t>
            </a:r>
            <a:r>
              <a:rPr lang="en-US" sz="2900" dirty="0" smtClean="0">
                <a:effectLst>
                  <a:outerShdw blurRad="38100" dist="38100" dir="2700000" algn="tl">
                    <a:srgbClr val="C0C0C0"/>
                  </a:outerShdw>
                </a:effectLst>
                <a:latin typeface="Times New Roman" pitchFamily="18" charset="0"/>
              </a:rPr>
              <a:t> </a:t>
            </a:r>
          </a:p>
          <a:p>
            <a:pPr marL="0" indent="0" algn="just">
              <a:buSzPct val="130000"/>
              <a:buNone/>
              <a:defRPr/>
            </a:pPr>
            <a:r>
              <a:rPr lang="en-US" sz="2900" dirty="0" smtClean="0">
                <a:effectLst>
                  <a:outerShdw blurRad="38100" dist="38100" dir="2700000" algn="tl">
                    <a:srgbClr val="C0C0C0"/>
                  </a:outerShdw>
                </a:effectLst>
                <a:latin typeface="Times New Roman" pitchFamily="18" charset="0"/>
              </a:rPr>
              <a:t>+ </a:t>
            </a:r>
            <a:r>
              <a:rPr lang="en-US" sz="2900" dirty="0" err="1">
                <a:effectLst>
                  <a:outerShdw blurRad="38100" dist="38100" dir="2700000" algn="tl">
                    <a:srgbClr val="C0C0C0"/>
                  </a:outerShdw>
                </a:effectLst>
                <a:latin typeface="Times New Roman" pitchFamily="18" charset="0"/>
              </a:rPr>
              <a:t>Chương</a:t>
            </a:r>
            <a:r>
              <a:rPr lang="en-US" sz="2900" dirty="0">
                <a:effectLst>
                  <a:outerShdw blurRad="38100" dist="38100" dir="2700000" algn="tl">
                    <a:srgbClr val="C0C0C0"/>
                  </a:outerShdw>
                </a:effectLst>
                <a:latin typeface="Times New Roman" pitchFamily="18" charset="0"/>
              </a:rPr>
              <a:t> </a:t>
            </a:r>
            <a:r>
              <a:rPr lang="en-US" sz="2900" dirty="0" smtClean="0">
                <a:effectLst>
                  <a:outerShdw blurRad="38100" dist="38100" dir="2700000" algn="tl">
                    <a:srgbClr val="C0C0C0"/>
                  </a:outerShdw>
                </a:effectLst>
                <a:latin typeface="Times New Roman" pitchFamily="18" charset="0"/>
              </a:rPr>
              <a:t>6: </a:t>
            </a:r>
            <a:r>
              <a:rPr lang="en-US" sz="2900" dirty="0" err="1" smtClean="0">
                <a:effectLst>
                  <a:outerShdw blurRad="38100" dist="38100" dir="2700000" algn="tl">
                    <a:srgbClr val="C0C0C0"/>
                  </a:outerShdw>
                </a:effectLst>
                <a:latin typeface="Times New Roman" pitchFamily="18" charset="0"/>
              </a:rPr>
              <a:t>Quản</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lý</a:t>
            </a:r>
            <a:r>
              <a:rPr lang="vi-VN" sz="2900" dirty="0" smtClean="0">
                <a:effectLst>
                  <a:outerShdw blurRad="38100" dist="38100" dir="2700000" algn="tl">
                    <a:srgbClr val="C0C0C0"/>
                  </a:outerShdw>
                </a:effectLst>
                <a:latin typeface="Times New Roman" pitchFamily="18" charset="0"/>
              </a:rPr>
              <a:t> </a:t>
            </a:r>
            <a:r>
              <a:rPr lang="vi-VN" sz="2900" dirty="0">
                <a:effectLst>
                  <a:outerShdw blurRad="38100" dist="38100" dir="2700000" algn="tl">
                    <a:srgbClr val="C0C0C0"/>
                  </a:outerShdw>
                </a:effectLst>
                <a:latin typeface="Times New Roman" pitchFamily="18" charset="0"/>
              </a:rPr>
              <a:t>vào/ra </a:t>
            </a:r>
            <a:endParaRPr lang="en-US" sz="2900" dirty="0" smtClean="0">
              <a:effectLst>
                <a:outerShdw blurRad="38100" dist="38100" dir="2700000" algn="tl">
                  <a:srgbClr val="C0C0C0"/>
                </a:outerShdw>
              </a:effectLst>
              <a:latin typeface="Times New Roman" pitchFamily="18" charset="0"/>
            </a:endParaRPr>
          </a:p>
          <a:p>
            <a:pPr marL="0" indent="0" algn="just">
              <a:buSzPct val="130000"/>
              <a:buNone/>
              <a:defRPr/>
            </a:pP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Chương</a:t>
            </a:r>
            <a:r>
              <a:rPr lang="en-US" sz="2900" dirty="0" smtClean="0">
                <a:effectLst>
                  <a:outerShdw blurRad="38100" dist="38100" dir="2700000" algn="tl">
                    <a:srgbClr val="C0C0C0"/>
                  </a:outerShdw>
                </a:effectLst>
                <a:latin typeface="Times New Roman" pitchFamily="18" charset="0"/>
              </a:rPr>
              <a:t> 7: </a:t>
            </a:r>
            <a:r>
              <a:rPr lang="en-US" sz="2900" dirty="0" err="1" smtClean="0">
                <a:effectLst>
                  <a:outerShdw blurRad="38100" dist="38100" dir="2700000" algn="tl">
                    <a:srgbClr val="C0C0C0"/>
                  </a:outerShdw>
                </a:effectLst>
                <a:latin typeface="Times New Roman" pitchFamily="18" charset="0"/>
              </a:rPr>
              <a:t>Quản</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lý</a:t>
            </a:r>
            <a:r>
              <a:rPr lang="en-US" sz="2900" dirty="0" smtClean="0">
                <a:effectLst>
                  <a:outerShdw blurRad="38100" dist="38100" dir="2700000" algn="tl">
                    <a:srgbClr val="C0C0C0"/>
                  </a:outerShdw>
                </a:effectLst>
                <a:latin typeface="Times New Roman" pitchFamily="18" charset="0"/>
              </a:rPr>
              <a:t> File </a:t>
            </a:r>
          </a:p>
          <a:p>
            <a:pPr marL="0" indent="0" algn="just">
              <a:buSzPct val="130000"/>
              <a:buNone/>
              <a:defRPr/>
            </a:pP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Chương</a:t>
            </a:r>
            <a:r>
              <a:rPr lang="en-US" sz="2900" dirty="0" smtClean="0">
                <a:effectLst>
                  <a:outerShdw blurRad="38100" dist="38100" dir="2700000" algn="tl">
                    <a:srgbClr val="C0C0C0"/>
                  </a:outerShdw>
                </a:effectLst>
                <a:latin typeface="Times New Roman" pitchFamily="18" charset="0"/>
              </a:rPr>
              <a:t> 8: </a:t>
            </a:r>
            <a:r>
              <a:rPr lang="vi-VN" sz="2900" dirty="0">
                <a:effectLst>
                  <a:outerShdw blurRad="38100" dist="38100" dir="2700000" algn="tl">
                    <a:srgbClr val="C0C0C0"/>
                  </a:outerShdw>
                </a:effectLst>
                <a:latin typeface="Times New Roman" pitchFamily="18" charset="0"/>
              </a:rPr>
              <a:t>Bảo vệ và an ninh </a:t>
            </a:r>
            <a:endParaRPr lang="en-US" sz="2900" dirty="0" smtClean="0">
              <a:effectLst>
                <a:outerShdw blurRad="38100" dist="38100" dir="2700000" algn="tl">
                  <a:srgbClr val="C0C0C0"/>
                </a:outerShdw>
              </a:effectLst>
              <a:latin typeface="Times New Roman" pitchFamily="18" charset="0"/>
            </a:endParaRPr>
          </a:p>
          <a:p>
            <a:pPr marL="0" indent="0" algn="just">
              <a:buSzPct val="130000"/>
              <a:buNone/>
              <a:defRPr/>
            </a:pP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Kiểm</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tra</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giữa</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kỳ</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ôn</a:t>
            </a:r>
            <a:r>
              <a:rPr lang="en-US" sz="2900" dirty="0" smtClean="0">
                <a:effectLst>
                  <a:outerShdw blurRad="38100" dist="38100" dir="2700000" algn="tl">
                    <a:srgbClr val="C0C0C0"/>
                  </a:outerShdw>
                </a:effectLst>
                <a:latin typeface="Times New Roman" pitchFamily="18" charset="0"/>
              </a:rPr>
              <a:t> </a:t>
            </a:r>
            <a:r>
              <a:rPr lang="en-US" sz="2900" dirty="0" err="1" smtClean="0">
                <a:effectLst>
                  <a:outerShdw blurRad="38100" dist="38100" dir="2700000" algn="tl">
                    <a:srgbClr val="C0C0C0"/>
                  </a:outerShdw>
                </a:effectLst>
                <a:latin typeface="Times New Roman" pitchFamily="18" charset="0"/>
              </a:rPr>
              <a:t>tập</a:t>
            </a:r>
            <a:r>
              <a:rPr lang="en-US" sz="2900" dirty="0" smtClean="0">
                <a:effectLst>
                  <a:outerShdw blurRad="38100" dist="38100" dir="2700000" algn="tl">
                    <a:srgbClr val="C0C0C0"/>
                  </a:outerShdw>
                </a:effectLst>
                <a:latin typeface="Times New Roman" pitchFamily="18" charset="0"/>
              </a:rPr>
              <a:t>:</a:t>
            </a:r>
            <a:endParaRPr lang="vi-VN" sz="2900" dirty="0">
              <a:effectLst>
                <a:outerShdw blurRad="38100" dist="38100" dir="2700000" algn="tl">
                  <a:srgbClr val="C0C0C0"/>
                </a:outerShdw>
              </a:effectLst>
              <a:latin typeface="Times New Roman" pitchFamily="18" charset="0"/>
            </a:endParaRPr>
          </a:p>
        </p:txBody>
      </p:sp>
      <p:sp>
        <p:nvSpPr>
          <p:cNvPr id="5123" name="Slide Number Placeholder 5"/>
          <p:cNvSpPr>
            <a:spLocks noGrp="1"/>
          </p:cNvSpPr>
          <p:nvPr>
            <p:ph type="sldNum" sz="quarter" idx="12"/>
          </p:nvPr>
        </p:nvSpPr>
        <p:spPr>
          <a:noFill/>
        </p:spPr>
        <p:txBody>
          <a:bodyPr/>
          <a:lstStyle/>
          <a:p>
            <a:fld id="{44A5BC75-CD8B-44B4-8F2B-8D9519F81C03}" type="slidenum">
              <a:rPr lang="en-US" smtClean="0"/>
              <a:pPr/>
              <a:t>3</a:t>
            </a:fld>
            <a:endParaRPr lang="en-US" smtClean="0"/>
          </a:p>
        </p:txBody>
      </p:sp>
    </p:spTree>
    <p:extLst>
      <p:ext uri="{BB962C8B-B14F-4D97-AF65-F5344CB8AC3E}">
        <p14:creationId xmlns:p14="http://schemas.microsoft.com/office/powerpoint/2010/main" val="1469954442"/>
      </p:ext>
    </p:extLst>
  </p:cSld>
  <p:clrMapOvr>
    <a:masterClrMapping/>
  </p:clrMapOvr>
  <p:transition advTm="54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250824" y="152400"/>
            <a:ext cx="8512175" cy="715963"/>
          </a:xfrm>
        </p:spPr>
        <p:txBody>
          <a:bodyPr/>
          <a:lstStyle/>
          <a:p>
            <a:pPr>
              <a:defRPr/>
            </a:pPr>
            <a:r>
              <a:rPr lang="en-US" sz="3200" b="1" smtClean="0">
                <a:solidFill>
                  <a:srgbClr val="FF0000"/>
                </a:solidFill>
                <a:effectLst>
                  <a:outerShdw blurRad="38100" dist="38100" dir="2700000" algn="tl">
                    <a:srgbClr val="C0C0C0"/>
                  </a:outerShdw>
                </a:effectLst>
                <a:latin typeface="Times New Roman" pitchFamily="18" charset="0"/>
              </a:rPr>
              <a:t>1.4. </a:t>
            </a:r>
            <a:r>
              <a:rPr lang="en-US" sz="3200" b="1">
                <a:solidFill>
                  <a:srgbClr val="FF0000"/>
                </a:solidFill>
                <a:effectLst>
                  <a:outerShdw blurRad="38100" dist="38100" dir="2700000" algn="tl">
                    <a:srgbClr val="C0C0C0"/>
                  </a:outerShdw>
                </a:effectLst>
                <a:latin typeface="Times New Roman" pitchFamily="18" charset="0"/>
              </a:rPr>
              <a:t>Các nguyên tắc thiết kế và xây dựng HĐH</a:t>
            </a:r>
            <a:endParaRPr lang="en-US" sz="3200" b="1" smtClean="0">
              <a:solidFill>
                <a:schemeClr val="tx2"/>
              </a:solidFill>
              <a:effectLst>
                <a:outerShdw blurRad="38100" dist="38100" dir="2700000" algn="tl">
                  <a:srgbClr val="C0C0C0"/>
                </a:outerShdw>
              </a:effectLst>
              <a:latin typeface="Times New Roman" pitchFamily="18" charset="0"/>
            </a:endParaRPr>
          </a:p>
        </p:txBody>
      </p:sp>
      <p:sp>
        <p:nvSpPr>
          <p:cNvPr id="147459" name="Rectangle 3"/>
          <p:cNvSpPr>
            <a:spLocks noGrp="1" noChangeArrowheads="1"/>
          </p:cNvSpPr>
          <p:nvPr>
            <p:ph idx="1"/>
          </p:nvPr>
        </p:nvSpPr>
        <p:spPr>
          <a:xfrm>
            <a:off x="311150" y="1017588"/>
            <a:ext cx="8555038" cy="4860925"/>
          </a:xfrm>
        </p:spPr>
        <p:txBody>
          <a:bodyPr/>
          <a:lstStyle/>
          <a:p>
            <a:pPr algn="just" eaLnBrk="1" hangingPunct="1">
              <a:spcBef>
                <a:spcPct val="0"/>
              </a:spcBef>
              <a:buSzPct val="140000"/>
              <a:buFont typeface="Wingdings" pitchFamily="2" charset="2"/>
              <a:buChar char="§"/>
              <a:defRPr/>
            </a:pPr>
            <a:r>
              <a:rPr lang="en-US" sz="2600" b="1" smtClean="0">
                <a:solidFill>
                  <a:srgbClr val="FF3300"/>
                </a:solidFill>
                <a:effectLst>
                  <a:outerShdw blurRad="38100" dist="38100" dir="2700000" algn="tl">
                    <a:srgbClr val="C0C0C0"/>
                  </a:outerShdw>
                </a:effectLst>
                <a:latin typeface="Times New Roman" pitchFamily="18" charset="0"/>
              </a:rPr>
              <a:t>Nguyên tắc xử lí Macro</a:t>
            </a:r>
          </a:p>
          <a:p>
            <a:pPr algn="just" eaLnBrk="1" hangingPunct="1">
              <a:spcBef>
                <a:spcPct val="0"/>
              </a:spcBef>
              <a:buSzPct val="140000"/>
              <a:buFont typeface="Wingdings" pitchFamily="2" charset="2"/>
              <a:buNone/>
              <a:defRPr/>
            </a:pPr>
            <a:r>
              <a:rPr lang="en-US" sz="2600" smtClean="0">
                <a:effectLst>
                  <a:outerShdw blurRad="38100" dist="38100" dir="2700000" algn="tl">
                    <a:srgbClr val="C0C0C0"/>
                  </a:outerShdw>
                </a:effectLst>
                <a:latin typeface="Times New Roman" pitchFamily="18" charset="0"/>
              </a:rPr>
              <a:t>	</a:t>
            </a:r>
            <a:r>
              <a:rPr lang="en-US" sz="2600" i="1" smtClean="0">
                <a:effectLst>
                  <a:outerShdw blurRad="38100" dist="38100" dir="2700000" algn="tl">
                    <a:srgbClr val="C0C0C0"/>
                  </a:outerShdw>
                </a:effectLst>
                <a:latin typeface="Times New Roman" pitchFamily="18" charset="0"/>
              </a:rPr>
              <a:t>Khi có NV cụ thể, HT sẽ xây dựng các thẻ yêu cầu, liệt kê các công việc phải thực hiện. Trên cơ sở đó thực thi các chương trình tương ứng với các công việc cần giải quyết.</a:t>
            </a:r>
          </a:p>
          <a:p>
            <a:pPr algn="just" eaLnBrk="1" hangingPunct="1">
              <a:spcBef>
                <a:spcPct val="0"/>
              </a:spcBef>
              <a:buSzPct val="140000"/>
              <a:buFont typeface="Wingdings" pitchFamily="2" charset="2"/>
              <a:buNone/>
              <a:defRPr/>
            </a:pPr>
            <a:r>
              <a:rPr lang="en-US" sz="2600" i="1" smtClean="0">
                <a:effectLst>
                  <a:outerShdw blurRad="38100" dist="38100" dir="2700000" algn="tl">
                    <a:srgbClr val="C0C0C0"/>
                  </a:outerShdw>
                </a:effectLst>
                <a:latin typeface="Times New Roman" pitchFamily="18" charset="0"/>
              </a:rPr>
              <a:t>	</a:t>
            </a:r>
            <a:r>
              <a:rPr lang="en-US" sz="2600" smtClean="0">
                <a:effectLst>
                  <a:outerShdw blurRad="38100" dist="38100" dir="2700000" algn="tl">
                    <a:srgbClr val="C0C0C0"/>
                  </a:outerShdw>
                </a:effectLst>
                <a:latin typeface="Times New Roman" pitchFamily="18" charset="0"/>
              </a:rPr>
              <a:t>Nguyên tắc này làm giảm độ phức tạp của chương trình dịch.</a:t>
            </a:r>
          </a:p>
          <a:p>
            <a:pPr algn="just" eaLnBrk="1" hangingPunct="1">
              <a:spcBef>
                <a:spcPct val="0"/>
              </a:spcBef>
              <a:buSzPct val="140000"/>
              <a:buFont typeface="Wingdings" pitchFamily="2" charset="2"/>
              <a:buChar char="§"/>
              <a:defRPr/>
            </a:pPr>
            <a:r>
              <a:rPr lang="en-US" sz="2600" b="1" smtClean="0">
                <a:solidFill>
                  <a:srgbClr val="FF3300"/>
                </a:solidFill>
                <a:effectLst>
                  <a:outerShdw blurRad="38100" dist="38100" dir="2700000" algn="tl">
                    <a:srgbClr val="C0C0C0"/>
                  </a:outerShdw>
                </a:effectLst>
                <a:latin typeface="Times New Roman" pitchFamily="18" charset="0"/>
              </a:rPr>
              <a:t>Nguyên tắc lặp chức năng</a:t>
            </a:r>
          </a:p>
          <a:p>
            <a:pPr algn="just" eaLnBrk="1" hangingPunct="1">
              <a:spcBef>
                <a:spcPct val="0"/>
              </a:spcBef>
              <a:buSzPct val="140000"/>
              <a:buFont typeface="Wingdings" pitchFamily="2" charset="2"/>
              <a:buNone/>
              <a:defRPr/>
            </a:pPr>
            <a:r>
              <a:rPr lang="en-US" sz="2600" smtClean="0">
                <a:effectLst>
                  <a:outerShdw blurRad="38100" dist="38100" dir="2700000" algn="tl">
                    <a:srgbClr val="C0C0C0"/>
                  </a:outerShdw>
                </a:effectLst>
                <a:latin typeface="Times New Roman" pitchFamily="18" charset="0"/>
              </a:rPr>
              <a:t>	</a:t>
            </a:r>
            <a:r>
              <a:rPr lang="en-US" sz="2600" i="1" smtClean="0">
                <a:effectLst>
                  <a:outerShdw blurRad="38100" dist="38100" dir="2700000" algn="tl">
                    <a:srgbClr val="C0C0C0"/>
                  </a:outerShdw>
                </a:effectLst>
                <a:latin typeface="Times New Roman" pitchFamily="18" charset="0"/>
              </a:rPr>
              <a:t>Mỗi công việc phải có nhiều cách thực hiện khác nhau với tổ hợp modul khác nhau</a:t>
            </a:r>
            <a:r>
              <a:rPr lang="en-US" sz="2600" smtClean="0">
                <a:effectLst>
                  <a:outerShdw blurRad="38100" dist="38100" dir="2700000" algn="tl">
                    <a:srgbClr val="C0C0C0"/>
                  </a:outerShdw>
                </a:effectLst>
                <a:latin typeface="Times New Roman" pitchFamily="18" charset="0"/>
              </a:rPr>
              <a:t>. </a:t>
            </a:r>
          </a:p>
          <a:p>
            <a:pPr algn="just" eaLnBrk="1" hangingPunct="1">
              <a:spcBef>
                <a:spcPct val="0"/>
              </a:spcBef>
              <a:buSzPct val="140000"/>
              <a:buFont typeface="Wingdings" pitchFamily="2" charset="2"/>
              <a:buNone/>
              <a:defRPr/>
            </a:pPr>
            <a:r>
              <a:rPr lang="en-US" sz="2600" smtClean="0">
                <a:effectLst>
                  <a:outerShdw blurRad="38100" dist="38100" dir="2700000" algn="tl">
                    <a:srgbClr val="C0C0C0"/>
                  </a:outerShdw>
                </a:effectLst>
                <a:latin typeface="Times New Roman" pitchFamily="18" charset="0"/>
              </a:rPr>
              <a:t>	Nguyên tắc này đảm bảo tính an toàn của hệ thống (HT vẫn có thể hoạt động khi hỏng một số thành phần), thuận lợi cho người dùng khi thao tác.  </a:t>
            </a:r>
          </a:p>
        </p:txBody>
      </p:sp>
      <p:sp>
        <p:nvSpPr>
          <p:cNvPr id="26627" name="Slide Number Placeholder 5"/>
          <p:cNvSpPr>
            <a:spLocks noGrp="1"/>
          </p:cNvSpPr>
          <p:nvPr>
            <p:ph type="sldNum" sz="quarter" idx="12"/>
          </p:nvPr>
        </p:nvSpPr>
        <p:spPr>
          <a:noFill/>
        </p:spPr>
        <p:txBody>
          <a:bodyPr/>
          <a:lstStyle/>
          <a:p>
            <a:fld id="{19C9E135-6DD6-432B-85D2-BCCB48C5F071}"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293688" y="342900"/>
            <a:ext cx="8374062" cy="612775"/>
          </a:xfrm>
        </p:spPr>
        <p:txBody>
          <a:bodyPr/>
          <a:lstStyle/>
          <a:p>
            <a:pPr>
              <a:defRPr/>
            </a:pPr>
            <a:r>
              <a:rPr lang="en-US" sz="3200" b="1" smtClean="0">
                <a:solidFill>
                  <a:srgbClr val="FF0000"/>
                </a:solidFill>
                <a:effectLst>
                  <a:outerShdw blurRad="38100" dist="38100" dir="2700000" algn="tl">
                    <a:srgbClr val="C0C0C0"/>
                  </a:outerShdw>
                </a:effectLst>
                <a:latin typeface="Times New Roman" pitchFamily="18" charset="0"/>
              </a:rPr>
              <a:t>1.4. </a:t>
            </a:r>
            <a:r>
              <a:rPr lang="en-US" sz="3200" b="1">
                <a:solidFill>
                  <a:srgbClr val="FF0000"/>
                </a:solidFill>
                <a:effectLst>
                  <a:outerShdw blurRad="38100" dist="38100" dir="2700000" algn="tl">
                    <a:srgbClr val="C0C0C0"/>
                  </a:outerShdw>
                </a:effectLst>
                <a:latin typeface="Times New Roman" pitchFamily="18" charset="0"/>
              </a:rPr>
              <a:t>Các nguyên tắc thiết kế và xây dựng HĐH</a:t>
            </a:r>
            <a:endParaRPr lang="en-US" sz="3200" b="1" smtClean="0">
              <a:solidFill>
                <a:schemeClr val="tx2"/>
              </a:solidFill>
              <a:effectLst>
                <a:outerShdw blurRad="38100" dist="38100" dir="2700000" algn="tl">
                  <a:srgbClr val="C0C0C0"/>
                </a:outerShdw>
              </a:effectLst>
              <a:latin typeface="Times New Roman" pitchFamily="18" charset="0"/>
            </a:endParaRPr>
          </a:p>
        </p:txBody>
      </p:sp>
      <p:sp>
        <p:nvSpPr>
          <p:cNvPr id="148483" name="Rectangle 3"/>
          <p:cNvSpPr>
            <a:spLocks noGrp="1" noChangeArrowheads="1"/>
          </p:cNvSpPr>
          <p:nvPr>
            <p:ph idx="1"/>
          </p:nvPr>
        </p:nvSpPr>
        <p:spPr>
          <a:xfrm>
            <a:off x="614363" y="1017588"/>
            <a:ext cx="8077200" cy="4860925"/>
          </a:xfrm>
        </p:spPr>
        <p:txBody>
          <a:bodyPr/>
          <a:lstStyle/>
          <a:p>
            <a:pPr algn="just" eaLnBrk="1" hangingPunct="1">
              <a:buSzPct val="140000"/>
              <a:buFont typeface="Wingdings" pitchFamily="2" charset="2"/>
              <a:buChar char="§"/>
              <a:defRPr/>
            </a:pPr>
            <a:r>
              <a:rPr lang="en-US" b="1" smtClean="0">
                <a:solidFill>
                  <a:srgbClr val="FF3300"/>
                </a:solidFill>
                <a:effectLst>
                  <a:outerShdw blurRad="38100" dist="38100" dir="2700000" algn="tl">
                    <a:srgbClr val="C0C0C0"/>
                  </a:outerShdw>
                </a:effectLst>
                <a:latin typeface="Times New Roman" pitchFamily="18" charset="0"/>
              </a:rPr>
              <a:t>Nguyên tắc giá trị chuẩn</a:t>
            </a:r>
          </a:p>
          <a:p>
            <a:pPr algn="just" eaLnBrk="1" hangingPunct="1">
              <a:buSzPct val="185000"/>
              <a:buFont typeface="Wingdings" pitchFamily="2" charset="2"/>
              <a:buNone/>
              <a:defRPr/>
            </a:pPr>
            <a:r>
              <a:rPr lang="en-US" smtClean="0">
                <a:effectLst>
                  <a:outerShdw blurRad="38100" dist="38100" dir="2700000" algn="tl">
                    <a:srgbClr val="C0C0C0"/>
                  </a:outerShdw>
                </a:effectLst>
                <a:latin typeface="Times New Roman" pitchFamily="18" charset="0"/>
              </a:rPr>
              <a:t>	Mỗi modul có thể có nhiều tham số, việc nhớ hết các tham số và phạm vi sử dụng chúng là rất phức tạp. Để giải quyết vấn đề này, mỗi modul có một tập các tham số ứng với những trường hợp thường gặp nhất. Khi trong câu lệnh gọi modul thiếu tham số nào thì HT sẽ bổ sung từ tập tham số này.</a:t>
            </a:r>
          </a:p>
        </p:txBody>
      </p:sp>
      <p:sp>
        <p:nvSpPr>
          <p:cNvPr id="27651" name="Slide Number Placeholder 5"/>
          <p:cNvSpPr>
            <a:spLocks noGrp="1"/>
          </p:cNvSpPr>
          <p:nvPr>
            <p:ph type="sldNum" sz="quarter" idx="12"/>
          </p:nvPr>
        </p:nvSpPr>
        <p:spPr>
          <a:noFill/>
        </p:spPr>
        <p:txBody>
          <a:bodyPr/>
          <a:lstStyle/>
          <a:p>
            <a:fld id="{BB2E0DD7-7703-46E8-96E4-3F0C892F0CFF}"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34950" y="152400"/>
            <a:ext cx="8528050" cy="584200"/>
          </a:xfrm>
        </p:spPr>
        <p:txBody>
          <a:bodyPr/>
          <a:lstStyle/>
          <a:p>
            <a:pPr>
              <a:defRPr/>
            </a:pPr>
            <a:r>
              <a:rPr lang="en-US" sz="3200" b="1" smtClean="0">
                <a:solidFill>
                  <a:srgbClr val="FF0000"/>
                </a:solidFill>
                <a:effectLst>
                  <a:outerShdw blurRad="38100" dist="38100" dir="2700000" algn="tl">
                    <a:srgbClr val="C0C0C0"/>
                  </a:outerShdw>
                </a:effectLst>
                <a:latin typeface="Times New Roman" pitchFamily="18" charset="0"/>
              </a:rPr>
              <a:t>1.4. </a:t>
            </a:r>
            <a:r>
              <a:rPr lang="en-US" sz="3200" b="1">
                <a:solidFill>
                  <a:srgbClr val="FF0000"/>
                </a:solidFill>
                <a:effectLst>
                  <a:outerShdw blurRad="38100" dist="38100" dir="2700000" algn="tl">
                    <a:srgbClr val="C0C0C0"/>
                  </a:outerShdw>
                </a:effectLst>
                <a:latin typeface="Times New Roman" pitchFamily="18" charset="0"/>
              </a:rPr>
              <a:t>Các nguyên tắc thiết kế và xây dựng HĐH</a:t>
            </a:r>
            <a:endParaRPr lang="en-US" sz="3200" b="1" smtClean="0">
              <a:solidFill>
                <a:schemeClr val="tx2"/>
              </a:solidFill>
              <a:effectLst>
                <a:outerShdw blurRad="38100" dist="38100" dir="2700000" algn="tl">
                  <a:srgbClr val="C0C0C0"/>
                </a:outerShdw>
              </a:effectLst>
              <a:latin typeface="Times New Roman" pitchFamily="18" charset="0"/>
            </a:endParaRPr>
          </a:p>
        </p:txBody>
      </p:sp>
      <p:sp>
        <p:nvSpPr>
          <p:cNvPr id="150531" name="Rectangle 3"/>
          <p:cNvSpPr>
            <a:spLocks noGrp="1" noChangeArrowheads="1"/>
          </p:cNvSpPr>
          <p:nvPr>
            <p:ph idx="1"/>
          </p:nvPr>
        </p:nvSpPr>
        <p:spPr>
          <a:xfrm>
            <a:off x="439738" y="1017588"/>
            <a:ext cx="8251825" cy="5049837"/>
          </a:xfrm>
        </p:spPr>
        <p:txBody>
          <a:bodyPr/>
          <a:lstStyle/>
          <a:p>
            <a:pPr algn="just" eaLnBrk="1" hangingPunct="1">
              <a:buSzPct val="140000"/>
              <a:buFont typeface="Wingdings" pitchFamily="2" charset="2"/>
              <a:buChar char="§"/>
              <a:defRPr/>
            </a:pPr>
            <a:r>
              <a:rPr lang="en-US" sz="2800" b="1" smtClean="0">
                <a:solidFill>
                  <a:srgbClr val="FF3300"/>
                </a:solidFill>
                <a:effectLst>
                  <a:outerShdw blurRad="38100" dist="38100" dir="2700000" algn="tl">
                    <a:srgbClr val="C0C0C0"/>
                  </a:outerShdw>
                </a:effectLst>
                <a:latin typeface="Times New Roman" pitchFamily="18" charset="0"/>
              </a:rPr>
              <a:t>Nguyên tắc khởi tạo khi cài đặt</a:t>
            </a:r>
          </a:p>
          <a:p>
            <a:pPr algn="just" eaLnBrk="1" hangingPunct="1">
              <a:buSzPct val="140000"/>
              <a:buFont typeface="Wingdings" pitchFamily="2" charset="2"/>
              <a:buNone/>
              <a:defRPr/>
            </a:pPr>
            <a:r>
              <a:rPr lang="en-US" sz="2800" i="1"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Theo nguyên tắc này, khi cài đặt HĐH chương trình cài đặt sẽ tạo ra các phiên bản làm việc thích hợp với các tham số kĩ thuật tương ứng để người dùng có thể lựa chọn cho phù hợp với cấu hình phần cứng và mục đích sử dụng.</a:t>
            </a:r>
          </a:p>
          <a:p>
            <a:pPr algn="just" eaLnBrk="1" hangingPunct="1">
              <a:buSzPct val="140000"/>
              <a:buFont typeface="Wingdings" pitchFamily="2" charset="2"/>
              <a:buChar char="§"/>
              <a:defRPr/>
            </a:pPr>
            <a:r>
              <a:rPr lang="en-US" sz="2800" b="1" smtClean="0">
                <a:solidFill>
                  <a:srgbClr val="FF3300"/>
                </a:solidFill>
                <a:effectLst>
                  <a:outerShdw blurRad="38100" dist="38100" dir="2700000" algn="tl">
                    <a:srgbClr val="C0C0C0"/>
                  </a:outerShdw>
                </a:effectLst>
                <a:latin typeface="Times New Roman" pitchFamily="18" charset="0"/>
              </a:rPr>
              <a:t>Nguyên tắc bảo vệ nhiều mức</a:t>
            </a:r>
          </a:p>
          <a:p>
            <a:pPr algn="just" eaLnBrk="1" hangingPunct="1">
              <a:buSzPct val="140000"/>
              <a:buFont typeface="Wingdings" pitchFamily="2" charset="2"/>
              <a:buNone/>
              <a:defRPr/>
            </a:pPr>
            <a:r>
              <a:rPr lang="en-US" sz="2800" b="1"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Để đảm bảo an toàn HT và DL, các chương trình và dữ liệu phải được bảo vệ ở nhiều mức khác nhau. Cơ chế bảo vệ này làm giảm đáng kể các lỗi không cố ý của các tiến trình và users.</a:t>
            </a:r>
          </a:p>
        </p:txBody>
      </p:sp>
      <p:sp>
        <p:nvSpPr>
          <p:cNvPr id="28675" name="Slide Number Placeholder 5"/>
          <p:cNvSpPr>
            <a:spLocks noGrp="1"/>
          </p:cNvSpPr>
          <p:nvPr>
            <p:ph type="sldNum" sz="quarter" idx="12"/>
          </p:nvPr>
        </p:nvSpPr>
        <p:spPr>
          <a:noFill/>
        </p:spPr>
        <p:txBody>
          <a:bodyPr/>
          <a:lstStyle/>
          <a:p>
            <a:fld id="{E4087909-30FA-4075-A05A-647C24CEC587}"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34950" y="152400"/>
            <a:ext cx="7539038" cy="584200"/>
          </a:xfrm>
        </p:spPr>
        <p:txBody>
          <a:bodyPr/>
          <a:lstStyle/>
          <a:p>
            <a:pPr>
              <a:defRPr/>
            </a:pPr>
            <a:r>
              <a:rPr lang="en-US" sz="3200" b="1" smtClean="0">
                <a:solidFill>
                  <a:srgbClr val="FF0000"/>
                </a:solidFill>
                <a:effectLst>
                  <a:outerShdw blurRad="38100" dist="38100" dir="2700000" algn="tl">
                    <a:srgbClr val="C0C0C0"/>
                  </a:outerShdw>
                </a:effectLst>
                <a:latin typeface="Times New Roman" pitchFamily="18" charset="0"/>
              </a:rPr>
              <a:t>2. </a:t>
            </a:r>
            <a:r>
              <a:rPr lang="vi-VN" sz="3200" b="1" smtClean="0">
                <a:solidFill>
                  <a:srgbClr val="FF0000"/>
                </a:solidFill>
                <a:effectLst>
                  <a:outerShdw blurRad="38100" dist="38100" dir="2700000" algn="tl">
                    <a:srgbClr val="C0C0C0"/>
                  </a:outerShdw>
                </a:effectLst>
                <a:latin typeface="Times New Roman" pitchFamily="18" charset="0"/>
              </a:rPr>
              <a:t>Lịch </a:t>
            </a:r>
            <a:r>
              <a:rPr lang="vi-VN" sz="3200" b="1">
                <a:solidFill>
                  <a:srgbClr val="FF0000"/>
                </a:solidFill>
                <a:effectLst>
                  <a:outerShdw blurRad="38100" dist="38100" dir="2700000" algn="tl">
                    <a:srgbClr val="C0C0C0"/>
                  </a:outerShdw>
                </a:effectLst>
                <a:latin typeface="Times New Roman" pitchFamily="18" charset="0"/>
              </a:rPr>
              <a:t>sử phát triển hệ điều hành</a:t>
            </a:r>
          </a:p>
        </p:txBody>
      </p:sp>
      <p:sp>
        <p:nvSpPr>
          <p:cNvPr id="150531" name="Rectangle 3"/>
          <p:cNvSpPr>
            <a:spLocks noGrp="1" noChangeArrowheads="1"/>
          </p:cNvSpPr>
          <p:nvPr>
            <p:ph idx="1"/>
          </p:nvPr>
        </p:nvSpPr>
        <p:spPr>
          <a:xfrm>
            <a:off x="325438" y="960438"/>
            <a:ext cx="8475662" cy="5173662"/>
          </a:xfrm>
        </p:spPr>
        <p:txBody>
          <a:bodyPr>
            <a:normAutofit/>
          </a:bodyPr>
          <a:lstStyle/>
          <a:p>
            <a:pPr algn="just">
              <a:buSzPct val="140000"/>
              <a:buFont typeface="Wingdings" pitchFamily="2" charset="2"/>
              <a:buChar char="§"/>
              <a:defRPr/>
            </a:pPr>
            <a:r>
              <a:rPr lang="vi-VN" b="1" i="1" smtClean="0">
                <a:effectLst>
                  <a:outerShdw blurRad="38100" dist="38100" dir="2700000" algn="tl">
                    <a:srgbClr val="C0C0C0"/>
                  </a:outerShdw>
                </a:effectLst>
                <a:latin typeface="Times New Roman" pitchFamily="18" charset="0"/>
              </a:rPr>
              <a:t>Thế </a:t>
            </a:r>
            <a:r>
              <a:rPr lang="vi-VN" b="1" i="1">
                <a:effectLst>
                  <a:outerShdw blurRad="38100" dist="38100" dir="2700000" algn="tl">
                    <a:srgbClr val="C0C0C0"/>
                  </a:outerShdw>
                </a:effectLst>
                <a:latin typeface="Times New Roman" pitchFamily="18" charset="0"/>
              </a:rPr>
              <a:t>hệ 1 (1945 – 1955</a:t>
            </a:r>
            <a:r>
              <a:rPr lang="vi-VN" b="1" i="1" smtClean="0">
                <a:effectLst>
                  <a:outerShdw blurRad="38100" dist="38100" dir="2700000" algn="tl">
                    <a:srgbClr val="C0C0C0"/>
                  </a:outerShdw>
                </a:effectLst>
                <a:latin typeface="Times New Roman" pitchFamily="18" charset="0"/>
              </a:rPr>
              <a:t>)</a:t>
            </a:r>
            <a:r>
              <a:rPr lang="en-US" b="1" i="1" smtClean="0">
                <a:effectLst>
                  <a:outerShdw blurRad="38100" dist="38100" dir="2700000" algn="tl">
                    <a:srgbClr val="C0C0C0"/>
                  </a:outerShdw>
                </a:effectLst>
                <a:latin typeface="Times New Roman" pitchFamily="18" charset="0"/>
              </a:rPr>
              <a:t> </a:t>
            </a:r>
            <a:endParaRPr lang="vi-VN" b="1" i="1">
              <a:effectLst>
                <a:outerShdw blurRad="38100" dist="38100" dir="2700000" algn="tl">
                  <a:srgbClr val="C0C0C0"/>
                </a:outerShdw>
              </a:effectLst>
              <a:latin typeface="Times New Roman" pitchFamily="18" charset="0"/>
            </a:endParaRPr>
          </a:p>
          <a:p>
            <a:pPr algn="just">
              <a:buSzPct val="140000"/>
              <a:buNone/>
              <a:defRPr/>
            </a:pP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Ở thế hệ </a:t>
            </a:r>
            <a:r>
              <a:rPr lang="vi-VN" smtClean="0">
                <a:effectLst>
                  <a:outerShdw blurRad="38100" dist="38100" dir="2700000" algn="tl">
                    <a:srgbClr val="C0C0C0"/>
                  </a:outerShdw>
                </a:effectLst>
                <a:latin typeface="Times New Roman" pitchFamily="18" charset="0"/>
              </a:rPr>
              <a:t>này</a:t>
            </a:r>
            <a:r>
              <a:rPr lang="en-US" smtClean="0">
                <a:effectLst>
                  <a:outerShdw blurRad="38100" dist="38100" dir="2700000" algn="tl">
                    <a:srgbClr val="C0C0C0"/>
                  </a:outerShdw>
                </a:effectLst>
                <a:latin typeface="Times New Roman" pitchFamily="18" charset="0"/>
              </a:rPr>
              <a:t>, máy tính dùng các bóng điện tử.</a:t>
            </a:r>
            <a:r>
              <a:rPr lang="vi-VN" smtClean="0">
                <a:effectLst>
                  <a:outerShdw blurRad="38100" dist="38100" dir="2700000" algn="tl">
                    <a:srgbClr val="C0C0C0"/>
                  </a:outerShdw>
                </a:effectLst>
                <a:latin typeface="Times New Roman" pitchFamily="18" charset="0"/>
              </a:rPr>
              <a:t> </a:t>
            </a:r>
            <a:r>
              <a:rPr lang="en-US" smtClean="0">
                <a:effectLst>
                  <a:outerShdw blurRad="38100" dist="38100" dir="2700000" algn="tl">
                    <a:srgbClr val="C0C0C0"/>
                  </a:outerShdw>
                </a:effectLst>
                <a:latin typeface="Times New Roman" pitchFamily="18" charset="0"/>
              </a:rPr>
              <a:t>M</a:t>
            </a:r>
            <a:r>
              <a:rPr lang="vi-VN" smtClean="0">
                <a:effectLst>
                  <a:outerShdw blurRad="38100" dist="38100" dir="2700000" algn="tl">
                    <a:srgbClr val="C0C0C0"/>
                  </a:outerShdw>
                </a:effectLst>
                <a:latin typeface="Times New Roman" pitchFamily="18" charset="0"/>
              </a:rPr>
              <a:t>ỗi máy</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tính </a:t>
            </a:r>
            <a:r>
              <a:rPr lang="vi-VN">
                <a:effectLst>
                  <a:outerShdw blurRad="38100" dist="38100" dir="2700000" algn="tl">
                    <a:srgbClr val="C0C0C0"/>
                  </a:outerShdw>
                </a:effectLst>
                <a:latin typeface="Times New Roman" pitchFamily="18" charset="0"/>
              </a:rPr>
              <a:t>được một nhóm người thực hiện, bao gồm việc thiết kế, xây dựng </a:t>
            </a:r>
            <a:r>
              <a:rPr lang="vi-VN" smtClean="0">
                <a:effectLst>
                  <a:outerShdw blurRad="38100" dist="38100" dir="2700000" algn="tl">
                    <a:srgbClr val="C0C0C0"/>
                  </a:outerShdw>
                </a:effectLst>
                <a:latin typeface="Times New Roman" pitchFamily="18" charset="0"/>
              </a:rPr>
              <a:t>chương</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trình</a:t>
            </a:r>
            <a:r>
              <a:rPr lang="vi-VN">
                <a:effectLst>
                  <a:outerShdw blurRad="38100" dist="38100" dir="2700000" algn="tl">
                    <a:srgbClr val="C0C0C0"/>
                  </a:outerShdw>
                </a:effectLst>
                <a:latin typeface="Times New Roman" pitchFamily="18" charset="0"/>
              </a:rPr>
              <a:t>, thao tác, quản lý, ....</a:t>
            </a:r>
          </a:p>
          <a:p>
            <a:pPr algn="just">
              <a:buSzPct val="140000"/>
              <a:buNone/>
              <a:defRPr/>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Ở </a:t>
            </a:r>
            <a:r>
              <a:rPr lang="vi-VN">
                <a:effectLst>
                  <a:outerShdw blurRad="38100" dist="38100" dir="2700000" algn="tl">
                    <a:srgbClr val="C0C0C0"/>
                  </a:outerShdw>
                </a:effectLst>
                <a:latin typeface="Times New Roman" pitchFamily="18" charset="0"/>
              </a:rPr>
              <a:t>thế hệ này người lập trình phải dùng ngôn ngữ máy tuyệt đối để lập trình.</a:t>
            </a:r>
          </a:p>
          <a:p>
            <a:pPr algn="just">
              <a:buSzPct val="140000"/>
              <a:buNone/>
              <a:defRPr/>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Khái </a:t>
            </a:r>
            <a:r>
              <a:rPr lang="vi-VN">
                <a:effectLst>
                  <a:outerShdw blurRad="38100" dist="38100" dir="2700000" algn="tl">
                    <a:srgbClr val="C0C0C0"/>
                  </a:outerShdw>
                </a:effectLst>
                <a:latin typeface="Times New Roman" pitchFamily="18" charset="0"/>
              </a:rPr>
              <a:t>niệm ngôn ngữ lập trình và hệ điều hành chưa được biết đến trong </a:t>
            </a:r>
            <a:r>
              <a:rPr lang="vi-VN" smtClean="0">
                <a:effectLst>
                  <a:outerShdw blurRad="38100" dist="38100" dir="2700000" algn="tl">
                    <a:srgbClr val="C0C0C0"/>
                  </a:outerShdw>
                </a:effectLst>
                <a:latin typeface="Times New Roman" pitchFamily="18" charset="0"/>
              </a:rPr>
              <a:t>khoảng</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thời </a:t>
            </a:r>
            <a:r>
              <a:rPr lang="vi-VN">
                <a:effectLst>
                  <a:outerShdw blurRad="38100" dist="38100" dir="2700000" algn="tl">
                    <a:srgbClr val="C0C0C0"/>
                  </a:outerShdw>
                </a:effectLst>
                <a:latin typeface="Times New Roman" pitchFamily="18" charset="0"/>
              </a:rPr>
              <a:t>gian này.</a:t>
            </a:r>
            <a:endParaRPr lang="en-US" smtClean="0">
              <a:effectLst>
                <a:outerShdw blurRad="38100" dist="38100" dir="2700000" algn="tl">
                  <a:srgbClr val="C0C0C0"/>
                </a:outerShdw>
              </a:effectLst>
              <a:latin typeface="Times New Roman" pitchFamily="18" charset="0"/>
            </a:endParaRPr>
          </a:p>
        </p:txBody>
      </p:sp>
      <p:sp>
        <p:nvSpPr>
          <p:cNvPr id="28675" name="Slide Number Placeholder 5"/>
          <p:cNvSpPr>
            <a:spLocks noGrp="1"/>
          </p:cNvSpPr>
          <p:nvPr>
            <p:ph type="sldNum" sz="quarter" idx="12"/>
          </p:nvPr>
        </p:nvSpPr>
        <p:spPr>
          <a:noFill/>
        </p:spPr>
        <p:txBody>
          <a:bodyPr/>
          <a:lstStyle/>
          <a:p>
            <a:fld id="{E4087909-30FA-4075-A05A-647C24CEC587}"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34950" y="152400"/>
            <a:ext cx="7539038" cy="584200"/>
          </a:xfrm>
        </p:spPr>
        <p:txBody>
          <a:bodyPr/>
          <a:lstStyle/>
          <a:p>
            <a:pPr>
              <a:defRPr/>
            </a:pPr>
            <a:r>
              <a:rPr lang="en-US" sz="3200" b="1" smtClean="0">
                <a:solidFill>
                  <a:srgbClr val="FF0000"/>
                </a:solidFill>
                <a:effectLst>
                  <a:outerShdw blurRad="38100" dist="38100" dir="2700000" algn="tl">
                    <a:srgbClr val="C0C0C0"/>
                  </a:outerShdw>
                </a:effectLst>
                <a:latin typeface="Times New Roman" pitchFamily="18" charset="0"/>
              </a:rPr>
              <a:t>2. </a:t>
            </a:r>
            <a:r>
              <a:rPr lang="vi-VN" sz="3200" b="1" smtClean="0">
                <a:solidFill>
                  <a:srgbClr val="FF0000"/>
                </a:solidFill>
                <a:effectLst>
                  <a:outerShdw blurRad="38100" dist="38100" dir="2700000" algn="tl">
                    <a:srgbClr val="C0C0C0"/>
                  </a:outerShdw>
                </a:effectLst>
                <a:latin typeface="Times New Roman" pitchFamily="18" charset="0"/>
              </a:rPr>
              <a:t>Lịch </a:t>
            </a:r>
            <a:r>
              <a:rPr lang="vi-VN" sz="3200" b="1">
                <a:solidFill>
                  <a:srgbClr val="FF0000"/>
                </a:solidFill>
                <a:effectLst>
                  <a:outerShdw blurRad="38100" dist="38100" dir="2700000" algn="tl">
                    <a:srgbClr val="C0C0C0"/>
                  </a:outerShdw>
                </a:effectLst>
                <a:latin typeface="Times New Roman" pitchFamily="18" charset="0"/>
              </a:rPr>
              <a:t>sử phát triển hệ điều hành</a:t>
            </a:r>
          </a:p>
        </p:txBody>
      </p:sp>
      <p:sp>
        <p:nvSpPr>
          <p:cNvPr id="150531" name="Rectangle 3"/>
          <p:cNvSpPr>
            <a:spLocks noGrp="1" noChangeArrowheads="1"/>
          </p:cNvSpPr>
          <p:nvPr>
            <p:ph idx="1"/>
          </p:nvPr>
        </p:nvSpPr>
        <p:spPr>
          <a:xfrm>
            <a:off x="325438" y="960438"/>
            <a:ext cx="8251825" cy="5049837"/>
          </a:xfrm>
        </p:spPr>
        <p:txBody>
          <a:bodyPr>
            <a:normAutofit/>
          </a:bodyPr>
          <a:lstStyle/>
          <a:p>
            <a:pPr algn="just">
              <a:buSzPct val="140000"/>
              <a:buFont typeface="Wingdings" pitchFamily="2" charset="2"/>
              <a:buChar char="§"/>
              <a:defRPr/>
            </a:pPr>
            <a:r>
              <a:rPr lang="vi-VN" b="1" i="1" smtClean="0">
                <a:effectLst>
                  <a:outerShdw blurRad="38100" dist="38100" dir="2700000" algn="tl">
                    <a:srgbClr val="C0C0C0"/>
                  </a:outerShdw>
                </a:effectLst>
                <a:latin typeface="Times New Roman" pitchFamily="18" charset="0"/>
              </a:rPr>
              <a:t>Thế </a:t>
            </a:r>
            <a:r>
              <a:rPr lang="vi-VN" b="1" i="1">
                <a:effectLst>
                  <a:outerShdw blurRad="38100" dist="38100" dir="2700000" algn="tl">
                    <a:srgbClr val="C0C0C0"/>
                  </a:outerShdw>
                </a:effectLst>
                <a:latin typeface="Times New Roman" pitchFamily="18" charset="0"/>
              </a:rPr>
              <a:t>hệ </a:t>
            </a:r>
            <a:r>
              <a:rPr lang="en-US" b="1" i="1" smtClean="0">
                <a:effectLst>
                  <a:outerShdw blurRad="38100" dist="38100" dir="2700000" algn="tl">
                    <a:srgbClr val="C0C0C0"/>
                  </a:outerShdw>
                </a:effectLst>
                <a:latin typeface="Times New Roman" pitchFamily="18" charset="0"/>
              </a:rPr>
              <a:t>2</a:t>
            </a:r>
            <a:r>
              <a:rPr lang="vi-VN" b="1" i="1" smtClean="0">
                <a:effectLst>
                  <a:outerShdw blurRad="38100" dist="38100" dir="2700000" algn="tl">
                    <a:srgbClr val="C0C0C0"/>
                  </a:outerShdw>
                </a:effectLst>
                <a:latin typeface="Times New Roman" pitchFamily="18" charset="0"/>
              </a:rPr>
              <a:t> </a:t>
            </a:r>
            <a:r>
              <a:rPr lang="vi-VN" b="1" i="1">
                <a:effectLst>
                  <a:outerShdw blurRad="38100" dist="38100" dir="2700000" algn="tl">
                    <a:srgbClr val="C0C0C0"/>
                  </a:outerShdw>
                </a:effectLst>
                <a:latin typeface="Times New Roman" pitchFamily="18" charset="0"/>
              </a:rPr>
              <a:t>(</a:t>
            </a:r>
            <a:r>
              <a:rPr lang="vi-VN" b="1" i="1" smtClean="0">
                <a:effectLst>
                  <a:outerShdw blurRad="38100" dist="38100" dir="2700000" algn="tl">
                    <a:srgbClr val="C0C0C0"/>
                  </a:outerShdw>
                </a:effectLst>
                <a:latin typeface="Times New Roman" pitchFamily="18" charset="0"/>
              </a:rPr>
              <a:t>19</a:t>
            </a:r>
            <a:r>
              <a:rPr lang="en-US" b="1" i="1" smtClean="0">
                <a:effectLst>
                  <a:outerShdw blurRad="38100" dist="38100" dir="2700000" algn="tl">
                    <a:srgbClr val="C0C0C0"/>
                  </a:outerShdw>
                </a:effectLst>
                <a:latin typeface="Times New Roman" pitchFamily="18" charset="0"/>
              </a:rPr>
              <a:t>5</a:t>
            </a:r>
            <a:r>
              <a:rPr lang="vi-VN" b="1" i="1" smtClean="0">
                <a:effectLst>
                  <a:outerShdw blurRad="38100" dist="38100" dir="2700000" algn="tl">
                    <a:srgbClr val="C0C0C0"/>
                  </a:outerShdw>
                </a:effectLst>
                <a:latin typeface="Times New Roman" pitchFamily="18" charset="0"/>
              </a:rPr>
              <a:t>5 </a:t>
            </a:r>
            <a:r>
              <a:rPr lang="vi-VN" b="1" i="1">
                <a:effectLst>
                  <a:outerShdw blurRad="38100" dist="38100" dir="2700000" algn="tl">
                    <a:srgbClr val="C0C0C0"/>
                  </a:outerShdw>
                </a:effectLst>
                <a:latin typeface="Times New Roman" pitchFamily="18" charset="0"/>
              </a:rPr>
              <a:t>– </a:t>
            </a:r>
            <a:r>
              <a:rPr lang="vi-VN" b="1" i="1" smtClean="0">
                <a:effectLst>
                  <a:outerShdw blurRad="38100" dist="38100" dir="2700000" algn="tl">
                    <a:srgbClr val="C0C0C0"/>
                  </a:outerShdw>
                </a:effectLst>
                <a:latin typeface="Times New Roman" pitchFamily="18" charset="0"/>
              </a:rPr>
              <a:t>19</a:t>
            </a:r>
            <a:r>
              <a:rPr lang="en-US" b="1" i="1" smtClean="0">
                <a:effectLst>
                  <a:outerShdw blurRad="38100" dist="38100" dir="2700000" algn="tl">
                    <a:srgbClr val="C0C0C0"/>
                  </a:outerShdw>
                </a:effectLst>
                <a:latin typeface="Times New Roman" pitchFamily="18" charset="0"/>
              </a:rPr>
              <a:t>6</a:t>
            </a:r>
            <a:r>
              <a:rPr lang="vi-VN" b="1" i="1" smtClean="0">
                <a:effectLst>
                  <a:outerShdw blurRad="38100" dist="38100" dir="2700000" algn="tl">
                    <a:srgbClr val="C0C0C0"/>
                  </a:outerShdw>
                </a:effectLst>
                <a:latin typeface="Times New Roman" pitchFamily="18" charset="0"/>
              </a:rPr>
              <a:t>5)</a:t>
            </a:r>
            <a:r>
              <a:rPr lang="en-US" b="1" i="1" smtClean="0">
                <a:effectLst>
                  <a:outerShdw blurRad="38100" dist="38100" dir="2700000" algn="tl">
                    <a:srgbClr val="C0C0C0"/>
                  </a:outerShdw>
                </a:effectLst>
                <a:latin typeface="Times New Roman" pitchFamily="18" charset="0"/>
              </a:rPr>
              <a:t> </a:t>
            </a:r>
            <a:endParaRPr lang="vi-VN" b="1" i="1">
              <a:effectLst>
                <a:outerShdw blurRad="38100" dist="38100" dir="2700000" algn="tl">
                  <a:srgbClr val="C0C0C0"/>
                </a:outerShdw>
              </a:effectLst>
              <a:latin typeface="Times New Roman" pitchFamily="18" charset="0"/>
            </a:endParaRPr>
          </a:p>
          <a:p>
            <a:pPr algn="just">
              <a:buSzPct val="140000"/>
              <a:buNone/>
              <a:defRPr/>
            </a:pPr>
            <a:r>
              <a:rPr lang="en-US" smtClean="0">
                <a:effectLst>
                  <a:outerShdw blurRad="38100" dist="38100" dir="2700000" algn="tl">
                    <a:srgbClr val="C0C0C0"/>
                  </a:outerShdw>
                </a:effectLst>
                <a:latin typeface="Times New Roman" pitchFamily="18" charset="0"/>
              </a:rPr>
              <a:t>+ Máy tính dùng các</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thiết bị bán </a:t>
            </a:r>
            <a:r>
              <a:rPr lang="vi-VN" smtClean="0">
                <a:effectLst>
                  <a:outerShdw blurRad="38100" dist="38100" dir="2700000" algn="tl">
                    <a:srgbClr val="C0C0C0"/>
                  </a:outerShdw>
                </a:effectLst>
                <a:latin typeface="Times New Roman" pitchFamily="18" charset="0"/>
              </a:rPr>
              <a:t>dẫn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Máy </a:t>
            </a:r>
            <a:r>
              <a:rPr lang="vi-VN">
                <a:effectLst>
                  <a:outerShdw blurRad="38100" dist="38100" dir="2700000" algn="tl">
                    <a:srgbClr val="C0C0C0"/>
                  </a:outerShdw>
                </a:effectLst>
                <a:latin typeface="Times New Roman" pitchFamily="18" charset="0"/>
              </a:rPr>
              <a:t>tính trở nên </a:t>
            </a:r>
            <a:r>
              <a:rPr lang="en-US" smtClean="0">
                <a:effectLst>
                  <a:outerShdw blurRad="38100" dist="38100" dir="2700000" algn="tl">
                    <a:srgbClr val="C0C0C0"/>
                  </a:outerShdw>
                </a:effectLst>
                <a:latin typeface="Times New Roman" pitchFamily="18" charset="0"/>
              </a:rPr>
              <a:t>nhỏ gọn và </a:t>
            </a:r>
            <a:r>
              <a:rPr lang="vi-VN" smtClean="0">
                <a:effectLst>
                  <a:outerShdw blurRad="38100" dist="38100" dir="2700000" algn="tl">
                    <a:srgbClr val="C0C0C0"/>
                  </a:outerShdw>
                </a:effectLst>
                <a:latin typeface="Times New Roman" pitchFamily="18" charset="0"/>
              </a:rPr>
              <a:t>in </a:t>
            </a:r>
            <a:r>
              <a:rPr lang="vi-VN">
                <a:effectLst>
                  <a:outerShdw blurRad="38100" dist="38100" dir="2700000" algn="tl">
                    <a:srgbClr val="C0C0C0"/>
                  </a:outerShdw>
                </a:effectLst>
                <a:latin typeface="Times New Roman" pitchFamily="18" charset="0"/>
              </a:rPr>
              <a:t>cậy hơn. </a:t>
            </a:r>
            <a:endParaRPr lang="en-US" smtClean="0">
              <a:effectLst>
                <a:outerShdw blurRad="38100" dist="38100" dir="2700000" algn="tl">
                  <a:srgbClr val="C0C0C0"/>
                </a:outerShdw>
              </a:effectLst>
              <a:latin typeface="Times New Roman" pitchFamily="18" charset="0"/>
            </a:endParaRPr>
          </a:p>
          <a:p>
            <a:pPr algn="just">
              <a:buSzPct val="140000"/>
              <a:buNone/>
              <a:defRPr/>
            </a:pPr>
            <a:r>
              <a:rPr lang="en-US" smtClean="0">
                <a:effectLst>
                  <a:outerShdw blurRad="38100" dist="38100" dir="2700000" algn="tl">
                    <a:srgbClr val="C0C0C0"/>
                  </a:outerShdw>
                </a:effectLst>
                <a:latin typeface="Times New Roman" pitchFamily="18" charset="0"/>
              </a:rPr>
              <a:t>+ C</a:t>
            </a:r>
            <a:r>
              <a:rPr lang="vi-VN" smtClean="0">
                <a:effectLst>
                  <a:outerShdw blurRad="38100" dist="38100" dir="2700000" algn="tl">
                    <a:srgbClr val="C0C0C0"/>
                  </a:outerShdw>
                </a:effectLst>
                <a:latin typeface="Times New Roman" pitchFamily="18" charset="0"/>
              </a:rPr>
              <a:t>ó </a:t>
            </a:r>
            <a:r>
              <a:rPr lang="vi-VN">
                <a:effectLst>
                  <a:outerShdw blurRad="38100" dist="38100" dir="2700000" algn="tl">
                    <a:srgbClr val="C0C0C0"/>
                  </a:outerShdw>
                </a:effectLst>
                <a:latin typeface="Times New Roman" pitchFamily="18" charset="0"/>
              </a:rPr>
              <a:t>sự phân chia rõ ràng giữa người thiết kế, người </a:t>
            </a:r>
            <a:r>
              <a:rPr lang="en-US" smtClean="0">
                <a:effectLst>
                  <a:outerShdw blurRad="38100" dist="38100" dir="2700000" algn="tl">
                    <a:srgbClr val="C0C0C0"/>
                  </a:outerShdw>
                </a:effectLst>
                <a:latin typeface="Times New Roman" pitchFamily="18" charset="0"/>
              </a:rPr>
              <a:t>chế tạo</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người vận hành</a:t>
            </a:r>
            <a:r>
              <a:rPr lang="vi-VN" smtClean="0">
                <a:effectLst>
                  <a:outerShdw blurRad="38100" dist="38100" dir="2700000" algn="tl">
                    <a:srgbClr val="C0C0C0"/>
                  </a:outerShdw>
                </a:effectLst>
                <a:latin typeface="Times New Roman" pitchFamily="18" charset="0"/>
              </a:rPr>
              <a:t>,</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người </a:t>
            </a:r>
            <a:r>
              <a:rPr lang="vi-VN">
                <a:effectLst>
                  <a:outerShdw blurRad="38100" dist="38100" dir="2700000" algn="tl">
                    <a:srgbClr val="C0C0C0"/>
                  </a:outerShdw>
                </a:effectLst>
                <a:latin typeface="Times New Roman" pitchFamily="18" charset="0"/>
              </a:rPr>
              <a:t>lập trình, và người bảo trì.</a:t>
            </a:r>
          </a:p>
          <a:p>
            <a:pPr algn="just">
              <a:buSzPct val="140000"/>
              <a:buNone/>
              <a:defRPr/>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Để </a:t>
            </a:r>
            <a:r>
              <a:rPr lang="vi-VN">
                <a:effectLst>
                  <a:outerShdw blurRad="38100" dist="38100" dir="2700000" algn="tl">
                    <a:srgbClr val="C0C0C0"/>
                  </a:outerShdw>
                </a:effectLst>
                <a:latin typeface="Times New Roman" pitchFamily="18" charset="0"/>
              </a:rPr>
              <a:t>thực hiện một công </a:t>
            </a:r>
            <a:r>
              <a:rPr lang="vi-VN" smtClean="0">
                <a:effectLst>
                  <a:outerShdw blurRad="38100" dist="38100" dir="2700000" algn="tl">
                    <a:srgbClr val="C0C0C0"/>
                  </a:outerShdw>
                </a:effectLst>
                <a:latin typeface="Times New Roman" pitchFamily="18" charset="0"/>
              </a:rPr>
              <a:t>việc, lập</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trình </a:t>
            </a:r>
            <a:r>
              <a:rPr lang="vi-VN">
                <a:effectLst>
                  <a:outerShdw blurRad="38100" dist="38100" dir="2700000" algn="tl">
                    <a:srgbClr val="C0C0C0"/>
                  </a:outerShdw>
                </a:effectLst>
                <a:latin typeface="Times New Roman" pitchFamily="18" charset="0"/>
              </a:rPr>
              <a:t>viên trước hết viết chương trình </a:t>
            </a:r>
            <a:r>
              <a:rPr lang="vi-VN" smtClean="0">
                <a:effectLst>
                  <a:outerShdw blurRad="38100" dist="38100" dir="2700000" algn="tl">
                    <a:srgbClr val="C0C0C0"/>
                  </a:outerShdw>
                </a:effectLst>
                <a:latin typeface="Times New Roman" pitchFamily="18" charset="0"/>
              </a:rPr>
              <a:t>(</a:t>
            </a:r>
            <a:r>
              <a:rPr lang="vi-VN">
                <a:effectLst>
                  <a:outerShdw blurRad="38100" dist="38100" dir="2700000" algn="tl">
                    <a:srgbClr val="C0C0C0"/>
                  </a:outerShdw>
                </a:effectLst>
                <a:latin typeface="Times New Roman" pitchFamily="18" charset="0"/>
              </a:rPr>
              <a:t>bằng </a:t>
            </a:r>
            <a:r>
              <a:rPr lang="en-US" smtClean="0">
                <a:effectLst>
                  <a:outerShdw blurRad="38100" dist="38100" dir="2700000" algn="tl">
                    <a:srgbClr val="C0C0C0"/>
                  </a:outerShdw>
                </a:effectLst>
                <a:latin typeface="Times New Roman" pitchFamily="18" charset="0"/>
              </a:rPr>
              <a:t>ASSEMBLY</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hay FORTRAN</a:t>
            </a:r>
            <a:r>
              <a:rPr lang="vi-VN" smtClean="0">
                <a:effectLst>
                  <a:outerShdw blurRad="38100" dist="38100" dir="2700000" algn="tl">
                    <a:srgbClr val="C0C0C0"/>
                  </a:outerShdw>
                </a:effectLst>
                <a:latin typeface="Times New Roman" pitchFamily="18" charset="0"/>
              </a:rPr>
              <a:t>)</a:t>
            </a: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a:t>
            </a:r>
            <a:endParaRPr lang="en-US" smtClean="0">
              <a:effectLst>
                <a:outerShdw blurRad="38100" dist="38100" dir="2700000" algn="tl">
                  <a:srgbClr val="C0C0C0"/>
                </a:outerShdw>
              </a:effectLst>
              <a:latin typeface="Times New Roman" pitchFamily="18" charset="0"/>
            </a:endParaRPr>
          </a:p>
        </p:txBody>
      </p:sp>
      <p:sp>
        <p:nvSpPr>
          <p:cNvPr id="28675" name="Slide Number Placeholder 5"/>
          <p:cNvSpPr>
            <a:spLocks noGrp="1"/>
          </p:cNvSpPr>
          <p:nvPr>
            <p:ph type="sldNum" sz="quarter" idx="12"/>
          </p:nvPr>
        </p:nvSpPr>
        <p:spPr>
          <a:noFill/>
        </p:spPr>
        <p:txBody>
          <a:bodyPr/>
          <a:lstStyle/>
          <a:p>
            <a:fld id="{E4087909-30FA-4075-A05A-647C24CEC587}"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34950" y="152400"/>
            <a:ext cx="7539038" cy="584200"/>
          </a:xfrm>
        </p:spPr>
        <p:txBody>
          <a:bodyPr/>
          <a:lstStyle/>
          <a:p>
            <a:pPr>
              <a:defRPr/>
            </a:pPr>
            <a:r>
              <a:rPr lang="en-US" sz="3200" b="1" smtClean="0">
                <a:solidFill>
                  <a:srgbClr val="FF0000"/>
                </a:solidFill>
                <a:effectLst>
                  <a:outerShdw blurRad="38100" dist="38100" dir="2700000" algn="tl">
                    <a:srgbClr val="C0C0C0"/>
                  </a:outerShdw>
                </a:effectLst>
                <a:latin typeface="Times New Roman" pitchFamily="18" charset="0"/>
              </a:rPr>
              <a:t>2. </a:t>
            </a:r>
            <a:r>
              <a:rPr lang="vi-VN" sz="3200" b="1" smtClean="0">
                <a:solidFill>
                  <a:srgbClr val="FF0000"/>
                </a:solidFill>
                <a:effectLst>
                  <a:outerShdw blurRad="38100" dist="38100" dir="2700000" algn="tl">
                    <a:srgbClr val="C0C0C0"/>
                  </a:outerShdw>
                </a:effectLst>
                <a:latin typeface="Times New Roman" pitchFamily="18" charset="0"/>
              </a:rPr>
              <a:t>Lịch </a:t>
            </a:r>
            <a:r>
              <a:rPr lang="vi-VN" sz="3200" b="1">
                <a:solidFill>
                  <a:srgbClr val="FF0000"/>
                </a:solidFill>
                <a:effectLst>
                  <a:outerShdw blurRad="38100" dist="38100" dir="2700000" algn="tl">
                    <a:srgbClr val="C0C0C0"/>
                  </a:outerShdw>
                </a:effectLst>
                <a:latin typeface="Times New Roman" pitchFamily="18" charset="0"/>
              </a:rPr>
              <a:t>sử phát triển hệ điều hành</a:t>
            </a:r>
          </a:p>
        </p:txBody>
      </p:sp>
      <p:sp>
        <p:nvSpPr>
          <p:cNvPr id="150531" name="Rectangle 3"/>
          <p:cNvSpPr>
            <a:spLocks noGrp="1" noChangeArrowheads="1"/>
          </p:cNvSpPr>
          <p:nvPr>
            <p:ph idx="1"/>
          </p:nvPr>
        </p:nvSpPr>
        <p:spPr>
          <a:xfrm>
            <a:off x="325438" y="960438"/>
            <a:ext cx="8251825" cy="5049837"/>
          </a:xfrm>
        </p:spPr>
        <p:txBody>
          <a:bodyPr>
            <a:noAutofit/>
          </a:bodyPr>
          <a:lstStyle/>
          <a:p>
            <a:pPr algn="just">
              <a:buSzPct val="140000"/>
              <a:buNone/>
              <a:defRPr/>
            </a:pPr>
            <a:r>
              <a:rPr lang="en-US"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Hệ thống xử lý theo lô cũng ra đời trong thời kỳ này. Theo đó, các thao </a:t>
            </a:r>
            <a:r>
              <a:rPr lang="vi-VN" smtClean="0">
                <a:effectLst>
                  <a:outerShdw blurRad="38100" dist="38100" dir="2700000" algn="tl">
                    <a:srgbClr val="C0C0C0"/>
                  </a:outerShdw>
                </a:effectLst>
                <a:latin typeface="Times New Roman" pitchFamily="18" charset="0"/>
              </a:rPr>
              <a:t>tác</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cần </a:t>
            </a:r>
            <a:r>
              <a:rPr lang="vi-VN">
                <a:effectLst>
                  <a:outerShdw blurRad="38100" dist="38100" dir="2700000" algn="tl">
                    <a:srgbClr val="C0C0C0"/>
                  </a:outerShdw>
                </a:effectLst>
                <a:latin typeface="Times New Roman" pitchFamily="18" charset="0"/>
              </a:rPr>
              <a:t>thực hiện trên máy tính được ghi trước trên băng từ, hệ thống sẽ đọc băng </a:t>
            </a:r>
            <a:r>
              <a:rPr lang="vi-VN" smtClean="0">
                <a:effectLst>
                  <a:outerShdw blurRad="38100" dist="38100" dir="2700000" algn="tl">
                    <a:srgbClr val="C0C0C0"/>
                  </a:outerShdw>
                </a:effectLst>
                <a:latin typeface="Times New Roman" pitchFamily="18" charset="0"/>
              </a:rPr>
              <a:t>từ,</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thực </a:t>
            </a:r>
            <a:r>
              <a:rPr lang="vi-VN">
                <a:effectLst>
                  <a:outerShdw blurRad="38100" dist="38100" dir="2700000" algn="tl">
                    <a:srgbClr val="C0C0C0"/>
                  </a:outerShdw>
                </a:effectLst>
                <a:latin typeface="Times New Roman" pitchFamily="18" charset="0"/>
              </a:rPr>
              <a:t>hiện lần lượt và cho kết quả ở băng từ xuất. </a:t>
            </a:r>
            <a:endParaRPr lang="en-US" smtClean="0">
              <a:effectLst>
                <a:outerShdw blurRad="38100" dist="38100" dir="2700000" algn="tl">
                  <a:srgbClr val="C0C0C0"/>
                </a:outerShdw>
              </a:effectLst>
              <a:latin typeface="Times New Roman" pitchFamily="18" charset="0"/>
            </a:endParaRPr>
          </a:p>
          <a:p>
            <a:pPr algn="just">
              <a:buSzPct val="140000"/>
              <a:buNone/>
              <a:defRPr/>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Hệ </a:t>
            </a:r>
            <a:r>
              <a:rPr lang="vi-VN">
                <a:effectLst>
                  <a:outerShdw blurRad="38100" dist="38100" dir="2700000" algn="tl">
                    <a:srgbClr val="C0C0C0"/>
                  </a:outerShdw>
                </a:effectLst>
                <a:latin typeface="Times New Roman" pitchFamily="18" charset="0"/>
              </a:rPr>
              <a:t>thống xử lý theo lô hoạt </a:t>
            </a:r>
            <a:r>
              <a:rPr lang="vi-VN" smtClean="0">
                <a:effectLst>
                  <a:outerShdw blurRad="38100" dist="38100" dir="2700000" algn="tl">
                    <a:srgbClr val="C0C0C0"/>
                  </a:outerShdw>
                </a:effectLst>
                <a:latin typeface="Times New Roman" pitchFamily="18" charset="0"/>
              </a:rPr>
              <a:t>động</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dưới </a:t>
            </a:r>
            <a:r>
              <a:rPr lang="vi-VN">
                <a:effectLst>
                  <a:outerShdw blurRad="38100" dist="38100" dir="2700000" algn="tl">
                    <a:srgbClr val="C0C0C0"/>
                  </a:outerShdw>
                </a:effectLst>
                <a:latin typeface="Times New Roman" pitchFamily="18" charset="0"/>
              </a:rPr>
              <a:t>sự điều khiển của một chương trình đặc biệt, chương trình này là hệ điều </a:t>
            </a:r>
            <a:r>
              <a:rPr lang="vi-VN" smtClean="0">
                <a:effectLst>
                  <a:outerShdw blurRad="38100" dist="38100" dir="2700000" algn="tl">
                    <a:srgbClr val="C0C0C0"/>
                  </a:outerShdw>
                </a:effectLst>
                <a:latin typeface="Times New Roman" pitchFamily="18" charset="0"/>
              </a:rPr>
              <a:t>hành</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sau </a:t>
            </a:r>
            <a:r>
              <a:rPr lang="vi-VN">
                <a:effectLst>
                  <a:outerShdw blurRad="38100" dist="38100" dir="2700000" algn="tl">
                    <a:srgbClr val="C0C0C0"/>
                  </a:outerShdw>
                </a:effectLst>
                <a:latin typeface="Times New Roman" pitchFamily="18" charset="0"/>
              </a:rPr>
              <a:t>này.</a:t>
            </a:r>
            <a:endParaRPr lang="en-US" smtClean="0">
              <a:effectLst>
                <a:outerShdw blurRad="38100" dist="38100" dir="2700000" algn="tl">
                  <a:srgbClr val="C0C0C0"/>
                </a:outerShdw>
              </a:effectLst>
              <a:latin typeface="Times New Roman" pitchFamily="18" charset="0"/>
            </a:endParaRPr>
          </a:p>
        </p:txBody>
      </p:sp>
      <p:sp>
        <p:nvSpPr>
          <p:cNvPr id="28675" name="Slide Number Placeholder 5"/>
          <p:cNvSpPr>
            <a:spLocks noGrp="1"/>
          </p:cNvSpPr>
          <p:nvPr>
            <p:ph type="sldNum" sz="quarter" idx="12"/>
          </p:nvPr>
        </p:nvSpPr>
        <p:spPr>
          <a:noFill/>
        </p:spPr>
        <p:txBody>
          <a:bodyPr/>
          <a:lstStyle/>
          <a:p>
            <a:fld id="{E4087909-30FA-4075-A05A-647C24CEC587}"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34950" y="152400"/>
            <a:ext cx="7539038" cy="584200"/>
          </a:xfrm>
        </p:spPr>
        <p:txBody>
          <a:bodyPr/>
          <a:lstStyle/>
          <a:p>
            <a:pPr>
              <a:defRPr/>
            </a:pPr>
            <a:r>
              <a:rPr lang="en-US" sz="3200" b="1" smtClean="0">
                <a:solidFill>
                  <a:srgbClr val="FF0000"/>
                </a:solidFill>
                <a:effectLst>
                  <a:outerShdw blurRad="38100" dist="38100" dir="2700000" algn="tl">
                    <a:srgbClr val="C0C0C0"/>
                  </a:outerShdw>
                </a:effectLst>
                <a:latin typeface="Times New Roman" pitchFamily="18" charset="0"/>
              </a:rPr>
              <a:t>2. </a:t>
            </a:r>
            <a:r>
              <a:rPr lang="vi-VN" sz="3200" b="1" smtClean="0">
                <a:solidFill>
                  <a:srgbClr val="FF0000"/>
                </a:solidFill>
                <a:effectLst>
                  <a:outerShdw blurRad="38100" dist="38100" dir="2700000" algn="tl">
                    <a:srgbClr val="C0C0C0"/>
                  </a:outerShdw>
                </a:effectLst>
                <a:latin typeface="Times New Roman" pitchFamily="18" charset="0"/>
              </a:rPr>
              <a:t>Lịch </a:t>
            </a:r>
            <a:r>
              <a:rPr lang="vi-VN" sz="3200" b="1">
                <a:solidFill>
                  <a:srgbClr val="FF0000"/>
                </a:solidFill>
                <a:effectLst>
                  <a:outerShdw blurRad="38100" dist="38100" dir="2700000" algn="tl">
                    <a:srgbClr val="C0C0C0"/>
                  </a:outerShdw>
                </a:effectLst>
                <a:latin typeface="Times New Roman" pitchFamily="18" charset="0"/>
              </a:rPr>
              <a:t>sử phát triển hệ điều hành</a:t>
            </a:r>
          </a:p>
        </p:txBody>
      </p:sp>
      <p:sp>
        <p:nvSpPr>
          <p:cNvPr id="150531" name="Rectangle 3"/>
          <p:cNvSpPr>
            <a:spLocks noGrp="1" noChangeArrowheads="1"/>
          </p:cNvSpPr>
          <p:nvPr>
            <p:ph idx="1"/>
          </p:nvPr>
        </p:nvSpPr>
        <p:spPr>
          <a:xfrm>
            <a:off x="157655" y="865188"/>
            <a:ext cx="8623738" cy="5283364"/>
          </a:xfrm>
        </p:spPr>
        <p:txBody>
          <a:bodyPr>
            <a:normAutofit/>
          </a:bodyPr>
          <a:lstStyle/>
          <a:p>
            <a:pPr algn="just">
              <a:buSzPct val="140000"/>
              <a:buFont typeface="Wingdings" pitchFamily="2" charset="2"/>
              <a:buChar char="§"/>
              <a:defRPr/>
            </a:pPr>
            <a:r>
              <a:rPr lang="vi-VN" sz="3000" b="1" i="1" smtClean="0">
                <a:effectLst>
                  <a:outerShdw blurRad="38100" dist="38100" dir="2700000" algn="tl">
                    <a:srgbClr val="C0C0C0"/>
                  </a:outerShdw>
                </a:effectLst>
                <a:latin typeface="Times New Roman" pitchFamily="18" charset="0"/>
              </a:rPr>
              <a:t>Thế </a:t>
            </a:r>
            <a:r>
              <a:rPr lang="vi-VN" sz="3000" b="1" i="1">
                <a:effectLst>
                  <a:outerShdw blurRad="38100" dist="38100" dir="2700000" algn="tl">
                    <a:srgbClr val="C0C0C0"/>
                  </a:outerShdw>
                </a:effectLst>
                <a:latin typeface="Times New Roman" pitchFamily="18" charset="0"/>
              </a:rPr>
              <a:t>hệ 3 (1965 – 1980</a:t>
            </a:r>
            <a:r>
              <a:rPr lang="vi-VN" sz="3000" b="1" i="1" smtClean="0">
                <a:effectLst>
                  <a:outerShdw blurRad="38100" dist="38100" dir="2700000" algn="tl">
                    <a:srgbClr val="C0C0C0"/>
                  </a:outerShdw>
                </a:effectLst>
                <a:latin typeface="Times New Roman" pitchFamily="18" charset="0"/>
              </a:rPr>
              <a:t>)</a:t>
            </a:r>
            <a:r>
              <a:rPr lang="en-US" sz="3000" b="1" i="1" smtClean="0">
                <a:effectLst>
                  <a:outerShdw blurRad="38100" dist="38100" dir="2700000" algn="tl">
                    <a:srgbClr val="C0C0C0"/>
                  </a:outerShdw>
                </a:effectLst>
                <a:latin typeface="Times New Roman" pitchFamily="18" charset="0"/>
              </a:rPr>
              <a:t> </a:t>
            </a:r>
            <a:endParaRPr lang="vi-VN" sz="3000" b="1" i="1">
              <a:effectLst>
                <a:outerShdw blurRad="38100" dist="38100" dir="2700000" algn="tl">
                  <a:srgbClr val="C0C0C0"/>
                </a:outerShdw>
              </a:effectLst>
              <a:latin typeface="Times New Roman" pitchFamily="18" charset="0"/>
            </a:endParaRPr>
          </a:p>
          <a:p>
            <a:pPr algn="just">
              <a:buSzPct val="140000"/>
              <a:buNone/>
              <a:defRPr/>
            </a:pPr>
            <a:r>
              <a:rPr lang="en-US" sz="3000" smtClean="0">
                <a:effectLst>
                  <a:outerShdw blurRad="38100" dist="38100" dir="2700000" algn="tl">
                    <a:srgbClr val="C0C0C0"/>
                  </a:outerShdw>
                </a:effectLst>
                <a:latin typeface="Times New Roman" pitchFamily="18" charset="0"/>
              </a:rPr>
              <a:t>+ Dù</a:t>
            </a:r>
            <a:r>
              <a:rPr lang="vi-VN" sz="3000" smtClean="0">
                <a:effectLst>
                  <a:outerShdw blurRad="38100" dist="38100" dir="2700000" algn="tl">
                    <a:srgbClr val="C0C0C0"/>
                  </a:outerShdw>
                </a:effectLst>
                <a:latin typeface="Times New Roman" pitchFamily="18" charset="0"/>
              </a:rPr>
              <a:t>ng </a:t>
            </a:r>
            <a:r>
              <a:rPr lang="vi-VN" sz="3000">
                <a:effectLst>
                  <a:outerShdw blurRad="38100" dist="38100" dir="2700000" algn="tl">
                    <a:srgbClr val="C0C0C0"/>
                  </a:outerShdw>
                </a:effectLst>
                <a:latin typeface="Times New Roman" pitchFamily="18" charset="0"/>
              </a:rPr>
              <a:t>mạch tích hợp </a:t>
            </a:r>
            <a:r>
              <a:rPr lang="vi-VN" sz="3000" smtClean="0">
                <a:effectLst>
                  <a:outerShdw blurRad="38100" dist="38100" dir="2700000" algn="tl">
                    <a:srgbClr val="C0C0C0"/>
                  </a:outerShdw>
                </a:effectLst>
                <a:latin typeface="Times New Roman" pitchFamily="18" charset="0"/>
              </a:rPr>
              <a:t>(</a:t>
            </a:r>
            <a:r>
              <a:rPr lang="en-US" sz="3000" smtClean="0">
                <a:effectLst>
                  <a:outerShdw blurRad="38100" dist="38100" dir="2700000" algn="tl">
                    <a:srgbClr val="C0C0C0"/>
                  </a:outerShdw>
                </a:effectLst>
                <a:latin typeface="Times New Roman" pitchFamily="18" charset="0"/>
              </a:rPr>
              <a:t>Integrated Circuit-</a:t>
            </a:r>
            <a:r>
              <a:rPr lang="vi-VN" sz="3000" smtClean="0">
                <a:effectLst>
                  <a:outerShdw blurRad="38100" dist="38100" dir="2700000" algn="tl">
                    <a:srgbClr val="C0C0C0"/>
                  </a:outerShdw>
                </a:effectLst>
                <a:latin typeface="Times New Roman" pitchFamily="18" charset="0"/>
              </a:rPr>
              <a:t>IC)</a:t>
            </a: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 kích</a:t>
            </a:r>
            <a:r>
              <a:rPr lang="en-US"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thước và giá cả của </a:t>
            </a:r>
            <a:r>
              <a:rPr lang="vi-VN" sz="3000" smtClean="0">
                <a:effectLst>
                  <a:outerShdw blurRad="38100" dist="38100" dir="2700000" algn="tl">
                    <a:srgbClr val="C0C0C0"/>
                  </a:outerShdw>
                </a:effectLst>
                <a:latin typeface="Times New Roman" pitchFamily="18" charset="0"/>
              </a:rPr>
              <a:t>máy giảm</a:t>
            </a: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 máy </a:t>
            </a:r>
            <a:r>
              <a:rPr lang="vi-VN" sz="3000">
                <a:effectLst>
                  <a:outerShdw blurRad="38100" dist="38100" dir="2700000" algn="tl">
                    <a:srgbClr val="C0C0C0"/>
                  </a:outerShdw>
                </a:effectLst>
                <a:latin typeface="Times New Roman" pitchFamily="18" charset="0"/>
              </a:rPr>
              <a:t>tính càng </a:t>
            </a:r>
            <a:r>
              <a:rPr lang="vi-VN" sz="3000" smtClean="0">
                <a:effectLst>
                  <a:outerShdw blurRad="38100" dist="38100" dir="2700000" algn="tl">
                    <a:srgbClr val="C0C0C0"/>
                  </a:outerShdw>
                </a:effectLst>
                <a:latin typeface="Times New Roman" pitchFamily="18" charset="0"/>
              </a:rPr>
              <a:t>ph</a:t>
            </a:r>
            <a:r>
              <a:rPr lang="en-US" sz="3000" smtClean="0">
                <a:effectLst>
                  <a:outerShdw blurRad="38100" dist="38100" dir="2700000" algn="tl">
                    <a:srgbClr val="C0C0C0"/>
                  </a:outerShdw>
                </a:effectLst>
                <a:latin typeface="Times New Roman" pitchFamily="18" charset="0"/>
              </a:rPr>
              <a:t>ổ</a:t>
            </a:r>
            <a:r>
              <a:rPr lang="vi-VN"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biến hơn. </a:t>
            </a:r>
            <a:endParaRPr lang="en-US" sz="3000" smtClean="0">
              <a:effectLst>
                <a:outerShdw blurRad="38100" dist="38100" dir="2700000" algn="tl">
                  <a:srgbClr val="C0C0C0"/>
                </a:outerShdw>
              </a:effectLst>
              <a:latin typeface="Times New Roman" pitchFamily="18" charset="0"/>
            </a:endParaRPr>
          </a:p>
          <a:p>
            <a:pPr algn="just">
              <a:buSzPct val="140000"/>
              <a:buNone/>
              <a:defRP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Các</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thiết </a:t>
            </a:r>
            <a:r>
              <a:rPr lang="vi-VN" sz="3000">
                <a:effectLst>
                  <a:outerShdw blurRad="38100" dist="38100" dir="2700000" algn="tl">
                    <a:srgbClr val="C0C0C0"/>
                  </a:outerShdw>
                </a:effectLst>
                <a:latin typeface="Times New Roman" pitchFamily="18" charset="0"/>
              </a:rPr>
              <a:t>bị ngoại vi </a:t>
            </a:r>
            <a:r>
              <a:rPr lang="vi-VN" sz="3000" smtClean="0">
                <a:effectLst>
                  <a:outerShdw blurRad="38100" dist="38100" dir="2700000" algn="tl">
                    <a:srgbClr val="C0C0C0"/>
                  </a:outerShdw>
                </a:effectLst>
                <a:latin typeface="Times New Roman" pitchFamily="18" charset="0"/>
              </a:rPr>
              <a:t>cho </a:t>
            </a:r>
            <a:r>
              <a:rPr lang="vi-VN" sz="3000">
                <a:effectLst>
                  <a:outerShdw blurRad="38100" dist="38100" dir="2700000" algn="tl">
                    <a:srgbClr val="C0C0C0"/>
                  </a:outerShdw>
                </a:effectLst>
                <a:latin typeface="Times New Roman" pitchFamily="18" charset="0"/>
              </a:rPr>
              <a:t>máy </a:t>
            </a:r>
            <a:r>
              <a:rPr lang="en-US" sz="3000" smtClean="0">
                <a:effectLst>
                  <a:outerShdw blurRad="38100" dist="38100" dir="2700000" algn="tl">
                    <a:srgbClr val="C0C0C0"/>
                  </a:outerShdw>
                </a:effectLst>
                <a:latin typeface="Times New Roman" pitchFamily="18" charset="0"/>
              </a:rPr>
              <a:t>tính </a:t>
            </a:r>
            <a:r>
              <a:rPr lang="vi-VN" sz="3000" smtClean="0">
                <a:effectLst>
                  <a:outerShdw blurRad="38100" dist="38100" dir="2700000" algn="tl">
                    <a:srgbClr val="C0C0C0"/>
                  </a:outerShdw>
                </a:effectLst>
                <a:latin typeface="Times New Roman" pitchFamily="18" charset="0"/>
              </a:rPr>
              <a:t>xuất </a:t>
            </a:r>
            <a:r>
              <a:rPr lang="vi-VN" sz="3000">
                <a:effectLst>
                  <a:outerShdw blurRad="38100" dist="38100" dir="2700000" algn="tl">
                    <a:srgbClr val="C0C0C0"/>
                  </a:outerShdw>
                </a:effectLst>
                <a:latin typeface="Times New Roman" pitchFamily="18" charset="0"/>
              </a:rPr>
              <a:t>hiện ngày càng nhiều và thao tác điều khiển bắt </a:t>
            </a:r>
            <a:r>
              <a:rPr lang="vi-VN" sz="3000" smtClean="0">
                <a:effectLst>
                  <a:outerShdw blurRad="38100" dist="38100" dir="2700000" algn="tl">
                    <a:srgbClr val="C0C0C0"/>
                  </a:outerShdw>
                </a:effectLst>
                <a:latin typeface="Times New Roman" pitchFamily="18" charset="0"/>
              </a:rPr>
              <a:t>đầu</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phức </a:t>
            </a:r>
            <a:r>
              <a:rPr lang="vi-VN" sz="3000">
                <a:effectLst>
                  <a:outerShdw blurRad="38100" dist="38100" dir="2700000" algn="tl">
                    <a:srgbClr val="C0C0C0"/>
                  </a:outerShdw>
                </a:effectLst>
                <a:latin typeface="Times New Roman" pitchFamily="18" charset="0"/>
              </a:rPr>
              <a:t>tạp.</a:t>
            </a:r>
          </a:p>
          <a:p>
            <a:pPr algn="just">
              <a:buSzPct val="140000"/>
              <a:buNone/>
              <a:defRP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Hệ </a:t>
            </a:r>
            <a:r>
              <a:rPr lang="vi-VN" sz="3000">
                <a:effectLst>
                  <a:outerShdw blurRad="38100" dist="38100" dir="2700000" algn="tl">
                    <a:srgbClr val="C0C0C0"/>
                  </a:outerShdw>
                </a:effectLst>
                <a:latin typeface="Times New Roman" pitchFamily="18" charset="0"/>
              </a:rPr>
              <a:t>điều hành ra đời nhằm điều phối, kiểm soát hoạt động và giải quyết các yêu cầu </a:t>
            </a:r>
            <a:r>
              <a:rPr lang="vi-VN" sz="3000" smtClean="0">
                <a:effectLst>
                  <a:outerShdw blurRad="38100" dist="38100" dir="2700000" algn="tl">
                    <a:srgbClr val="C0C0C0"/>
                  </a:outerShdw>
                </a:effectLst>
                <a:latin typeface="Times New Roman" pitchFamily="18" charset="0"/>
              </a:rPr>
              <a:t>tranh</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chấp </a:t>
            </a:r>
            <a:r>
              <a:rPr lang="vi-VN" sz="3000">
                <a:effectLst>
                  <a:outerShdw blurRad="38100" dist="38100" dir="2700000" algn="tl">
                    <a:srgbClr val="C0C0C0"/>
                  </a:outerShdw>
                </a:effectLst>
                <a:latin typeface="Times New Roman" pitchFamily="18" charset="0"/>
              </a:rPr>
              <a:t>thiế bị</a:t>
            </a:r>
            <a:r>
              <a:rPr lang="vi-VN" sz="3000" smtClean="0">
                <a:effectLst>
                  <a:outerShdw blurRad="38100" dist="38100" dir="2700000" algn="tl">
                    <a:srgbClr val="C0C0C0"/>
                  </a:outerShdw>
                </a:effectLst>
                <a:latin typeface="Times New Roman" pitchFamily="18" charset="0"/>
              </a:rPr>
              <a:t>.</a:t>
            </a:r>
            <a:endParaRPr lang="en-US" sz="3000" smtClean="0">
              <a:effectLst>
                <a:outerShdw blurRad="38100" dist="38100" dir="2700000" algn="tl">
                  <a:srgbClr val="C0C0C0"/>
                </a:outerShdw>
              </a:effectLst>
              <a:latin typeface="Times New Roman" pitchFamily="18" charset="0"/>
            </a:endParaRPr>
          </a:p>
          <a:p>
            <a:pPr algn="just">
              <a:buSzPct val="140000"/>
              <a:buNone/>
              <a:defRPr/>
            </a:pPr>
            <a:r>
              <a:rPr lang="en-US" sz="300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Chương trình hệ điều hành dài cả triệu dòng hợp ngữ và do hàng ngàn </a:t>
            </a:r>
            <a:r>
              <a:rPr lang="vi-VN" sz="3000" smtClean="0">
                <a:effectLst>
                  <a:outerShdw blurRad="38100" dist="38100" dir="2700000" algn="tl">
                    <a:srgbClr val="C0C0C0"/>
                  </a:outerShdw>
                </a:effectLst>
                <a:latin typeface="Times New Roman" pitchFamily="18" charset="0"/>
              </a:rPr>
              <a:t>lập</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trình </a:t>
            </a:r>
            <a:r>
              <a:rPr lang="vi-VN" sz="3000">
                <a:effectLst>
                  <a:outerShdw blurRad="38100" dist="38100" dir="2700000" algn="tl">
                    <a:srgbClr val="C0C0C0"/>
                  </a:outerShdw>
                </a:effectLst>
                <a:latin typeface="Times New Roman" pitchFamily="18" charset="0"/>
              </a:rPr>
              <a:t>viên thực hiện.</a:t>
            </a:r>
            <a:endParaRPr lang="en-US" sz="3000" smtClean="0">
              <a:effectLst>
                <a:outerShdw blurRad="38100" dist="38100" dir="2700000" algn="tl">
                  <a:srgbClr val="C0C0C0"/>
                </a:outerShdw>
              </a:effectLst>
              <a:latin typeface="Times New Roman" pitchFamily="18" charset="0"/>
            </a:endParaRPr>
          </a:p>
        </p:txBody>
      </p:sp>
      <p:sp>
        <p:nvSpPr>
          <p:cNvPr id="28675" name="Slide Number Placeholder 5"/>
          <p:cNvSpPr>
            <a:spLocks noGrp="1"/>
          </p:cNvSpPr>
          <p:nvPr>
            <p:ph type="sldNum" sz="quarter" idx="12"/>
          </p:nvPr>
        </p:nvSpPr>
        <p:spPr>
          <a:noFill/>
        </p:spPr>
        <p:txBody>
          <a:bodyPr/>
          <a:lstStyle/>
          <a:p>
            <a:fld id="{E4087909-30FA-4075-A05A-647C24CEC587}"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34950" y="152400"/>
            <a:ext cx="7539038" cy="584200"/>
          </a:xfrm>
        </p:spPr>
        <p:txBody>
          <a:bodyPr/>
          <a:lstStyle/>
          <a:p>
            <a:pPr>
              <a:defRPr/>
            </a:pPr>
            <a:r>
              <a:rPr lang="en-US" sz="3200" b="1" smtClean="0">
                <a:solidFill>
                  <a:srgbClr val="FF0000"/>
                </a:solidFill>
                <a:effectLst>
                  <a:outerShdw blurRad="38100" dist="38100" dir="2700000" algn="tl">
                    <a:srgbClr val="C0C0C0"/>
                  </a:outerShdw>
                </a:effectLst>
                <a:latin typeface="Times New Roman" pitchFamily="18" charset="0"/>
              </a:rPr>
              <a:t>2. </a:t>
            </a:r>
            <a:r>
              <a:rPr lang="vi-VN" sz="3200" b="1" smtClean="0">
                <a:solidFill>
                  <a:srgbClr val="FF0000"/>
                </a:solidFill>
                <a:effectLst>
                  <a:outerShdw blurRad="38100" dist="38100" dir="2700000" algn="tl">
                    <a:srgbClr val="C0C0C0"/>
                  </a:outerShdw>
                </a:effectLst>
                <a:latin typeface="Times New Roman" pitchFamily="18" charset="0"/>
              </a:rPr>
              <a:t>Lịch </a:t>
            </a:r>
            <a:r>
              <a:rPr lang="vi-VN" sz="3200" b="1">
                <a:solidFill>
                  <a:srgbClr val="FF0000"/>
                </a:solidFill>
                <a:effectLst>
                  <a:outerShdw blurRad="38100" dist="38100" dir="2700000" algn="tl">
                    <a:srgbClr val="C0C0C0"/>
                  </a:outerShdw>
                </a:effectLst>
                <a:latin typeface="Times New Roman" pitchFamily="18" charset="0"/>
              </a:rPr>
              <a:t>sử phát triển hệ điều hành</a:t>
            </a:r>
          </a:p>
        </p:txBody>
      </p:sp>
      <p:sp>
        <p:nvSpPr>
          <p:cNvPr id="150531" name="Rectangle 3"/>
          <p:cNvSpPr>
            <a:spLocks noGrp="1" noChangeArrowheads="1"/>
          </p:cNvSpPr>
          <p:nvPr>
            <p:ph idx="1"/>
          </p:nvPr>
        </p:nvSpPr>
        <p:spPr>
          <a:xfrm>
            <a:off x="268288" y="865188"/>
            <a:ext cx="8251825" cy="5049837"/>
          </a:xfrm>
        </p:spPr>
        <p:txBody>
          <a:bodyPr>
            <a:normAutofit/>
          </a:bodyPr>
          <a:lstStyle/>
          <a:p>
            <a:pPr algn="just">
              <a:buSzPct val="140000"/>
              <a:buNone/>
              <a:defRPr/>
            </a:pPr>
            <a:r>
              <a:rPr lang="en-US" sz="3000" smtClean="0">
                <a:effectLst>
                  <a:outerShdw blurRad="38100" dist="38100" dir="2700000" algn="tl">
                    <a:srgbClr val="C0C0C0"/>
                  </a:outerShdw>
                </a:effectLst>
                <a:latin typeface="Times New Roman" pitchFamily="18" charset="0"/>
              </a:rPr>
              <a:t>+ H</a:t>
            </a:r>
            <a:r>
              <a:rPr lang="vi-VN" sz="3000" smtClean="0">
                <a:effectLst>
                  <a:outerShdw blurRad="38100" dist="38100" dir="2700000" algn="tl">
                    <a:srgbClr val="C0C0C0"/>
                  </a:outerShdw>
                </a:effectLst>
                <a:latin typeface="Times New Roman" pitchFamily="18" charset="0"/>
              </a:rPr>
              <a:t>ệ </a:t>
            </a:r>
            <a:r>
              <a:rPr lang="vi-VN" sz="3000">
                <a:effectLst>
                  <a:outerShdw blurRad="38100" dist="38100" dir="2700000" algn="tl">
                    <a:srgbClr val="C0C0C0"/>
                  </a:outerShdw>
                </a:effectLst>
                <a:latin typeface="Times New Roman" pitchFamily="18" charset="0"/>
              </a:rPr>
              <a:t>điều hành </a:t>
            </a:r>
            <a:r>
              <a:rPr lang="vi-VN" sz="3000" smtClean="0">
                <a:effectLst>
                  <a:outerShdw blurRad="38100" dist="38100" dir="2700000" algn="tl">
                    <a:srgbClr val="C0C0C0"/>
                  </a:outerShdw>
                </a:effectLst>
                <a:latin typeface="Times New Roman" pitchFamily="18" charset="0"/>
              </a:rPr>
              <a:t>đa chương</a:t>
            </a:r>
            <a:r>
              <a:rPr lang="en-US" sz="3000" smtClean="0">
                <a:effectLst>
                  <a:outerShdw blurRad="38100" dist="38100" dir="2700000" algn="tl">
                    <a:srgbClr val="C0C0C0"/>
                  </a:outerShdw>
                </a:effectLst>
                <a:latin typeface="Times New Roman" pitchFamily="18" charset="0"/>
              </a:rPr>
              <a:t> trình ra đời</a:t>
            </a:r>
            <a:r>
              <a:rPr lang="en-US" sz="300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CPU không phải chờ thực hiện </a:t>
            </a:r>
            <a:r>
              <a:rPr lang="vi-VN" sz="3000" smtClean="0">
                <a:effectLst>
                  <a:outerShdw blurRad="38100" dist="38100" dir="2700000" algn="tl">
                    <a:srgbClr val="C0C0C0"/>
                  </a:outerShdw>
                </a:effectLst>
                <a:latin typeface="Times New Roman" pitchFamily="18" charset="0"/>
              </a:rPr>
              <a:t>các</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thao </a:t>
            </a:r>
            <a:r>
              <a:rPr lang="vi-VN" sz="3000">
                <a:effectLst>
                  <a:outerShdw blurRad="38100" dist="38100" dir="2700000" algn="tl">
                    <a:srgbClr val="C0C0C0"/>
                  </a:outerShdw>
                </a:effectLst>
                <a:latin typeface="Times New Roman" pitchFamily="18" charset="0"/>
              </a:rPr>
              <a:t>tác nhập xuất</a:t>
            </a:r>
            <a:r>
              <a:rPr lang="vi-VN" sz="3000" smtClean="0">
                <a:effectLst>
                  <a:outerShdw blurRad="38100" dist="38100" dir="2700000" algn="tl">
                    <a:srgbClr val="C0C0C0"/>
                  </a:outerShdw>
                </a:effectLst>
                <a:latin typeface="Times New Roman" pitchFamily="18" charset="0"/>
              </a:rPr>
              <a:t>.</a:t>
            </a:r>
            <a:endParaRPr lang="en-US" sz="3000" smtClean="0">
              <a:effectLst>
                <a:outerShdw blurRad="38100" dist="38100" dir="2700000" algn="tl">
                  <a:srgbClr val="C0C0C0"/>
                </a:outerShdw>
              </a:effectLst>
              <a:latin typeface="Times New Roman" pitchFamily="18" charset="0"/>
            </a:endParaRPr>
          </a:p>
          <a:p>
            <a:pPr algn="just">
              <a:buSzPct val="140000"/>
              <a:buNone/>
              <a:defRPr/>
            </a:pPr>
            <a:r>
              <a:rPr lang="en-US" sz="300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Bộ nhớ được chia làm nhiều phần, mỗi phần có một công việc (job</a:t>
            </a:r>
            <a:r>
              <a:rPr lang="vi-VN" sz="3000" smtClean="0">
                <a:effectLst>
                  <a:outerShdw blurRad="38100" dist="38100" dir="2700000" algn="tl">
                    <a:srgbClr val="C0C0C0"/>
                  </a:outerShdw>
                </a:effectLst>
                <a:latin typeface="Times New Roman" pitchFamily="18" charset="0"/>
              </a:rPr>
              <a:t>)</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khác </a:t>
            </a:r>
            <a:r>
              <a:rPr lang="vi-VN" sz="3000">
                <a:effectLst>
                  <a:outerShdw blurRad="38100" dist="38100" dir="2700000" algn="tl">
                    <a:srgbClr val="C0C0C0"/>
                  </a:outerShdw>
                </a:effectLst>
                <a:latin typeface="Times New Roman" pitchFamily="18" charset="0"/>
              </a:rPr>
              <a:t>nhau, khi một công việc chờ thực hiện nhập xuất CPU sẽ xử lý các công việc </a:t>
            </a:r>
            <a:r>
              <a:rPr lang="vi-VN" sz="3000" smtClean="0">
                <a:effectLst>
                  <a:outerShdw blurRad="38100" dist="38100" dir="2700000" algn="tl">
                    <a:srgbClr val="C0C0C0"/>
                  </a:outerShdw>
                </a:effectLst>
                <a:latin typeface="Times New Roman" pitchFamily="18" charset="0"/>
              </a:rPr>
              <a:t>còn</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lại</a:t>
            </a:r>
            <a:r>
              <a:rPr lang="vi-VN" sz="3000">
                <a:effectLst>
                  <a:outerShdw blurRad="38100" dist="38100" dir="2700000" algn="tl">
                    <a:srgbClr val="C0C0C0"/>
                  </a:outerShdw>
                </a:effectLst>
                <a:latin typeface="Times New Roman" pitchFamily="18" charset="0"/>
              </a:rPr>
              <a:t>. </a:t>
            </a:r>
            <a:endParaRPr lang="en-US" sz="3000" smtClean="0">
              <a:effectLst>
                <a:outerShdw blurRad="38100" dist="38100" dir="2700000" algn="tl">
                  <a:srgbClr val="C0C0C0"/>
                </a:outerShdw>
              </a:effectLst>
              <a:latin typeface="Times New Roman" pitchFamily="18" charset="0"/>
            </a:endParaRPr>
          </a:p>
          <a:p>
            <a:pPr algn="just">
              <a:buSzPct val="140000"/>
              <a:buNone/>
              <a:defRP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Tuy nhiên</a:t>
            </a: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khi có nhiều công việc cùng xuất hiện trong bộ nhớ, vấn đề là phải có </a:t>
            </a:r>
            <a:r>
              <a:rPr lang="vi-VN" sz="3000" smtClean="0">
                <a:effectLst>
                  <a:outerShdw blurRad="38100" dist="38100" dir="2700000" algn="tl">
                    <a:srgbClr val="C0C0C0"/>
                  </a:outerShdw>
                </a:effectLst>
                <a:latin typeface="Times New Roman" pitchFamily="18" charset="0"/>
              </a:rPr>
              <a:t>một</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cơ </a:t>
            </a:r>
            <a:r>
              <a:rPr lang="vi-VN" sz="3000">
                <a:effectLst>
                  <a:outerShdw blurRad="38100" dist="38100" dir="2700000" algn="tl">
                    <a:srgbClr val="C0C0C0"/>
                  </a:outerShdw>
                </a:effectLst>
                <a:latin typeface="Times New Roman" pitchFamily="18" charset="0"/>
              </a:rPr>
              <a:t>chế bảo vệ tránh các công việc ảnh hưởng đến nhau. </a:t>
            </a:r>
            <a:endParaRPr lang="en-US" sz="3000" smtClean="0">
              <a:effectLst>
                <a:outerShdw blurRad="38100" dist="38100" dir="2700000" algn="tl">
                  <a:srgbClr val="C0C0C0"/>
                </a:outerShdw>
              </a:effectLst>
              <a:latin typeface="Times New Roman" pitchFamily="18" charset="0"/>
            </a:endParaRPr>
          </a:p>
        </p:txBody>
      </p:sp>
      <p:sp>
        <p:nvSpPr>
          <p:cNvPr id="28675" name="Slide Number Placeholder 5"/>
          <p:cNvSpPr>
            <a:spLocks noGrp="1"/>
          </p:cNvSpPr>
          <p:nvPr>
            <p:ph type="sldNum" sz="quarter" idx="12"/>
          </p:nvPr>
        </p:nvSpPr>
        <p:spPr>
          <a:noFill/>
        </p:spPr>
        <p:txBody>
          <a:bodyPr/>
          <a:lstStyle/>
          <a:p>
            <a:fld id="{E4087909-30FA-4075-A05A-647C24CEC587}"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34950" y="152400"/>
            <a:ext cx="7539038" cy="584200"/>
          </a:xfrm>
        </p:spPr>
        <p:txBody>
          <a:bodyPr/>
          <a:lstStyle/>
          <a:p>
            <a:pPr>
              <a:defRPr/>
            </a:pPr>
            <a:r>
              <a:rPr lang="en-US" sz="3200" b="1" smtClean="0">
                <a:solidFill>
                  <a:srgbClr val="FF0000"/>
                </a:solidFill>
                <a:effectLst>
                  <a:outerShdw blurRad="38100" dist="38100" dir="2700000" algn="tl">
                    <a:srgbClr val="C0C0C0"/>
                  </a:outerShdw>
                </a:effectLst>
                <a:latin typeface="Times New Roman" pitchFamily="18" charset="0"/>
              </a:rPr>
              <a:t>2. </a:t>
            </a:r>
            <a:r>
              <a:rPr lang="vi-VN" sz="3200" b="1" smtClean="0">
                <a:solidFill>
                  <a:srgbClr val="FF0000"/>
                </a:solidFill>
                <a:effectLst>
                  <a:outerShdw blurRad="38100" dist="38100" dir="2700000" algn="tl">
                    <a:srgbClr val="C0C0C0"/>
                  </a:outerShdw>
                </a:effectLst>
                <a:latin typeface="Times New Roman" pitchFamily="18" charset="0"/>
              </a:rPr>
              <a:t>Lịch </a:t>
            </a:r>
            <a:r>
              <a:rPr lang="vi-VN" sz="3200" b="1">
                <a:solidFill>
                  <a:srgbClr val="FF0000"/>
                </a:solidFill>
                <a:effectLst>
                  <a:outerShdw blurRad="38100" dist="38100" dir="2700000" algn="tl">
                    <a:srgbClr val="C0C0C0"/>
                  </a:outerShdw>
                </a:effectLst>
                <a:latin typeface="Times New Roman" pitchFamily="18" charset="0"/>
              </a:rPr>
              <a:t>sử phát triển hệ điều hành</a:t>
            </a:r>
          </a:p>
        </p:txBody>
      </p:sp>
      <p:sp>
        <p:nvSpPr>
          <p:cNvPr id="150531" name="Rectangle 3"/>
          <p:cNvSpPr>
            <a:spLocks noGrp="1" noChangeArrowheads="1"/>
          </p:cNvSpPr>
          <p:nvPr>
            <p:ph idx="1"/>
          </p:nvPr>
        </p:nvSpPr>
        <p:spPr>
          <a:xfrm>
            <a:off x="268288" y="865188"/>
            <a:ext cx="8251825" cy="5049837"/>
          </a:xfrm>
        </p:spPr>
        <p:txBody>
          <a:bodyPr>
            <a:normAutofit/>
          </a:bodyPr>
          <a:lstStyle/>
          <a:p>
            <a:pPr algn="just">
              <a:buSzPct val="140000"/>
              <a:buFont typeface="Wingdings" pitchFamily="2" charset="2"/>
              <a:buChar char="§"/>
              <a:defRPr/>
            </a:pPr>
            <a:r>
              <a:rPr lang="en-US" sz="3000" b="1" smtClean="0">
                <a:effectLst>
                  <a:outerShdw blurRad="38100" dist="38100" dir="2700000" algn="tl">
                    <a:srgbClr val="C0C0C0"/>
                  </a:outerShdw>
                </a:effectLst>
                <a:latin typeface="Times New Roman" pitchFamily="18" charset="0"/>
              </a:rPr>
              <a:t> </a:t>
            </a:r>
            <a:r>
              <a:rPr lang="vi-VN" sz="3000" b="1">
                <a:effectLst>
                  <a:outerShdw blurRad="38100" dist="38100" dir="2700000" algn="tl">
                    <a:srgbClr val="C0C0C0"/>
                  </a:outerShdw>
                </a:effectLst>
                <a:latin typeface="Times New Roman" pitchFamily="18" charset="0"/>
              </a:rPr>
              <a:t>Thế hệ 4 (1980 </a:t>
            </a:r>
            <a:r>
              <a:rPr lang="vi-VN" sz="3000" b="1" smtClean="0">
                <a:effectLst>
                  <a:outerShdw blurRad="38100" dist="38100" dir="2700000" algn="tl">
                    <a:srgbClr val="C0C0C0"/>
                  </a:outerShdw>
                </a:effectLst>
                <a:latin typeface="Times New Roman" pitchFamily="18" charset="0"/>
              </a:rPr>
              <a:t>-</a:t>
            </a:r>
            <a:r>
              <a:rPr lang="en-US" sz="3000" b="1" smtClean="0">
                <a:effectLst>
                  <a:outerShdw blurRad="38100" dist="38100" dir="2700000" algn="tl">
                    <a:srgbClr val="C0C0C0"/>
                  </a:outerShdw>
                </a:effectLst>
                <a:latin typeface="Times New Roman" pitchFamily="18" charset="0"/>
              </a:rPr>
              <a:t> nay</a:t>
            </a:r>
            <a:r>
              <a:rPr lang="vi-VN" sz="3000" b="1" smtClean="0">
                <a:effectLst>
                  <a:outerShdw blurRad="38100" dist="38100" dir="2700000" algn="tl">
                    <a:srgbClr val="C0C0C0"/>
                  </a:outerShdw>
                </a:effectLst>
                <a:latin typeface="Times New Roman" pitchFamily="18" charset="0"/>
              </a:rPr>
              <a:t>)</a:t>
            </a:r>
            <a:endParaRPr lang="vi-VN" sz="3000" b="1">
              <a:effectLst>
                <a:outerShdw blurRad="38100" dist="38100" dir="2700000" algn="tl">
                  <a:srgbClr val="C0C0C0"/>
                </a:outerShdw>
              </a:effectLst>
              <a:latin typeface="Times New Roman" pitchFamily="18" charset="0"/>
            </a:endParaRPr>
          </a:p>
          <a:p>
            <a:pPr algn="just">
              <a:buSzPct val="140000"/>
              <a:buNone/>
              <a:defRP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Giai </a:t>
            </a:r>
            <a:r>
              <a:rPr lang="vi-VN" sz="3000">
                <a:effectLst>
                  <a:outerShdw blurRad="38100" dist="38100" dir="2700000" algn="tl">
                    <a:srgbClr val="C0C0C0"/>
                  </a:outerShdw>
                </a:effectLst>
                <a:latin typeface="Times New Roman" pitchFamily="18" charset="0"/>
              </a:rPr>
              <a:t>đoạn này đánh dấu sự ra đời của máy tính cá </a:t>
            </a:r>
            <a:r>
              <a:rPr lang="vi-VN" sz="3000" smtClean="0">
                <a:effectLst>
                  <a:outerShdw blurRad="38100" dist="38100" dir="2700000" algn="tl">
                    <a:srgbClr val="C0C0C0"/>
                  </a:outerShdw>
                </a:effectLst>
                <a:latin typeface="Times New Roman" pitchFamily="18" charset="0"/>
              </a:rPr>
              <a:t>nhân </a:t>
            </a:r>
            <a:r>
              <a:rPr lang="en-US" sz="3000" smtClean="0">
                <a:effectLst>
                  <a:outerShdw blurRad="38100" dist="38100" dir="2700000" algn="tl">
                    <a:srgbClr val="C0C0C0"/>
                  </a:outerShdw>
                </a:effectLst>
                <a:latin typeface="Times New Roman" pitchFamily="18" charset="0"/>
              </a:rPr>
              <a:t>(</a:t>
            </a:r>
            <a:r>
              <a:rPr lang="vi-VN" sz="3000" smtClean="0">
                <a:effectLst>
                  <a:outerShdw blurRad="38100" dist="38100" dir="2700000" algn="tl">
                    <a:srgbClr val="C0C0C0"/>
                  </a:outerShdw>
                </a:effectLst>
                <a:latin typeface="Times New Roman" pitchFamily="18" charset="0"/>
              </a:rPr>
              <a:t>PC</a:t>
            </a:r>
            <a:r>
              <a:rPr lang="en-US" sz="3000" smtClean="0">
                <a:effectLst>
                  <a:outerShdw blurRad="38100" dist="38100" dir="2700000" algn="tl">
                    <a:srgbClr val="C0C0C0"/>
                  </a:outerShdw>
                </a:effectLst>
                <a:latin typeface="Times New Roman" pitchFamily="18" charset="0"/>
              </a:rPr>
              <a:t>).</a:t>
            </a:r>
          </a:p>
          <a:p>
            <a:pPr algn="just">
              <a:buSzPct val="140000"/>
              <a:buNone/>
              <a:defRPr/>
            </a:pPr>
            <a:r>
              <a:rPr lang="en-US" sz="3000" smtClean="0">
                <a:effectLst>
                  <a:outerShdw blurRad="38100" dist="38100" dir="2700000" algn="tl">
                    <a:srgbClr val="C0C0C0"/>
                  </a:outerShdw>
                </a:effectLst>
                <a:latin typeface="Times New Roman" pitchFamily="18" charset="0"/>
              </a:rPr>
              <a:t>+ H</a:t>
            </a:r>
            <a:r>
              <a:rPr lang="vi-VN" sz="3000" smtClean="0">
                <a:effectLst>
                  <a:outerShdw blurRad="38100" dist="38100" dir="2700000" algn="tl">
                    <a:srgbClr val="C0C0C0"/>
                  </a:outerShdw>
                </a:effectLst>
                <a:latin typeface="Times New Roman" pitchFamily="18" charset="0"/>
              </a:rPr>
              <a:t>ệ </a:t>
            </a:r>
            <a:r>
              <a:rPr lang="vi-VN" sz="3000">
                <a:effectLst>
                  <a:outerShdw blurRad="38100" dist="38100" dir="2700000" algn="tl">
                    <a:srgbClr val="C0C0C0"/>
                  </a:outerShdw>
                </a:effectLst>
                <a:latin typeface="Times New Roman" pitchFamily="18" charset="0"/>
              </a:rPr>
              <a:t>điều hành MS-DOS và Windows sau </a:t>
            </a:r>
            <a:r>
              <a:rPr lang="vi-VN" sz="3000" smtClean="0">
                <a:effectLst>
                  <a:outerShdw blurRad="38100" dist="38100" dir="2700000" algn="tl">
                    <a:srgbClr val="C0C0C0"/>
                  </a:outerShdw>
                </a:effectLst>
                <a:latin typeface="Times New Roman" pitchFamily="18" charset="0"/>
              </a:rPr>
              <a:t>này</a:t>
            </a:r>
            <a:r>
              <a:rPr lang="en-US" sz="3000" smtClean="0">
                <a:effectLst>
                  <a:outerShdw blurRad="38100" dist="38100" dir="2700000" algn="tl">
                    <a:srgbClr val="C0C0C0"/>
                  </a:outerShdw>
                </a:effectLst>
                <a:latin typeface="Times New Roman" pitchFamily="18" charset="0"/>
              </a:rPr>
              <a:t> ra đời</a:t>
            </a:r>
            <a:r>
              <a:rPr lang="vi-VN"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Bên cạnh đó là sự phát triển mạnh của </a:t>
            </a:r>
            <a:r>
              <a:rPr lang="vi-VN" sz="3000" smtClean="0">
                <a:effectLst>
                  <a:outerShdw blurRad="38100" dist="38100" dir="2700000" algn="tl">
                    <a:srgbClr val="C0C0C0"/>
                  </a:outerShdw>
                </a:effectLst>
                <a:latin typeface="Times New Roman" pitchFamily="18" charset="0"/>
              </a:rPr>
              <a:t>các</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hệ </a:t>
            </a:r>
            <a:r>
              <a:rPr lang="vi-VN" sz="3000">
                <a:effectLst>
                  <a:outerShdw blurRad="38100" dist="38100" dir="2700000" algn="tl">
                    <a:srgbClr val="C0C0C0"/>
                  </a:outerShdw>
                </a:effectLst>
                <a:latin typeface="Times New Roman" pitchFamily="18" charset="0"/>
              </a:rPr>
              <a:t>điều hành tựa Unix trên nhiều hệ máy khác nhau như Linux. Ngoài ra, từ đầu </a:t>
            </a:r>
            <a:r>
              <a:rPr lang="vi-VN" sz="3000" smtClean="0">
                <a:effectLst>
                  <a:outerShdw blurRad="38100" dist="38100" dir="2700000" algn="tl">
                    <a:srgbClr val="C0C0C0"/>
                  </a:outerShdw>
                </a:effectLst>
                <a:latin typeface="Times New Roman" pitchFamily="18" charset="0"/>
              </a:rPr>
              <a:t>thập</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niên </a:t>
            </a:r>
            <a:r>
              <a:rPr lang="vi-VN" sz="3000">
                <a:effectLst>
                  <a:outerShdw blurRad="38100" dist="38100" dir="2700000" algn="tl">
                    <a:srgbClr val="C0C0C0"/>
                  </a:outerShdw>
                </a:effectLst>
                <a:latin typeface="Times New Roman" pitchFamily="18" charset="0"/>
              </a:rPr>
              <a:t>90 cũng đánh dấu sự phát triển mạnh mẽ của hệ điều hành mạng và hệ điều </a:t>
            </a:r>
            <a:r>
              <a:rPr lang="vi-VN" sz="3000" smtClean="0">
                <a:effectLst>
                  <a:outerShdw blurRad="38100" dist="38100" dir="2700000" algn="tl">
                    <a:srgbClr val="C0C0C0"/>
                  </a:outerShdw>
                </a:effectLst>
                <a:latin typeface="Times New Roman" pitchFamily="18" charset="0"/>
              </a:rPr>
              <a:t>hành</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phân </a:t>
            </a:r>
            <a:r>
              <a:rPr lang="vi-VN" sz="3000">
                <a:effectLst>
                  <a:outerShdw blurRad="38100" dist="38100" dir="2700000" algn="tl">
                    <a:srgbClr val="C0C0C0"/>
                  </a:outerShdw>
                </a:effectLst>
                <a:latin typeface="Times New Roman" pitchFamily="18" charset="0"/>
              </a:rPr>
              <a:t>tán.</a:t>
            </a:r>
            <a:endParaRPr lang="en-US" sz="3000" smtClean="0">
              <a:effectLst>
                <a:outerShdw blurRad="38100" dist="38100" dir="2700000" algn="tl">
                  <a:srgbClr val="C0C0C0"/>
                </a:outerShdw>
              </a:effectLst>
              <a:latin typeface="Times New Roman" pitchFamily="18" charset="0"/>
            </a:endParaRPr>
          </a:p>
        </p:txBody>
      </p:sp>
      <p:sp>
        <p:nvSpPr>
          <p:cNvPr id="28675" name="Slide Number Placeholder 5"/>
          <p:cNvSpPr>
            <a:spLocks noGrp="1"/>
          </p:cNvSpPr>
          <p:nvPr>
            <p:ph type="sldNum" sz="quarter" idx="12"/>
          </p:nvPr>
        </p:nvSpPr>
        <p:spPr>
          <a:noFill/>
        </p:spPr>
        <p:txBody>
          <a:bodyPr/>
          <a:lstStyle/>
          <a:p>
            <a:fld id="{E4087909-30FA-4075-A05A-647C24CEC587}"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85800" y="152400"/>
            <a:ext cx="6870700" cy="655638"/>
          </a:xfrm>
        </p:spPr>
        <p:txBody>
          <a:bodyPr/>
          <a:lstStyle/>
          <a:p>
            <a:pPr eaLnBrk="1" hangingPunct="1"/>
            <a:r>
              <a:rPr lang="en-US" sz="3600" b="1" smtClean="0">
                <a:solidFill>
                  <a:srgbClr val="FF0000"/>
                </a:solidFill>
                <a:latin typeface="Times New Roman" pitchFamily="18" charset="0"/>
              </a:rPr>
              <a:t>3. Cấu trúc hệ điều hành</a:t>
            </a:r>
            <a:endParaRPr lang="en-US" smtClean="0">
              <a:solidFill>
                <a:srgbClr val="FF0000"/>
              </a:solidFill>
            </a:endParaRPr>
          </a:p>
        </p:txBody>
      </p:sp>
      <p:sp>
        <p:nvSpPr>
          <p:cNvPr id="115715" name="Rectangle 3"/>
          <p:cNvSpPr>
            <a:spLocks noGrp="1" noChangeArrowheads="1"/>
          </p:cNvSpPr>
          <p:nvPr>
            <p:ph idx="1"/>
          </p:nvPr>
        </p:nvSpPr>
        <p:spPr>
          <a:xfrm>
            <a:off x="434975" y="963613"/>
            <a:ext cx="8121650" cy="4991100"/>
          </a:xfrm>
        </p:spPr>
        <p:txBody>
          <a:bodyPr/>
          <a:lstStyle/>
          <a:p>
            <a:pPr algn="just" eaLnBrk="1" hangingPunct="1">
              <a:buClr>
                <a:schemeClr val="tx2"/>
              </a:buClr>
              <a:buSzPct val="130000"/>
              <a:buFont typeface="Wingdings" pitchFamily="2" charset="2"/>
              <a:buChar char="§"/>
              <a:defRPr/>
            </a:pPr>
            <a:r>
              <a:rPr lang="en-US" sz="2800" smtClean="0">
                <a:effectLst>
                  <a:outerShdw blurRad="38100" dist="38100" dir="2700000" algn="tl">
                    <a:srgbClr val="C0C0C0"/>
                  </a:outerShdw>
                </a:effectLst>
                <a:latin typeface="Times New Roman" pitchFamily="18" charset="0"/>
              </a:rPr>
              <a:t>Các thành phần hệ thống</a:t>
            </a:r>
          </a:p>
          <a:p>
            <a:pPr algn="just" eaLnBrk="1" hangingPunct="1">
              <a:buClr>
                <a:schemeClr val="tx2"/>
              </a:buClr>
              <a:buSzPct val="130000"/>
              <a:buFont typeface="Wingdings" pitchFamily="2" charset="2"/>
              <a:buChar char="§"/>
              <a:defRPr/>
            </a:pPr>
            <a:r>
              <a:rPr lang="en-US" sz="2800" smtClean="0">
                <a:effectLst>
                  <a:outerShdw blurRad="38100" dist="38100" dir="2700000" algn="tl">
                    <a:srgbClr val="C0C0C0"/>
                  </a:outerShdw>
                </a:effectLst>
                <a:latin typeface="Times New Roman" pitchFamily="18" charset="0"/>
              </a:rPr>
              <a:t>Các dịch vụ của hệ điều hành</a:t>
            </a:r>
          </a:p>
          <a:p>
            <a:pPr algn="just" eaLnBrk="1" hangingPunct="1">
              <a:buClr>
                <a:schemeClr val="tx2"/>
              </a:buClr>
              <a:buSzPct val="130000"/>
              <a:buFont typeface="Wingdings" pitchFamily="2" charset="2"/>
              <a:buChar char="§"/>
              <a:defRPr/>
            </a:pPr>
            <a:r>
              <a:rPr lang="en-US" sz="2800" smtClean="0">
                <a:effectLst>
                  <a:outerShdw blurRad="38100" dist="38100" dir="2700000" algn="tl">
                    <a:srgbClr val="C0C0C0"/>
                  </a:outerShdw>
                </a:effectLst>
                <a:latin typeface="Times New Roman" pitchFamily="18" charset="0"/>
              </a:rPr>
              <a:t>Lời gọi hệ thống</a:t>
            </a:r>
          </a:p>
          <a:p>
            <a:pPr algn="just" eaLnBrk="1" hangingPunct="1">
              <a:buClr>
                <a:schemeClr val="tx2"/>
              </a:buClr>
              <a:buSzPct val="130000"/>
              <a:buFont typeface="Wingdings" pitchFamily="2" charset="2"/>
              <a:buChar char="§"/>
              <a:defRPr/>
            </a:pPr>
            <a:r>
              <a:rPr lang="en-US" sz="2800" smtClean="0">
                <a:effectLst>
                  <a:outerShdw blurRad="38100" dist="38100" dir="2700000" algn="tl">
                    <a:srgbClr val="C0C0C0"/>
                  </a:outerShdw>
                </a:effectLst>
                <a:latin typeface="Times New Roman" pitchFamily="18" charset="0"/>
              </a:rPr>
              <a:t>Cấu trúc hệ thống</a:t>
            </a:r>
          </a:p>
        </p:txBody>
      </p:sp>
      <p:sp>
        <p:nvSpPr>
          <p:cNvPr id="29699" name="Slide Number Placeholder 5"/>
          <p:cNvSpPr>
            <a:spLocks noGrp="1"/>
          </p:cNvSpPr>
          <p:nvPr>
            <p:ph type="sldNum" sz="quarter" idx="12"/>
          </p:nvPr>
        </p:nvSpPr>
        <p:spPr>
          <a:noFill/>
        </p:spPr>
        <p:txBody>
          <a:bodyPr/>
          <a:lstStyle/>
          <a:p>
            <a:fld id="{CEF6D921-5777-43B2-B325-8C5AB439BA9E}"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799" y="152400"/>
            <a:ext cx="7867651" cy="801688"/>
          </a:xfrm>
        </p:spPr>
        <p:txBody>
          <a:bodyPr>
            <a:normAutofit fontScale="90000"/>
          </a:bodyPr>
          <a:lstStyle/>
          <a:p>
            <a:pPr>
              <a:defRPr/>
            </a:pPr>
            <a:r>
              <a:rPr lang="en-US" sz="3600" b="1">
                <a:solidFill>
                  <a:srgbClr val="FF0000"/>
                </a:solidFill>
                <a:latin typeface="Times New Roman" pitchFamily="18" charset="0"/>
                <a:cs typeface="Times New Roman" pitchFamily="18" charset="0"/>
              </a:rPr>
              <a:t>MÔN HỌC: NGUYÊN LÍ HỆ ĐIỀU </a:t>
            </a:r>
            <a:r>
              <a:rPr lang="en-US" sz="3600" b="1" smtClean="0">
                <a:solidFill>
                  <a:srgbClr val="FF0000"/>
                </a:solidFill>
                <a:latin typeface="Times New Roman" pitchFamily="18" charset="0"/>
                <a:cs typeface="Times New Roman" pitchFamily="18" charset="0"/>
              </a:rPr>
              <a:t>HÀNH</a:t>
            </a:r>
            <a:endParaRPr lang="en-US" sz="3600" smtClean="0">
              <a:solidFill>
                <a:srgbClr val="FF3300"/>
              </a:solidFill>
              <a:effectLst>
                <a:outerShdw blurRad="38100" dist="38100" dir="2700000" algn="tl">
                  <a:srgbClr val="C0C0C0"/>
                </a:outerShdw>
              </a:effectLst>
              <a:latin typeface="Times New Roman" pitchFamily="18" charset="0"/>
            </a:endParaRPr>
          </a:p>
        </p:txBody>
      </p:sp>
      <p:sp>
        <p:nvSpPr>
          <p:cNvPr id="132099" name="Rectangle 3"/>
          <p:cNvSpPr>
            <a:spLocks noGrp="1" noChangeArrowheads="1"/>
          </p:cNvSpPr>
          <p:nvPr>
            <p:ph idx="1"/>
          </p:nvPr>
        </p:nvSpPr>
        <p:spPr>
          <a:xfrm>
            <a:off x="209550" y="1100138"/>
            <a:ext cx="8599488" cy="4811931"/>
          </a:xfrm>
        </p:spPr>
        <p:txBody>
          <a:bodyPr/>
          <a:lstStyle/>
          <a:p>
            <a:pPr algn="just">
              <a:buSzPct val="130000"/>
              <a:defRPr/>
            </a:pPr>
            <a:r>
              <a:rPr lang="en-US" sz="2900" b="1">
                <a:effectLst>
                  <a:outerShdw blurRad="38100" dist="38100" dir="2700000" algn="tl">
                    <a:srgbClr val="C0C0C0"/>
                  </a:outerShdw>
                </a:effectLst>
                <a:latin typeface="Times New Roman" pitchFamily="18" charset="0"/>
              </a:rPr>
              <a:t>Tài liệu tham khảo</a:t>
            </a:r>
          </a:p>
          <a:p>
            <a:pPr marL="514350" indent="-514350" algn="just">
              <a:buSzPct val="130000"/>
              <a:buAutoNum type="arabicPeriod"/>
              <a:defRPr/>
            </a:pPr>
            <a:r>
              <a:rPr lang="en-US" sz="2900" smtClean="0">
                <a:effectLst>
                  <a:outerShdw blurRad="38100" dist="38100" dir="2700000" algn="tl">
                    <a:srgbClr val="C0C0C0"/>
                  </a:outerShdw>
                </a:effectLst>
                <a:latin typeface="Times New Roman" pitchFamily="18" charset="0"/>
              </a:rPr>
              <a:t>Abraham </a:t>
            </a:r>
            <a:r>
              <a:rPr lang="en-US" sz="2900">
                <a:effectLst>
                  <a:outerShdw blurRad="38100" dist="38100" dir="2700000" algn="tl">
                    <a:srgbClr val="C0C0C0"/>
                  </a:outerShdw>
                </a:effectLst>
                <a:latin typeface="Times New Roman" pitchFamily="18" charset="0"/>
              </a:rPr>
              <a:t>Silberschatz, Peter Baer Galvin, Greg Gagne, </a:t>
            </a:r>
            <a:r>
              <a:rPr lang="en-US" sz="2900" smtClean="0">
                <a:effectLst>
                  <a:outerShdw blurRad="38100" dist="38100" dir="2700000" algn="tl">
                    <a:srgbClr val="C0C0C0"/>
                  </a:outerShdw>
                </a:effectLst>
                <a:latin typeface="Times New Roman" pitchFamily="18" charset="0"/>
              </a:rPr>
              <a:t>Operating System </a:t>
            </a:r>
            <a:r>
              <a:rPr lang="en-US" sz="2900">
                <a:effectLst>
                  <a:outerShdw blurRad="38100" dist="38100" dir="2700000" algn="tl">
                    <a:srgbClr val="C0C0C0"/>
                  </a:outerShdw>
                </a:effectLst>
                <a:latin typeface="Times New Roman" pitchFamily="18" charset="0"/>
              </a:rPr>
              <a:t>Concepts, </a:t>
            </a:r>
            <a:r>
              <a:rPr lang="en-US" sz="2900" smtClean="0">
                <a:effectLst>
                  <a:outerShdw blurRad="38100" dist="38100" dir="2700000" algn="tl">
                    <a:srgbClr val="C0C0C0"/>
                  </a:outerShdw>
                </a:effectLst>
                <a:latin typeface="Times New Roman" pitchFamily="18" charset="0"/>
              </a:rPr>
              <a:t>8th </a:t>
            </a:r>
            <a:r>
              <a:rPr lang="en-US" sz="2900">
                <a:effectLst>
                  <a:outerShdw blurRad="38100" dist="38100" dir="2700000" algn="tl">
                    <a:srgbClr val="C0C0C0"/>
                  </a:outerShdw>
                </a:effectLst>
                <a:latin typeface="Times New Roman" pitchFamily="18" charset="0"/>
              </a:rPr>
              <a:t>edition, John Wiley &amp; Sons, Inc., </a:t>
            </a:r>
            <a:r>
              <a:rPr lang="en-US" sz="2900" smtClean="0">
                <a:effectLst>
                  <a:outerShdw blurRad="38100" dist="38100" dir="2700000" algn="tl">
                    <a:srgbClr val="C0C0C0"/>
                  </a:outerShdw>
                </a:effectLst>
                <a:latin typeface="Times New Roman" pitchFamily="18" charset="0"/>
              </a:rPr>
              <a:t>2009.</a:t>
            </a:r>
          </a:p>
          <a:p>
            <a:pPr marL="514350" indent="-514350" algn="just">
              <a:buSzPct val="130000"/>
              <a:buAutoNum type="arabicPeriod"/>
              <a:defRPr/>
            </a:pPr>
            <a:r>
              <a:rPr lang="en-US" sz="2900" smtClean="0">
                <a:effectLst>
                  <a:outerShdw blurRad="38100" dist="38100" dir="2700000" algn="tl">
                    <a:srgbClr val="C0C0C0"/>
                  </a:outerShdw>
                </a:effectLst>
                <a:latin typeface="Times New Roman" pitchFamily="18" charset="0"/>
              </a:rPr>
              <a:t>Giáo trinh hệ điều hành – Trần Hạnh Nhi - </a:t>
            </a:r>
            <a:r>
              <a:rPr lang="en-US" sz="2900">
                <a:effectLst>
                  <a:outerShdw blurRad="38100" dist="38100" dir="2700000" algn="tl">
                    <a:srgbClr val="C0C0C0"/>
                  </a:outerShdw>
                </a:effectLst>
                <a:latin typeface="Times New Roman" pitchFamily="18" charset="0"/>
              </a:rPr>
              <a:t>http://</a:t>
            </a:r>
            <a:r>
              <a:rPr lang="en-US" sz="2900" smtClean="0">
                <a:effectLst>
                  <a:outerShdw blurRad="38100" dist="38100" dir="2700000" algn="tl">
                    <a:srgbClr val="C0C0C0"/>
                  </a:outerShdw>
                </a:effectLst>
                <a:latin typeface="Times New Roman" pitchFamily="18" charset="0"/>
              </a:rPr>
              <a:t>voer.edu.vn.</a:t>
            </a:r>
            <a:endParaRPr lang="en-US" sz="2900">
              <a:effectLst>
                <a:outerShdw blurRad="38100" dist="38100" dir="2700000" algn="tl">
                  <a:srgbClr val="C0C0C0"/>
                </a:outerShdw>
              </a:effectLst>
              <a:latin typeface="Times New Roman" pitchFamily="18" charset="0"/>
            </a:endParaRPr>
          </a:p>
        </p:txBody>
      </p:sp>
      <p:sp>
        <p:nvSpPr>
          <p:cNvPr id="5122" name="Footer Placeholder 4"/>
          <p:cNvSpPr>
            <a:spLocks noGrp="1"/>
          </p:cNvSpPr>
          <p:nvPr>
            <p:ph type="ftr" sz="quarter" idx="11"/>
          </p:nvPr>
        </p:nvSpPr>
        <p:spPr>
          <a:noFill/>
        </p:spPr>
        <p:txBody>
          <a:bodyPr/>
          <a:lstStyle/>
          <a:p>
            <a:r>
              <a:rPr lang="en-US" smtClean="0"/>
              <a:t>Nguyen Huu Mui - Khoa CNTT, DHSPHN</a:t>
            </a:r>
          </a:p>
        </p:txBody>
      </p:sp>
      <p:sp>
        <p:nvSpPr>
          <p:cNvPr id="5123" name="Slide Number Placeholder 5"/>
          <p:cNvSpPr>
            <a:spLocks noGrp="1"/>
          </p:cNvSpPr>
          <p:nvPr>
            <p:ph type="sldNum" sz="quarter" idx="12"/>
          </p:nvPr>
        </p:nvSpPr>
        <p:spPr>
          <a:noFill/>
        </p:spPr>
        <p:txBody>
          <a:bodyPr/>
          <a:lstStyle/>
          <a:p>
            <a:fld id="{44A5BC75-CD8B-44B4-8F2B-8D9519F81C03}" type="slidenum">
              <a:rPr lang="en-US" smtClean="0"/>
              <a:pPr/>
              <a:t>4</a:t>
            </a:fld>
            <a:endParaRPr lang="en-US" smtClean="0"/>
          </a:p>
        </p:txBody>
      </p:sp>
    </p:spTree>
    <p:extLst>
      <p:ext uri="{BB962C8B-B14F-4D97-AF65-F5344CB8AC3E}">
        <p14:creationId xmlns:p14="http://schemas.microsoft.com/office/powerpoint/2010/main" val="2017120472"/>
      </p:ext>
    </p:extLst>
  </p:cSld>
  <p:clrMapOvr>
    <a:masterClrMapping/>
  </p:clrMapOvr>
  <p:transition advTm="546"/>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85800" y="152400"/>
            <a:ext cx="6870700" cy="655638"/>
          </a:xfrm>
        </p:spPr>
        <p:txBody>
          <a:bodyPr/>
          <a:lstStyle/>
          <a:p>
            <a:pPr>
              <a:defRPr/>
            </a:pPr>
            <a:r>
              <a:rPr lang="en-US" sz="3600" b="1" smtClean="0">
                <a:solidFill>
                  <a:srgbClr val="FF0000"/>
                </a:solidFill>
                <a:effectLst>
                  <a:outerShdw blurRad="38100" dist="38100" dir="2700000" algn="tl">
                    <a:srgbClr val="C0C0C0"/>
                  </a:outerShdw>
                </a:effectLst>
                <a:latin typeface="Times New Roman" pitchFamily="18" charset="0"/>
              </a:rPr>
              <a:t>3.1. Các </a:t>
            </a:r>
            <a:r>
              <a:rPr lang="en-US" sz="3600" b="1">
                <a:solidFill>
                  <a:srgbClr val="FF0000"/>
                </a:solidFill>
                <a:effectLst>
                  <a:outerShdw blurRad="38100" dist="38100" dir="2700000" algn="tl">
                    <a:srgbClr val="C0C0C0"/>
                  </a:outerShdw>
                </a:effectLst>
                <a:latin typeface="Times New Roman" pitchFamily="18" charset="0"/>
              </a:rPr>
              <a:t>thành phần hệ thống</a:t>
            </a:r>
          </a:p>
        </p:txBody>
      </p:sp>
      <p:sp>
        <p:nvSpPr>
          <p:cNvPr id="115715" name="Rectangle 3"/>
          <p:cNvSpPr>
            <a:spLocks noGrp="1" noChangeArrowheads="1"/>
          </p:cNvSpPr>
          <p:nvPr>
            <p:ph idx="1"/>
          </p:nvPr>
        </p:nvSpPr>
        <p:spPr>
          <a:xfrm>
            <a:off x="434975" y="963613"/>
            <a:ext cx="8121650" cy="4991100"/>
          </a:xfrm>
        </p:spPr>
        <p:txBody>
          <a:bodyPr/>
          <a:lstStyle/>
          <a:p>
            <a:pPr algn="just">
              <a:defRPr/>
            </a:pPr>
            <a:r>
              <a:rPr lang="vi-VN" sz="2800" b="1" smtClean="0">
                <a:latin typeface="Times New Roman" pitchFamily="18" charset="0"/>
              </a:rPr>
              <a:t>Quản </a:t>
            </a:r>
            <a:r>
              <a:rPr lang="vi-VN" sz="2800" b="1">
                <a:latin typeface="Times New Roman" pitchFamily="18" charset="0"/>
              </a:rPr>
              <a:t>lý tiến trình</a:t>
            </a:r>
          </a:p>
          <a:p>
            <a:pPr algn="just">
              <a:defRPr/>
            </a:pPr>
            <a:r>
              <a:rPr lang="vi-VN" sz="2800" b="1" smtClean="0">
                <a:latin typeface="Times New Roman" pitchFamily="18" charset="0"/>
              </a:rPr>
              <a:t>Quản </a:t>
            </a:r>
            <a:r>
              <a:rPr lang="vi-VN" sz="2800" b="1">
                <a:latin typeface="Times New Roman" pitchFamily="18" charset="0"/>
              </a:rPr>
              <a:t>lý bộ nhớ trong</a:t>
            </a:r>
          </a:p>
          <a:p>
            <a:pPr algn="just">
              <a:defRPr/>
            </a:pPr>
            <a:r>
              <a:rPr lang="vi-VN" sz="2800" b="1">
                <a:latin typeface="Times New Roman" pitchFamily="18" charset="0"/>
              </a:rPr>
              <a:t>Quản lý </a:t>
            </a:r>
            <a:r>
              <a:rPr lang="vi-VN" sz="2800" b="1" smtClean="0">
                <a:latin typeface="Times New Roman" pitchFamily="18" charset="0"/>
              </a:rPr>
              <a:t>bộ </a:t>
            </a:r>
            <a:r>
              <a:rPr lang="vi-VN" sz="2800" b="1">
                <a:latin typeface="Times New Roman" pitchFamily="18" charset="0"/>
              </a:rPr>
              <a:t>nhớ </a:t>
            </a:r>
            <a:r>
              <a:rPr lang="vi-VN" sz="2800" b="1" smtClean="0">
                <a:latin typeface="Times New Roman" pitchFamily="18" charset="0"/>
              </a:rPr>
              <a:t>ngoài</a:t>
            </a:r>
            <a:endParaRPr lang="vi-VN" sz="2800" b="1">
              <a:latin typeface="Times New Roman" pitchFamily="18" charset="0"/>
            </a:endParaRPr>
          </a:p>
          <a:p>
            <a:pPr algn="just">
              <a:defRPr/>
            </a:pPr>
            <a:r>
              <a:rPr lang="vi-VN" sz="2800" b="1" smtClean="0">
                <a:latin typeface="Times New Roman" pitchFamily="18" charset="0"/>
              </a:rPr>
              <a:t>Quản </a:t>
            </a:r>
            <a:r>
              <a:rPr lang="vi-VN" sz="2800" b="1">
                <a:latin typeface="Times New Roman" pitchFamily="18" charset="0"/>
              </a:rPr>
              <a:t>lý </a:t>
            </a:r>
            <a:r>
              <a:rPr lang="vi-VN" sz="2800" b="1" smtClean="0">
                <a:latin typeface="Times New Roman" pitchFamily="18" charset="0"/>
              </a:rPr>
              <a:t>vào/ra</a:t>
            </a:r>
            <a:endParaRPr lang="en-US" sz="2800" b="1" smtClean="0">
              <a:latin typeface="Times New Roman" pitchFamily="18" charset="0"/>
            </a:endParaRPr>
          </a:p>
          <a:p>
            <a:pPr algn="just">
              <a:defRPr/>
            </a:pPr>
            <a:r>
              <a:rPr lang="vi-VN" sz="2800" b="1">
                <a:latin typeface="Times New Roman" pitchFamily="18" charset="0"/>
              </a:rPr>
              <a:t>Quản lý </a:t>
            </a:r>
            <a:r>
              <a:rPr lang="vi-VN" sz="2800" b="1" smtClean="0">
                <a:latin typeface="Times New Roman" pitchFamily="18" charset="0"/>
              </a:rPr>
              <a:t>t</a:t>
            </a:r>
            <a:r>
              <a:rPr lang="en-US" sz="2800" b="1" smtClean="0">
                <a:latin typeface="Times New Roman" pitchFamily="18" charset="0"/>
              </a:rPr>
              <a:t>ập tin</a:t>
            </a:r>
            <a:endParaRPr lang="vi-VN" sz="2800" b="1">
              <a:latin typeface="Times New Roman" pitchFamily="18" charset="0"/>
            </a:endParaRPr>
          </a:p>
          <a:p>
            <a:pPr algn="just">
              <a:defRPr/>
            </a:pPr>
            <a:r>
              <a:rPr lang="vi-VN" sz="2800" b="1" smtClean="0">
                <a:latin typeface="Times New Roman" pitchFamily="18" charset="0"/>
              </a:rPr>
              <a:t>Bảo </a:t>
            </a:r>
            <a:r>
              <a:rPr lang="vi-VN" sz="2800" b="1">
                <a:latin typeface="Times New Roman" pitchFamily="18" charset="0"/>
              </a:rPr>
              <a:t>vệ </a:t>
            </a:r>
            <a:endParaRPr lang="en-US" sz="2800" b="1" smtClean="0">
              <a:latin typeface="Times New Roman" pitchFamily="18" charset="0"/>
            </a:endParaRPr>
          </a:p>
          <a:p>
            <a:pPr algn="just">
              <a:defRPr/>
            </a:pPr>
            <a:r>
              <a:rPr lang="en-US" sz="2800" b="1" smtClean="0">
                <a:latin typeface="Times New Roman" pitchFamily="18" charset="0"/>
              </a:rPr>
              <a:t>A</a:t>
            </a:r>
            <a:r>
              <a:rPr lang="vi-VN" sz="2800" b="1" smtClean="0">
                <a:latin typeface="Times New Roman" pitchFamily="18" charset="0"/>
              </a:rPr>
              <a:t>n ninh</a:t>
            </a:r>
            <a:endParaRPr lang="en-US" sz="2800" b="1" smtClean="0">
              <a:latin typeface="Times New Roman" pitchFamily="18" charset="0"/>
            </a:endParaRPr>
          </a:p>
          <a:p>
            <a:pPr algn="just">
              <a:defRPr/>
            </a:pPr>
            <a:r>
              <a:rPr lang="en-US" sz="2800" b="1" smtClean="0">
                <a:latin typeface="Times New Roman" pitchFamily="18" charset="0"/>
              </a:rPr>
              <a:t>Quản trị tài nguyên mạng</a:t>
            </a:r>
            <a:endParaRPr lang="vi-VN" sz="2800" b="1">
              <a:latin typeface="Times New Roman" pitchFamily="18" charset="0"/>
            </a:endParaRPr>
          </a:p>
          <a:p>
            <a:pPr algn="just">
              <a:defRPr/>
            </a:pPr>
            <a:r>
              <a:rPr lang="vi-VN" sz="2800" b="1" smtClean="0">
                <a:latin typeface="Times New Roman" pitchFamily="18" charset="0"/>
              </a:rPr>
              <a:t>Thông </a:t>
            </a:r>
            <a:r>
              <a:rPr lang="vi-VN" sz="2800" b="1">
                <a:latin typeface="Times New Roman" pitchFamily="18" charset="0"/>
              </a:rPr>
              <a:t>dịch lệnh</a:t>
            </a:r>
            <a:endParaRPr lang="en-US" smtClean="0">
              <a:effectLst>
                <a:outerShdw blurRad="38100" dist="38100" dir="2700000" algn="tl">
                  <a:srgbClr val="C0C0C0"/>
                </a:outerShdw>
              </a:effectLst>
              <a:latin typeface="Times New Roman" pitchFamily="18" charset="0"/>
            </a:endParaRPr>
          </a:p>
        </p:txBody>
      </p:sp>
      <p:sp>
        <p:nvSpPr>
          <p:cNvPr id="29699" name="Slide Number Placeholder 5"/>
          <p:cNvSpPr>
            <a:spLocks noGrp="1"/>
          </p:cNvSpPr>
          <p:nvPr>
            <p:ph type="sldNum" sz="quarter" idx="12"/>
          </p:nvPr>
        </p:nvSpPr>
        <p:spPr>
          <a:noFill/>
        </p:spPr>
        <p:txBody>
          <a:bodyPr/>
          <a:lstStyle/>
          <a:p>
            <a:fld id="{CEF6D921-5777-43B2-B325-8C5AB439BA9E}"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85800" y="152400"/>
            <a:ext cx="6870700" cy="655638"/>
          </a:xfrm>
        </p:spPr>
        <p:txBody>
          <a:bodyPr/>
          <a:lstStyle/>
          <a:p>
            <a:pPr>
              <a:defRPr/>
            </a:pPr>
            <a:r>
              <a:rPr lang="en-US" sz="3600" b="1" smtClean="0">
                <a:solidFill>
                  <a:srgbClr val="FF0000"/>
                </a:solidFill>
                <a:effectLst>
                  <a:outerShdw blurRad="38100" dist="38100" dir="2700000" algn="tl">
                    <a:srgbClr val="C0C0C0"/>
                  </a:outerShdw>
                </a:effectLst>
                <a:latin typeface="Times New Roman" pitchFamily="18" charset="0"/>
              </a:rPr>
              <a:t>3.1. Các </a:t>
            </a:r>
            <a:r>
              <a:rPr lang="en-US" sz="3600" b="1">
                <a:solidFill>
                  <a:srgbClr val="FF0000"/>
                </a:solidFill>
                <a:effectLst>
                  <a:outerShdw blurRad="38100" dist="38100" dir="2700000" algn="tl">
                    <a:srgbClr val="C0C0C0"/>
                  </a:outerShdw>
                </a:effectLst>
                <a:latin typeface="Times New Roman" pitchFamily="18" charset="0"/>
              </a:rPr>
              <a:t>thành phần hệ thống</a:t>
            </a:r>
          </a:p>
        </p:txBody>
      </p:sp>
      <p:sp>
        <p:nvSpPr>
          <p:cNvPr id="115715" name="Rectangle 3"/>
          <p:cNvSpPr>
            <a:spLocks noGrp="1" noChangeArrowheads="1"/>
          </p:cNvSpPr>
          <p:nvPr>
            <p:ph idx="1"/>
          </p:nvPr>
        </p:nvSpPr>
        <p:spPr>
          <a:xfrm>
            <a:off x="434975" y="963613"/>
            <a:ext cx="8121650" cy="4991100"/>
          </a:xfrm>
        </p:spPr>
        <p:txBody>
          <a:bodyPr/>
          <a:lstStyle/>
          <a:p>
            <a:pPr algn="just" eaLnBrk="1" hangingPunct="1">
              <a:buFontTx/>
              <a:buNone/>
              <a:defRPr/>
            </a:pPr>
            <a:r>
              <a:rPr lang="en-US" sz="2800" b="1" smtClean="0">
                <a:solidFill>
                  <a:srgbClr val="FF3300"/>
                </a:solidFill>
                <a:latin typeface="Times New Roman" pitchFamily="18" charset="0"/>
              </a:rPr>
              <a:t>1. </a:t>
            </a:r>
            <a:r>
              <a:rPr lang="en-US" b="1" smtClean="0">
                <a:solidFill>
                  <a:srgbClr val="FF3300"/>
                </a:solidFill>
                <a:latin typeface="Times New Roman" pitchFamily="18" charset="0"/>
              </a:rPr>
              <a:t>Quản lí tiến trình</a:t>
            </a:r>
          </a:p>
          <a:p>
            <a:pPr algn="just" eaLnBrk="1" hangingPunct="1">
              <a:buClr>
                <a:schemeClr val="tx2"/>
              </a:buClr>
              <a:buSzPct val="130000"/>
              <a:buFont typeface="Wingdings" pitchFamily="2" charset="2"/>
              <a:buChar char="§"/>
              <a:defRPr/>
            </a:pPr>
            <a:r>
              <a:rPr lang="en-US" smtClean="0">
                <a:effectLst>
                  <a:outerShdw blurRad="38100" dist="38100" dir="2700000" algn="tl">
                    <a:srgbClr val="C0C0C0"/>
                  </a:outerShdw>
                </a:effectLst>
                <a:latin typeface="Times New Roman" pitchFamily="18" charset="0"/>
              </a:rPr>
              <a:t>Tiến trình là một chương trình đang thực thi, khi thực hiện, tiến trình đòi hỏi một số tài nguyên HT nhất định như: CPU, bộ nhớ, các file, dữ liệu khởi tạo, các thiết bị vào ra,...</a:t>
            </a:r>
          </a:p>
          <a:p>
            <a:pPr algn="just" eaLnBrk="1" hangingPunct="1">
              <a:buClr>
                <a:schemeClr val="tx2"/>
              </a:buClr>
              <a:buSzPct val="130000"/>
              <a:buFont typeface="Wingdings" pitchFamily="2" charset="2"/>
              <a:buChar char="§"/>
              <a:defRPr/>
            </a:pPr>
            <a:r>
              <a:rPr lang="en-US" smtClean="0">
                <a:effectLst>
                  <a:outerShdw blurRad="38100" dist="38100" dir="2700000" algn="tl">
                    <a:srgbClr val="C0C0C0"/>
                  </a:outerShdw>
                </a:effectLst>
                <a:latin typeface="Times New Roman" pitchFamily="18" charset="0"/>
              </a:rPr>
              <a:t>Các tài nguyên được cấp phát cho tiến trình vào những thời điểm cần thiết và được thu hồi khi tiến trình kết thúc.</a:t>
            </a:r>
          </a:p>
        </p:txBody>
      </p:sp>
      <p:sp>
        <p:nvSpPr>
          <p:cNvPr id="29699" name="Slide Number Placeholder 5"/>
          <p:cNvSpPr>
            <a:spLocks noGrp="1"/>
          </p:cNvSpPr>
          <p:nvPr>
            <p:ph type="sldNum" sz="quarter" idx="12"/>
          </p:nvPr>
        </p:nvSpPr>
        <p:spPr>
          <a:noFill/>
        </p:spPr>
        <p:txBody>
          <a:bodyPr/>
          <a:lstStyle/>
          <a:p>
            <a:fld id="{CEF6D921-5777-43B2-B325-8C5AB439BA9E}" type="slidenum">
              <a:rPr lang="en-US" smtClean="0"/>
              <a:pPr/>
              <a:t>41</a:t>
            </a:fld>
            <a:endParaRPr lang="en-US" smtClean="0"/>
          </a:p>
        </p:txBody>
      </p:sp>
    </p:spTree>
    <p:extLst>
      <p:ext uri="{BB962C8B-B14F-4D97-AF65-F5344CB8AC3E}">
        <p14:creationId xmlns:p14="http://schemas.microsoft.com/office/powerpoint/2010/main" val="3094343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85800" y="152400"/>
            <a:ext cx="6870700" cy="655638"/>
          </a:xfrm>
        </p:spPr>
        <p:txBody>
          <a:bodyPr/>
          <a:lstStyle/>
          <a:p>
            <a:pPr>
              <a:defRPr/>
            </a:pPr>
            <a:r>
              <a:rPr lang="en-US" sz="3600" b="1" smtClean="0">
                <a:solidFill>
                  <a:srgbClr val="FF0000"/>
                </a:solidFill>
                <a:effectLst>
                  <a:outerShdw blurRad="38100" dist="38100" dir="2700000" algn="tl">
                    <a:srgbClr val="C0C0C0"/>
                  </a:outerShdw>
                </a:effectLst>
                <a:latin typeface="Times New Roman" pitchFamily="18" charset="0"/>
              </a:rPr>
              <a:t>3.1. Các </a:t>
            </a:r>
            <a:r>
              <a:rPr lang="en-US" sz="3600" b="1">
                <a:solidFill>
                  <a:srgbClr val="FF0000"/>
                </a:solidFill>
                <a:effectLst>
                  <a:outerShdw blurRad="38100" dist="38100" dir="2700000" algn="tl">
                    <a:srgbClr val="C0C0C0"/>
                  </a:outerShdw>
                </a:effectLst>
                <a:latin typeface="Times New Roman" pitchFamily="18" charset="0"/>
              </a:rPr>
              <a:t>thành phần hệ thống</a:t>
            </a:r>
          </a:p>
        </p:txBody>
      </p:sp>
      <p:sp>
        <p:nvSpPr>
          <p:cNvPr id="115715" name="Rectangle 3"/>
          <p:cNvSpPr>
            <a:spLocks noGrp="1" noChangeArrowheads="1"/>
          </p:cNvSpPr>
          <p:nvPr>
            <p:ph idx="1"/>
          </p:nvPr>
        </p:nvSpPr>
        <p:spPr>
          <a:xfrm>
            <a:off x="434975" y="963613"/>
            <a:ext cx="8121650" cy="4991100"/>
          </a:xfrm>
        </p:spPr>
        <p:txBody>
          <a:bodyPr>
            <a:normAutofit/>
          </a:bodyPr>
          <a:lstStyle/>
          <a:p>
            <a:pPr algn="just" eaLnBrk="1" hangingPunct="1">
              <a:buClr>
                <a:schemeClr val="tx2"/>
              </a:buClr>
              <a:buSzPct val="130000"/>
              <a:buFont typeface="Wingdings" pitchFamily="2" charset="2"/>
              <a:buChar char="§"/>
              <a:defRPr/>
            </a:pPr>
            <a:r>
              <a:rPr lang="en-US" smtClean="0">
                <a:effectLst>
                  <a:outerShdw blurRad="38100" dist="38100" dir="2700000" algn="tl">
                    <a:srgbClr val="C0C0C0"/>
                  </a:outerShdw>
                </a:effectLst>
                <a:latin typeface="Times New Roman" pitchFamily="18" charset="0"/>
              </a:rPr>
              <a:t>Khi tiến trình hoạt động trong HT có thể phát sinh các tiến trình con.</a:t>
            </a:r>
          </a:p>
          <a:p>
            <a:pPr algn="just">
              <a:buClr>
                <a:schemeClr val="tx2"/>
              </a:buClr>
              <a:buSzPct val="130000"/>
              <a:buFont typeface="Wingdings" pitchFamily="2" charset="2"/>
              <a:buChar char="§"/>
              <a:defRPr/>
            </a:pPr>
            <a:r>
              <a:rPr lang="vi-VN" smtClean="0">
                <a:effectLst>
                  <a:outerShdw blurRad="38100" dist="38100" dir="2700000" algn="tl">
                    <a:srgbClr val="C0C0C0"/>
                  </a:outerShdw>
                </a:effectLst>
                <a:latin typeface="Times New Roman" pitchFamily="18" charset="0"/>
              </a:rPr>
              <a:t>Một </a:t>
            </a:r>
            <a:r>
              <a:rPr lang="vi-VN">
                <a:effectLst>
                  <a:outerShdw blurRad="38100" dist="38100" dir="2700000" algn="tl">
                    <a:srgbClr val="C0C0C0"/>
                  </a:outerShdw>
                </a:effectLst>
                <a:latin typeface="Times New Roman" pitchFamily="18" charset="0"/>
              </a:rPr>
              <a:t>hệ thống có thể </a:t>
            </a:r>
            <a:r>
              <a:rPr lang="vi-VN" smtClean="0">
                <a:effectLst>
                  <a:outerShdw blurRad="38100" dist="38100" dir="2700000" algn="tl">
                    <a:srgbClr val="C0C0C0"/>
                  </a:outerShdw>
                </a:effectLst>
                <a:latin typeface="Times New Roman" pitchFamily="18" charset="0"/>
              </a:rPr>
              <a:t>có</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nhiều </a:t>
            </a:r>
            <a:r>
              <a:rPr lang="vi-VN">
                <a:effectLst>
                  <a:outerShdw blurRad="38100" dist="38100" dir="2700000" algn="tl">
                    <a:srgbClr val="C0C0C0"/>
                  </a:outerShdw>
                </a:effectLst>
                <a:latin typeface="Times New Roman" pitchFamily="18" charset="0"/>
              </a:rPr>
              <a:t>tiến trình cùng </a:t>
            </a:r>
            <a:r>
              <a:rPr lang="vi-VN" smtClean="0">
                <a:effectLst>
                  <a:outerShdw blurRad="38100" dist="38100" dir="2700000" algn="tl">
                    <a:srgbClr val="C0C0C0"/>
                  </a:outerShdw>
                </a:effectLst>
                <a:latin typeface="Times New Roman" pitchFamily="18" charset="0"/>
              </a:rPr>
              <a:t>lúc, </a:t>
            </a:r>
            <a:r>
              <a:rPr lang="vi-VN">
                <a:effectLst>
                  <a:outerShdw blurRad="38100" dist="38100" dir="2700000" algn="tl">
                    <a:srgbClr val="C0C0C0"/>
                  </a:outerShdw>
                </a:effectLst>
                <a:latin typeface="Times New Roman" pitchFamily="18" charset="0"/>
              </a:rPr>
              <a:t>trong đó một số tiến trình là của hệ điều hành, một số </a:t>
            </a:r>
            <a:r>
              <a:rPr lang="vi-VN" smtClean="0">
                <a:effectLst>
                  <a:outerShdw blurRad="38100" dist="38100" dir="2700000" algn="tl">
                    <a:srgbClr val="C0C0C0"/>
                  </a:outerShdw>
                </a:effectLst>
                <a:latin typeface="Times New Roman" pitchFamily="18" charset="0"/>
              </a:rPr>
              <a:t>tiến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trình </a:t>
            </a:r>
            <a:r>
              <a:rPr lang="vi-VN">
                <a:effectLst>
                  <a:outerShdw blurRad="38100" dist="38100" dir="2700000" algn="tl">
                    <a:srgbClr val="C0C0C0"/>
                  </a:outerShdw>
                </a:effectLst>
                <a:latin typeface="Times New Roman" pitchFamily="18" charset="0"/>
              </a:rPr>
              <a:t>là của người sử </a:t>
            </a:r>
            <a:r>
              <a:rPr lang="vi-VN" smtClean="0">
                <a:effectLst>
                  <a:outerShdw blurRad="38100" dist="38100" dir="2700000" algn="tl">
                    <a:srgbClr val="C0C0C0"/>
                  </a:outerShdw>
                </a:effectLst>
                <a:latin typeface="Times New Roman" pitchFamily="18" charset="0"/>
              </a:rPr>
              <a:t>dụng</a:t>
            </a: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các tiến trình này có thể diễn ra đồng </a:t>
            </a:r>
            <a:r>
              <a:rPr lang="vi-VN" smtClean="0">
                <a:effectLst>
                  <a:outerShdw blurRad="38100" dist="38100" dir="2700000" algn="tl">
                    <a:srgbClr val="C0C0C0"/>
                  </a:outerShdw>
                </a:effectLst>
                <a:latin typeface="Times New Roman" pitchFamily="18" charset="0"/>
              </a:rPr>
              <a:t>thời</a:t>
            </a:r>
            <a:r>
              <a:rPr lang="en-US" smtClean="0">
                <a:effectLst>
                  <a:outerShdw blurRad="38100" dist="38100" dir="2700000" algn="tl">
                    <a:srgbClr val="C0C0C0"/>
                  </a:outerShdw>
                </a:effectLst>
                <a:latin typeface="Times New Roman" pitchFamily="18" charset="0"/>
              </a:rPr>
              <a:t>.</a:t>
            </a:r>
            <a:endParaRPr lang="vi-VN">
              <a:effectLst>
                <a:outerShdw blurRad="38100" dist="38100" dir="2700000" algn="tl">
                  <a:srgbClr val="C0C0C0"/>
                </a:outerShdw>
              </a:effectLst>
              <a:latin typeface="Times New Roman" pitchFamily="18" charset="0"/>
            </a:endParaRPr>
          </a:p>
        </p:txBody>
      </p:sp>
      <p:sp>
        <p:nvSpPr>
          <p:cNvPr id="29699" name="Slide Number Placeholder 5"/>
          <p:cNvSpPr>
            <a:spLocks noGrp="1"/>
          </p:cNvSpPr>
          <p:nvPr>
            <p:ph type="sldNum" sz="quarter" idx="12"/>
          </p:nvPr>
        </p:nvSpPr>
        <p:spPr>
          <a:noFill/>
        </p:spPr>
        <p:txBody>
          <a:bodyPr/>
          <a:lstStyle/>
          <a:p>
            <a:fld id="{CEF6D921-5777-43B2-B325-8C5AB439BA9E}"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685800" y="152400"/>
            <a:ext cx="6870700" cy="730250"/>
          </a:xfrm>
        </p:spPr>
        <p:txBody>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1555" name="Rectangle 3"/>
          <p:cNvSpPr>
            <a:spLocks noGrp="1" noChangeArrowheads="1"/>
          </p:cNvSpPr>
          <p:nvPr>
            <p:ph idx="1"/>
          </p:nvPr>
        </p:nvSpPr>
        <p:spPr>
          <a:xfrm>
            <a:off x="376238" y="1050925"/>
            <a:ext cx="8529637" cy="5064125"/>
          </a:xfrm>
        </p:spPr>
        <p:txBody>
          <a:bodyPr/>
          <a:lstStyle/>
          <a:p>
            <a:pPr eaLnBrk="1" hangingPunct="1">
              <a:buClr>
                <a:schemeClr val="tx2"/>
              </a:buClr>
              <a:buSzPct val="140000"/>
              <a:buFont typeface="Wingdings" pitchFamily="2" charset="2"/>
              <a:buChar char="§"/>
              <a:defRPr/>
            </a:pPr>
            <a:r>
              <a:rPr lang="en-US" sz="2800" smtClean="0">
                <a:effectLst>
                  <a:outerShdw blurRad="38100" dist="38100" dir="2700000" algn="tl">
                    <a:srgbClr val="C0C0C0"/>
                  </a:outerShdw>
                </a:effectLst>
                <a:latin typeface="Times New Roman" pitchFamily="18" charset="0"/>
              </a:rPr>
              <a:t>Vai trò của HĐH trong quản lí tiến trình bao gồm:</a:t>
            </a:r>
          </a:p>
          <a:p>
            <a:pPr eaLnBrk="1" hangingPunct="1">
              <a:buSzPct val="155000"/>
              <a:buFontTx/>
              <a:buNone/>
              <a:defRPr/>
            </a:pPr>
            <a:r>
              <a:rPr lang="en-US" sz="2800" smtClean="0">
                <a:effectLst>
                  <a:outerShdw blurRad="38100" dist="38100" dir="2700000" algn="tl">
                    <a:srgbClr val="C0C0C0"/>
                  </a:outerShdw>
                </a:effectLst>
                <a:latin typeface="Times New Roman" pitchFamily="18" charset="0"/>
              </a:rPr>
              <a:t>	+ Đảm bảo điều kiện để tiến trình thực thi thành công.</a:t>
            </a:r>
          </a:p>
          <a:p>
            <a:pPr eaLnBrk="1" hangingPunct="1">
              <a:buSzPct val="155000"/>
              <a:buFontTx/>
              <a:buNone/>
              <a:defRPr/>
            </a:pPr>
            <a:r>
              <a:rPr lang="en-US" sz="2800" smtClean="0">
                <a:effectLst>
                  <a:outerShdw blurRad="38100" dist="38100" dir="2700000" algn="tl">
                    <a:srgbClr val="C0C0C0"/>
                  </a:outerShdw>
                </a:effectLst>
                <a:latin typeface="Times New Roman" pitchFamily="18" charset="0"/>
              </a:rPr>
              <a:t>	+ Đảm bảo điều kiện cho sự hoạt động song song của nhiều tiến trình.</a:t>
            </a:r>
          </a:p>
          <a:p>
            <a:pPr eaLnBrk="1" hangingPunct="1">
              <a:buSzPct val="155000"/>
              <a:buFontTx/>
              <a:buNone/>
              <a:defRPr/>
            </a:pPr>
            <a:r>
              <a:rPr lang="en-US" sz="2800" smtClean="0">
                <a:effectLst>
                  <a:outerShdw blurRad="38100" dist="38100" dir="2700000" algn="tl">
                    <a:srgbClr val="C0C0C0"/>
                  </a:outerShdw>
                </a:effectLst>
                <a:latin typeface="Times New Roman" pitchFamily="18" charset="0"/>
              </a:rPr>
              <a:t>	+ Khởi tạo và loại bỏ tiến trình của người dùng và hệ thống.</a:t>
            </a:r>
          </a:p>
          <a:p>
            <a:pPr eaLnBrk="1" hangingPunct="1">
              <a:buSzPct val="155000"/>
              <a:buFontTx/>
              <a:buNone/>
              <a:defRPr/>
            </a:pPr>
            <a:r>
              <a:rPr lang="en-US" sz="2800" smtClean="0">
                <a:effectLst>
                  <a:outerShdw blurRad="38100" dist="38100" dir="2700000" algn="tl">
                    <a:srgbClr val="C0C0C0"/>
                  </a:outerShdw>
                </a:effectLst>
                <a:latin typeface="Times New Roman" pitchFamily="18" charset="0"/>
              </a:rPr>
              <a:t>	+ Tạm ngưng và bắt đầu lại các tiến trình.</a:t>
            </a:r>
          </a:p>
          <a:p>
            <a:pPr eaLnBrk="1" hangingPunct="1">
              <a:buSzPct val="155000"/>
              <a:buFontTx/>
              <a:buNone/>
              <a:defRPr/>
            </a:pPr>
            <a:r>
              <a:rPr lang="en-US" sz="2800" smtClean="0">
                <a:effectLst>
                  <a:outerShdw blurRad="38100" dist="38100" dir="2700000" algn="tl">
                    <a:srgbClr val="C0C0C0"/>
                  </a:outerShdw>
                </a:effectLst>
                <a:latin typeface="Times New Roman" pitchFamily="18" charset="0"/>
              </a:rPr>
              <a:t>	+ Tạo các cơ chế đồng bộ hóa tiến trình.</a:t>
            </a:r>
          </a:p>
          <a:p>
            <a:pPr eaLnBrk="1" hangingPunct="1">
              <a:buSzPct val="155000"/>
              <a:buFontTx/>
              <a:buNone/>
              <a:defRPr/>
            </a:pPr>
            <a:r>
              <a:rPr lang="en-US" sz="2800" smtClean="0">
                <a:effectLst>
                  <a:outerShdw blurRad="38100" dist="38100" dir="2700000" algn="tl">
                    <a:srgbClr val="C0C0C0"/>
                  </a:outerShdw>
                </a:effectLst>
                <a:latin typeface="Times New Roman" pitchFamily="18" charset="0"/>
              </a:rPr>
              <a:t>	+ Tạo các cơ chế liên lạc giữa các tiến trình.</a:t>
            </a:r>
          </a:p>
          <a:p>
            <a:pPr eaLnBrk="1" hangingPunct="1">
              <a:buSzPct val="155000"/>
              <a:buFontTx/>
              <a:buNone/>
              <a:defRPr/>
            </a:pPr>
            <a:r>
              <a:rPr lang="en-US" sz="2800" smtClean="0">
                <a:effectLst>
                  <a:outerShdw blurRad="38100" dist="38100" dir="2700000" algn="tl">
                    <a:srgbClr val="C0C0C0"/>
                  </a:outerShdw>
                </a:effectLst>
                <a:latin typeface="Times New Roman" pitchFamily="18" charset="0"/>
              </a:rPr>
              <a:t>	+ Tạo các cơ chế xử lí lỗi tiến trình.</a:t>
            </a:r>
          </a:p>
        </p:txBody>
      </p:sp>
      <p:sp>
        <p:nvSpPr>
          <p:cNvPr id="30723" name="Slide Number Placeholder 5"/>
          <p:cNvSpPr>
            <a:spLocks noGrp="1"/>
          </p:cNvSpPr>
          <p:nvPr>
            <p:ph type="sldNum" sz="quarter" idx="12"/>
          </p:nvPr>
        </p:nvSpPr>
        <p:spPr>
          <a:noFill/>
        </p:spPr>
        <p:txBody>
          <a:bodyPr/>
          <a:lstStyle/>
          <a:p>
            <a:fld id="{2B9C34A8-2B1A-4BFF-9B65-E21B20903E2C}"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685800" y="152400"/>
            <a:ext cx="6870700" cy="554038"/>
          </a:xfrm>
        </p:spPr>
        <p:txBody>
          <a:bodyPr>
            <a:normAutofit fontScale="90000"/>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2579" name="Rectangle 3"/>
          <p:cNvSpPr>
            <a:spLocks noGrp="1" noChangeArrowheads="1"/>
          </p:cNvSpPr>
          <p:nvPr>
            <p:ph idx="1"/>
          </p:nvPr>
        </p:nvSpPr>
        <p:spPr>
          <a:xfrm>
            <a:off x="436563" y="919163"/>
            <a:ext cx="8235950" cy="4686300"/>
          </a:xfrm>
        </p:spPr>
        <p:txBody>
          <a:bodyPr/>
          <a:lstStyle/>
          <a:p>
            <a:pPr algn="just" eaLnBrk="1" hangingPunct="1">
              <a:buFontTx/>
              <a:buNone/>
              <a:defRPr/>
            </a:pPr>
            <a:r>
              <a:rPr lang="en-US" sz="2800" b="1" smtClean="0">
                <a:solidFill>
                  <a:srgbClr val="FF3300"/>
                </a:solidFill>
                <a:effectLst>
                  <a:outerShdw blurRad="38100" dist="38100" dir="2700000" algn="tl">
                    <a:srgbClr val="C0C0C0"/>
                  </a:outerShdw>
                </a:effectLst>
                <a:latin typeface="Times New Roman" pitchFamily="18" charset="0"/>
              </a:rPr>
              <a:t>2. Quản lí bộ nhớ trong</a:t>
            </a:r>
          </a:p>
          <a:p>
            <a:pPr marL="0" indent="0" algn="just" eaLnBrk="1" hangingPunct="1">
              <a:buClr>
                <a:schemeClr val="tx2"/>
              </a:buClr>
              <a:buSzPct val="140000"/>
              <a:buNone/>
              <a:defRPr/>
            </a:pPr>
            <a:r>
              <a:rPr lang="en-US" sz="2800" smtClean="0">
                <a:effectLst>
                  <a:outerShdw blurRad="38100" dist="38100" dir="2700000" algn="tl">
                    <a:srgbClr val="C0C0C0"/>
                  </a:outerShdw>
                </a:effectLst>
                <a:latin typeface="Times New Roman" pitchFamily="18" charset="0"/>
              </a:rPr>
              <a:t>+ Bộ nhớ trong là thiết bị lưu trữ mà CPU có thể truy cập trực tiếp. </a:t>
            </a:r>
          </a:p>
          <a:p>
            <a:pPr marL="0" indent="0" algn="just" eaLnBrk="1" hangingPunct="1">
              <a:buClr>
                <a:schemeClr val="tx2"/>
              </a:buClr>
              <a:buSzPct val="140000"/>
              <a:buNone/>
              <a:defRPr/>
            </a:pPr>
            <a:r>
              <a:rPr lang="en-US" sz="2800" smtClean="0">
                <a:effectLst>
                  <a:outerShdw blurRad="38100" dist="38100" dir="2700000" algn="tl">
                    <a:srgbClr val="C0C0C0"/>
                  </a:outerShdw>
                </a:effectLst>
                <a:latin typeface="Times New Roman" pitchFamily="18" charset="0"/>
              </a:rPr>
              <a:t>+ Một chương trình sau khi biên dịch, nó có các địa chỉ tương đối (được đánh số từ đầu CT cho tới kết thúc CT). </a:t>
            </a:r>
          </a:p>
          <a:p>
            <a:pPr marL="0" indent="0" algn="just" eaLnBrk="1" hangingPunct="1">
              <a:buClr>
                <a:schemeClr val="tx2"/>
              </a:buClr>
              <a:buSzPct val="140000"/>
              <a:buNone/>
              <a:defRPr/>
            </a:pPr>
            <a:r>
              <a:rPr lang="en-US" sz="2800" smtClean="0">
                <a:effectLst>
                  <a:outerShdw blurRad="38100" dist="38100" dir="2700000" algn="tl">
                    <a:srgbClr val="C0C0C0"/>
                  </a:outerShdw>
                </a:effectLst>
                <a:latin typeface="Times New Roman" pitchFamily="18" charset="0"/>
              </a:rPr>
              <a:t>+ Khi thực hiện, CT được nạp vào bộ nhớ trong, địa chỉ tương đối được chuyển đổi thành địa chỉ vật lí (địa chỉ tuyệt đối) để CPU có thể truy xuất trong quá trình xử lí (sự chuyển đổi này gọi là quá trình sinh địa chỉ).</a:t>
            </a:r>
          </a:p>
        </p:txBody>
      </p:sp>
      <p:sp>
        <p:nvSpPr>
          <p:cNvPr id="31747" name="Slide Number Placeholder 5"/>
          <p:cNvSpPr>
            <a:spLocks noGrp="1"/>
          </p:cNvSpPr>
          <p:nvPr>
            <p:ph type="sldNum" sz="quarter" idx="12"/>
          </p:nvPr>
        </p:nvSpPr>
        <p:spPr>
          <a:noFill/>
        </p:spPr>
        <p:txBody>
          <a:bodyPr/>
          <a:lstStyle/>
          <a:p>
            <a:fld id="{3BAFF793-7756-46E1-953D-458B042A82A0}"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685800" y="152400"/>
            <a:ext cx="6870700" cy="539750"/>
          </a:xfrm>
        </p:spPr>
        <p:txBody>
          <a:bodyPr>
            <a:normAutofit fontScale="90000"/>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3603" name="Rectangle 3"/>
          <p:cNvSpPr>
            <a:spLocks noGrp="1" noChangeArrowheads="1"/>
          </p:cNvSpPr>
          <p:nvPr>
            <p:ph idx="1"/>
          </p:nvPr>
        </p:nvSpPr>
        <p:spPr>
          <a:xfrm>
            <a:off x="290513" y="1079500"/>
            <a:ext cx="8585200" cy="5049838"/>
          </a:xfrm>
        </p:spPr>
        <p:txBody>
          <a:bodyPr>
            <a:normAutofit/>
          </a:bodyPr>
          <a:lstStyle/>
          <a:p>
            <a:pPr marL="0" indent="0" algn="just" eaLnBrk="1" hangingPunct="1">
              <a:buClr>
                <a:schemeClr val="tx2"/>
              </a:buClr>
              <a:buSzPct val="140000"/>
              <a:buNone/>
              <a:defRPr/>
            </a:pPr>
            <a:r>
              <a:rPr lang="en-US" sz="2800" smtClean="0">
                <a:effectLst>
                  <a:outerShdw blurRad="38100" dist="38100" dir="2700000" algn="tl">
                    <a:srgbClr val="C0C0C0"/>
                  </a:outerShdw>
                </a:effectLst>
                <a:latin typeface="Times New Roman" pitchFamily="18" charset="0"/>
              </a:rPr>
              <a:t>+ Sau khi chương trình hoạt động xong, các địa chỉ đã cấp phát phải được giải phóng (thu hồi).</a:t>
            </a:r>
          </a:p>
          <a:p>
            <a:pPr marL="0" indent="0" algn="just" eaLnBrk="1" hangingPunct="1">
              <a:buClr>
                <a:schemeClr val="tx2"/>
              </a:buClr>
              <a:buSzPct val="140000"/>
              <a:buNone/>
              <a:defRPr/>
            </a:pPr>
            <a:r>
              <a:rPr lang="en-US" sz="2800" smtClean="0">
                <a:effectLst>
                  <a:outerShdw blurRad="38100" dist="38100" dir="2700000" algn="tl">
                    <a:srgbClr val="C0C0C0"/>
                  </a:outerShdw>
                </a:effectLst>
                <a:latin typeface="Times New Roman" pitchFamily="18" charset="0"/>
              </a:rPr>
              <a:t>+ Tại một thời điểm có thể có nhiều tiến trình được thi hành, chúng tồn tại trong bộ nhớ trong.</a:t>
            </a:r>
          </a:p>
          <a:p>
            <a:pPr marL="0" indent="0" algn="just" eaLnBrk="1" hangingPunct="1">
              <a:buClr>
                <a:schemeClr val="tx2"/>
              </a:buClr>
              <a:buSzPct val="140000"/>
              <a:buNone/>
              <a:defRPr/>
            </a:pPr>
            <a:r>
              <a:rPr lang="en-US" sz="2800" smtClean="0">
                <a:effectLst>
                  <a:outerShdw blurRad="38100" dist="38100" dir="2700000" algn="tl">
                    <a:srgbClr val="C0C0C0"/>
                  </a:outerShdw>
                </a:effectLst>
                <a:latin typeface="Times New Roman" pitchFamily="18" charset="0"/>
              </a:rPr>
              <a:t>+ Chức năng quản lí bộ nhớ trong của HĐH bao gồm:</a:t>
            </a:r>
          </a:p>
          <a:p>
            <a:pPr marL="0" indent="0" algn="just">
              <a:buSzPct val="155000"/>
              <a:buNone/>
              <a:defRPr/>
            </a:pPr>
            <a:r>
              <a:rPr lang="en-US" sz="2800" smtClean="0">
                <a:effectLst>
                  <a:outerShdw blurRad="38100" dist="38100" dir="2700000" algn="tl">
                    <a:srgbClr val="C0C0C0"/>
                  </a:outerShdw>
                </a:effectLst>
                <a:latin typeface="Times New Roman" pitchFamily="18" charset="0"/>
              </a:rPr>
              <a:t>     - Cấp phát và thu hồi không gian nhớ cho các tiến trình.</a:t>
            </a:r>
          </a:p>
          <a:p>
            <a:pPr marL="0" indent="0" algn="just">
              <a:buSzPct val="155000"/>
              <a:buNone/>
              <a:defRPr/>
            </a:pPr>
            <a:r>
              <a:rPr lang="en-US" sz="2800" smtClean="0">
                <a:effectLst>
                  <a:outerShdw blurRad="38100" dist="38100" dir="2700000" algn="tl">
                    <a:srgbClr val="C0C0C0"/>
                  </a:outerShdw>
                </a:effectLst>
                <a:latin typeface="Times New Roman" pitchFamily="18" charset="0"/>
              </a:rPr>
              <a:t>     - Ghi nhớ những vùng nhớ đang được sử dụng và bởi tiến trình nào.</a:t>
            </a:r>
          </a:p>
          <a:p>
            <a:pPr marL="0" indent="0" algn="just">
              <a:buSzPct val="155000"/>
              <a:buNone/>
              <a:defRPr/>
            </a:pPr>
            <a:r>
              <a:rPr lang="en-US" sz="280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    - Quyết định tiến trình nào sẽ được nạp vào bộ nhớ khi có khả năng.</a:t>
            </a:r>
          </a:p>
        </p:txBody>
      </p:sp>
      <p:sp>
        <p:nvSpPr>
          <p:cNvPr id="32771" name="Slide Number Placeholder 5"/>
          <p:cNvSpPr>
            <a:spLocks noGrp="1"/>
          </p:cNvSpPr>
          <p:nvPr>
            <p:ph type="sldNum" sz="quarter" idx="12"/>
          </p:nvPr>
        </p:nvSpPr>
        <p:spPr>
          <a:noFill/>
        </p:spPr>
        <p:txBody>
          <a:bodyPr/>
          <a:lstStyle/>
          <a:p>
            <a:fld id="{DA3F6BE9-1F69-40CC-8ACD-1EC4CEC2DBFC}"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28650" y="220663"/>
            <a:ext cx="8077200" cy="609600"/>
          </a:xfrm>
        </p:spPr>
        <p:txBody>
          <a:bodyPr>
            <a:normAutofit fontScale="90000"/>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4627" name="Rectangle 3"/>
          <p:cNvSpPr>
            <a:spLocks noGrp="1" noChangeArrowheads="1"/>
          </p:cNvSpPr>
          <p:nvPr>
            <p:ph idx="1"/>
          </p:nvPr>
        </p:nvSpPr>
        <p:spPr>
          <a:xfrm>
            <a:off x="247650" y="1028700"/>
            <a:ext cx="8629650" cy="5238750"/>
          </a:xfrm>
        </p:spPr>
        <p:txBody>
          <a:bodyPr>
            <a:normAutofit/>
          </a:bodyPr>
          <a:lstStyle/>
          <a:p>
            <a:pPr algn="just" eaLnBrk="1" hangingPunct="1">
              <a:buFontTx/>
              <a:buNone/>
              <a:defRPr/>
            </a:pPr>
            <a:r>
              <a:rPr lang="en-US" b="1" smtClean="0">
                <a:solidFill>
                  <a:srgbClr val="FF3300"/>
                </a:solidFill>
                <a:effectLst>
                  <a:outerShdw blurRad="38100" dist="38100" dir="2700000" algn="tl">
                    <a:srgbClr val="C0C0C0"/>
                  </a:outerShdw>
                </a:effectLst>
                <a:latin typeface="Times New Roman" pitchFamily="18" charset="0"/>
              </a:rPr>
              <a:t>3. Quản lí bộ nhớ ngoài</a:t>
            </a:r>
          </a:p>
          <a:p>
            <a:pPr marL="0" indent="0" algn="just">
              <a:buClr>
                <a:schemeClr val="tx2"/>
              </a:buClr>
              <a:buSzPct val="150000"/>
              <a:buNone/>
              <a:defRPr/>
            </a:pPr>
            <a:r>
              <a:rPr lang="en-US" smtClean="0">
                <a:effectLst>
                  <a:outerShdw blurRad="38100" dist="38100" dir="2700000" algn="tl">
                    <a:srgbClr val="C0C0C0"/>
                  </a:outerShdw>
                </a:effectLst>
                <a:latin typeface="Times New Roman" pitchFamily="18" charset="0"/>
              </a:rPr>
              <a:t>+ Bộ nhớ trong là bộ nhớ làm việc.</a:t>
            </a:r>
            <a:r>
              <a:rPr lang="vi-VN" smtClean="0">
                <a:effectLst>
                  <a:outerShdw blurRad="38100" dist="38100" dir="2700000" algn="tl">
                    <a:srgbClr val="C0C0C0"/>
                  </a:outerShdw>
                </a:effectLst>
                <a:latin typeface="Times New Roman" pitchFamily="18" charset="0"/>
              </a:rPr>
              <a:t> </a:t>
            </a:r>
            <a:r>
              <a:rPr lang="en-US" smtClean="0">
                <a:effectLst>
                  <a:outerShdw blurRad="38100" dist="38100" dir="2700000" algn="tl">
                    <a:srgbClr val="C0C0C0"/>
                  </a:outerShdw>
                </a:effectLst>
                <a:latin typeface="Times New Roman" pitchFamily="18" charset="0"/>
              </a:rPr>
              <a:t>C</a:t>
            </a:r>
            <a:r>
              <a:rPr lang="vi-VN" smtClean="0">
                <a:effectLst>
                  <a:outerShdw blurRad="38100" dist="38100" dir="2700000" algn="tl">
                    <a:srgbClr val="C0C0C0"/>
                  </a:outerShdw>
                </a:effectLst>
                <a:latin typeface="Times New Roman" pitchFamily="18" charset="0"/>
              </a:rPr>
              <a:t>hương </a:t>
            </a:r>
            <a:r>
              <a:rPr lang="vi-VN">
                <a:effectLst>
                  <a:outerShdw blurRad="38100" dist="38100" dir="2700000" algn="tl">
                    <a:srgbClr val="C0C0C0"/>
                  </a:outerShdw>
                </a:effectLst>
                <a:latin typeface="Times New Roman" pitchFamily="18" charset="0"/>
              </a:rPr>
              <a:t>trình, </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dữ liệu sẽ mất khi </a:t>
            </a:r>
            <a:r>
              <a:rPr lang="en-US" smtClean="0">
                <a:effectLst>
                  <a:outerShdw blurRad="38100" dist="38100" dir="2700000" algn="tl">
                    <a:srgbClr val="C0C0C0"/>
                  </a:outerShdw>
                </a:effectLst>
                <a:latin typeface="Times New Roman" pitchFamily="18" charset="0"/>
              </a:rPr>
              <a:t>máy tính không hoạt động</a:t>
            </a:r>
            <a:r>
              <a:rPr lang="vi-VN" smtClean="0">
                <a:effectLst>
                  <a:outerShdw blurRad="38100" dist="38100" dir="2700000" algn="tl">
                    <a:srgbClr val="C0C0C0"/>
                  </a:outerShdw>
                </a:effectLst>
                <a:latin typeface="Times New Roman" pitchFamily="18" charset="0"/>
              </a:rPr>
              <a:t>.</a:t>
            </a:r>
            <a:endParaRPr lang="en-US" smtClean="0">
              <a:effectLst>
                <a:outerShdw blurRad="38100" dist="38100" dir="2700000" algn="tl">
                  <a:srgbClr val="C0C0C0"/>
                </a:outerShdw>
              </a:effectLst>
              <a:latin typeface="Times New Roman" pitchFamily="18" charset="0"/>
            </a:endParaRPr>
          </a:p>
          <a:p>
            <a:pPr marL="0" indent="0" algn="just">
              <a:buClr>
                <a:schemeClr val="tx2"/>
              </a:buClr>
              <a:buSzPct val="150000"/>
              <a:buNone/>
              <a:defRPr/>
            </a:pPr>
            <a:r>
              <a:rPr lang="vi-VN" smtClean="0">
                <a:effectLst>
                  <a:outerShdw blurRad="38100" dist="38100" dir="2700000" algn="tl">
                    <a:srgbClr val="C0C0C0"/>
                  </a:outerShdw>
                </a:effectLst>
                <a:latin typeface="Times New Roman" pitchFamily="18" charset="0"/>
              </a:rPr>
              <a:t> </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Hệ </a:t>
            </a:r>
            <a:r>
              <a:rPr lang="vi-VN">
                <a:effectLst>
                  <a:outerShdw blurRad="38100" dist="38100" dir="2700000" algn="tl">
                    <a:srgbClr val="C0C0C0"/>
                  </a:outerShdw>
                </a:effectLst>
                <a:latin typeface="Times New Roman" pitchFamily="18" charset="0"/>
              </a:rPr>
              <a:t>thống máy tính ngày </a:t>
            </a:r>
            <a:r>
              <a:rPr lang="vi-VN" smtClean="0">
                <a:effectLst>
                  <a:outerShdw blurRad="38100" dist="38100" dir="2700000" algn="tl">
                    <a:srgbClr val="C0C0C0"/>
                  </a:outerShdw>
                </a:effectLst>
                <a:latin typeface="Times New Roman" pitchFamily="18" charset="0"/>
              </a:rPr>
              <a:t>nay</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cung </a:t>
            </a:r>
            <a:r>
              <a:rPr lang="vi-VN">
                <a:effectLst>
                  <a:outerShdw blurRad="38100" dist="38100" dir="2700000" algn="tl">
                    <a:srgbClr val="C0C0C0"/>
                  </a:outerShdw>
                </a:effectLst>
                <a:latin typeface="Times New Roman" pitchFamily="18" charset="0"/>
              </a:rPr>
              <a:t>cấp hệ thống lưu trữ </a:t>
            </a:r>
            <a:r>
              <a:rPr lang="vi-VN" smtClean="0">
                <a:effectLst>
                  <a:outerShdw blurRad="38100" dist="38100" dir="2700000" algn="tl">
                    <a:srgbClr val="C0C0C0"/>
                  </a:outerShdw>
                </a:effectLst>
                <a:latin typeface="Times New Roman" pitchFamily="18" charset="0"/>
              </a:rPr>
              <a:t>phụ</a:t>
            </a:r>
            <a:r>
              <a:rPr lang="en-US" smtClean="0">
                <a:effectLst>
                  <a:outerShdw blurRad="38100" dist="38100" dir="2700000" algn="tl">
                    <a:srgbClr val="C0C0C0"/>
                  </a:outerShdw>
                </a:effectLst>
                <a:latin typeface="Times New Roman" pitchFamily="18" charset="0"/>
              </a:rPr>
              <a:t> (bộ nhớ ngoài)</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Đa số các máy tính đều dùng đĩa để lưu trữ cả </a:t>
            </a:r>
            <a:r>
              <a:rPr lang="vi-VN" smtClean="0">
                <a:effectLst>
                  <a:outerShdw blurRad="38100" dist="38100" dir="2700000" algn="tl">
                    <a:srgbClr val="C0C0C0"/>
                  </a:outerShdw>
                </a:effectLst>
                <a:latin typeface="Times New Roman" pitchFamily="18" charset="0"/>
              </a:rPr>
              <a:t>chương</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trình </a:t>
            </a:r>
            <a:r>
              <a:rPr lang="vi-VN">
                <a:effectLst>
                  <a:outerShdw blurRad="38100" dist="38100" dir="2700000" algn="tl">
                    <a:srgbClr val="C0C0C0"/>
                  </a:outerShdw>
                </a:effectLst>
                <a:latin typeface="Times New Roman" pitchFamily="18" charset="0"/>
              </a:rPr>
              <a:t>và dữ liệu</a:t>
            </a:r>
            <a:r>
              <a:rPr lang="vi-VN" smtClean="0">
                <a:effectLst>
                  <a:outerShdw blurRad="38100" dist="38100" dir="2700000" algn="tl">
                    <a:srgbClr val="C0C0C0"/>
                  </a:outerShdw>
                </a:effectLst>
                <a:latin typeface="Times New Roman" pitchFamily="18" charset="0"/>
              </a:rPr>
              <a:t>.</a:t>
            </a:r>
            <a:endParaRPr lang="en-US" smtClean="0">
              <a:effectLst>
                <a:outerShdw blurRad="38100" dist="38100" dir="2700000" algn="tl">
                  <a:srgbClr val="C0C0C0"/>
                </a:outerShdw>
              </a:effectLst>
              <a:latin typeface="Times New Roman" pitchFamily="18" charset="0"/>
            </a:endParaRPr>
          </a:p>
        </p:txBody>
      </p:sp>
      <p:sp>
        <p:nvSpPr>
          <p:cNvPr id="33795" name="Slide Number Placeholder 5"/>
          <p:cNvSpPr>
            <a:spLocks noGrp="1"/>
          </p:cNvSpPr>
          <p:nvPr>
            <p:ph type="sldNum" sz="quarter" idx="12"/>
          </p:nvPr>
        </p:nvSpPr>
        <p:spPr>
          <a:noFill/>
        </p:spPr>
        <p:txBody>
          <a:bodyPr/>
          <a:lstStyle/>
          <a:p>
            <a:fld id="{9A15B150-5F11-4308-A677-3AF1F367C3F6}"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28650" y="220663"/>
            <a:ext cx="8077200" cy="609600"/>
          </a:xfrm>
        </p:spPr>
        <p:txBody>
          <a:bodyPr>
            <a:normAutofit fontScale="90000"/>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4627" name="Rectangle 3"/>
          <p:cNvSpPr>
            <a:spLocks noGrp="1" noChangeArrowheads="1"/>
          </p:cNvSpPr>
          <p:nvPr>
            <p:ph idx="1"/>
          </p:nvPr>
        </p:nvSpPr>
        <p:spPr>
          <a:xfrm>
            <a:off x="247650" y="1282700"/>
            <a:ext cx="8629650" cy="4984750"/>
          </a:xfrm>
        </p:spPr>
        <p:txBody>
          <a:bodyPr/>
          <a:lstStyle/>
          <a:p>
            <a:pPr marL="0" indent="0" algn="just">
              <a:buClr>
                <a:schemeClr val="tx2"/>
              </a:buClr>
              <a:buSzPct val="150000"/>
              <a:buNone/>
              <a:defRPr/>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Hầu </a:t>
            </a:r>
            <a:r>
              <a:rPr lang="vi-VN">
                <a:effectLst>
                  <a:outerShdw blurRad="38100" dist="38100" dir="2700000" algn="tl">
                    <a:srgbClr val="C0C0C0"/>
                  </a:outerShdw>
                </a:effectLst>
                <a:latin typeface="Times New Roman" pitchFamily="18" charset="0"/>
              </a:rPr>
              <a:t>như tất cả chương </a:t>
            </a:r>
            <a:r>
              <a:rPr lang="vi-VN" smtClean="0">
                <a:effectLst>
                  <a:outerShdw blurRad="38100" dist="38100" dir="2700000" algn="tl">
                    <a:srgbClr val="C0C0C0"/>
                  </a:outerShdw>
                </a:effectLst>
                <a:latin typeface="Times New Roman" pitchFamily="18" charset="0"/>
              </a:rPr>
              <a:t>trình đều </a:t>
            </a:r>
            <a:r>
              <a:rPr lang="vi-VN">
                <a:effectLst>
                  <a:outerShdw blurRad="38100" dist="38100" dir="2700000" algn="tl">
                    <a:srgbClr val="C0C0C0"/>
                  </a:outerShdw>
                </a:effectLst>
                <a:latin typeface="Times New Roman" pitchFamily="18" charset="0"/>
              </a:rPr>
              <a:t>được lưu trữ trên </a:t>
            </a:r>
            <a:r>
              <a:rPr lang="en-US" smtClean="0">
                <a:effectLst>
                  <a:outerShdw blurRad="38100" dist="38100" dir="2700000" algn="tl">
                    <a:srgbClr val="C0C0C0"/>
                  </a:outerShdw>
                </a:effectLst>
                <a:latin typeface="Times New Roman" pitchFamily="18" charset="0"/>
              </a:rPr>
              <a:t>bộ nhớ ngoài</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cho tới khi nó được thực </a:t>
            </a:r>
            <a:r>
              <a:rPr lang="vi-VN" smtClean="0">
                <a:effectLst>
                  <a:outerShdw blurRad="38100" dist="38100" dir="2700000" algn="tl">
                    <a:srgbClr val="C0C0C0"/>
                  </a:outerShdw>
                </a:effectLst>
                <a:latin typeface="Times New Roman" pitchFamily="18" charset="0"/>
              </a:rPr>
              <a:t>hiện</a:t>
            </a:r>
            <a:r>
              <a:rPr lang="en-US" smtClean="0">
                <a:effectLst>
                  <a:outerShdw blurRad="38100" dist="38100" dir="2700000" algn="tl">
                    <a:srgbClr val="C0C0C0"/>
                  </a:outerShdw>
                </a:effectLst>
                <a:latin typeface="Times New Roman" pitchFamily="18" charset="0"/>
              </a:rPr>
              <a:t> thì được</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nạp </a:t>
            </a:r>
            <a:r>
              <a:rPr lang="vi-VN" smtClean="0">
                <a:effectLst>
                  <a:outerShdw blurRad="38100" dist="38100" dir="2700000" algn="tl">
                    <a:srgbClr val="C0C0C0"/>
                  </a:outerShdw>
                </a:effectLst>
                <a:latin typeface="Times New Roman" pitchFamily="18" charset="0"/>
              </a:rPr>
              <a:t>vào</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trong </a:t>
            </a:r>
            <a:r>
              <a:rPr lang="vi-VN">
                <a:effectLst>
                  <a:outerShdw blurRad="38100" dist="38100" dir="2700000" algn="tl">
                    <a:srgbClr val="C0C0C0"/>
                  </a:outerShdw>
                </a:effectLst>
                <a:latin typeface="Times New Roman" pitchFamily="18" charset="0"/>
              </a:rPr>
              <a:t>bộ nhớ </a:t>
            </a:r>
            <a:r>
              <a:rPr lang="en-US" smtClean="0">
                <a:effectLst>
                  <a:outerShdw blurRad="38100" dist="38100" dir="2700000" algn="tl">
                    <a:srgbClr val="C0C0C0"/>
                  </a:outerShdw>
                </a:effectLst>
                <a:latin typeface="Times New Roman" pitchFamily="18" charset="0"/>
              </a:rPr>
              <a:t>trong.</a:t>
            </a:r>
          </a:p>
          <a:p>
            <a:pPr marL="0" indent="0" algn="just">
              <a:buClr>
                <a:schemeClr val="tx2"/>
              </a:buClr>
              <a:buSzPct val="150000"/>
              <a:buNone/>
              <a:defRPr/>
            </a:pPr>
            <a:r>
              <a:rPr lang="vi-VN" smtClean="0">
                <a:effectLst>
                  <a:outerShdw blurRad="38100" dist="38100" dir="2700000" algn="tl">
                    <a:srgbClr val="C0C0C0"/>
                  </a:outerShdw>
                </a:effectLst>
                <a:latin typeface="Times New Roman" pitchFamily="18" charset="0"/>
              </a:rPr>
              <a:t> </a:t>
            </a:r>
            <a:r>
              <a:rPr lang="en-US" smtClean="0">
                <a:effectLst>
                  <a:outerShdw blurRad="38100" dist="38100" dir="2700000" algn="tl">
                    <a:srgbClr val="C0C0C0"/>
                  </a:outerShdw>
                </a:effectLst>
                <a:latin typeface="Times New Roman" pitchFamily="18" charset="0"/>
              </a:rPr>
              <a:t>+ Hệ thống c</a:t>
            </a:r>
            <a:r>
              <a:rPr lang="vi-VN" smtClean="0">
                <a:effectLst>
                  <a:outerShdw blurRad="38100" dist="38100" dir="2700000" algn="tl">
                    <a:srgbClr val="C0C0C0"/>
                  </a:outerShdw>
                </a:effectLst>
                <a:latin typeface="Times New Roman" pitchFamily="18" charset="0"/>
              </a:rPr>
              <a:t>ũng </a:t>
            </a:r>
            <a:r>
              <a:rPr lang="vi-VN">
                <a:effectLst>
                  <a:outerShdw blurRad="38100" dist="38100" dir="2700000" algn="tl">
                    <a:srgbClr val="C0C0C0"/>
                  </a:outerShdw>
                </a:effectLst>
                <a:latin typeface="Times New Roman" pitchFamily="18" charset="0"/>
              </a:rPr>
              <a:t>sử dụng </a:t>
            </a:r>
            <a:r>
              <a:rPr lang="en-US" smtClean="0">
                <a:effectLst>
                  <a:outerShdw blurRad="38100" dist="38100" dir="2700000" algn="tl">
                    <a:srgbClr val="C0C0C0"/>
                  </a:outerShdw>
                </a:effectLst>
                <a:latin typeface="Times New Roman" pitchFamily="18" charset="0"/>
              </a:rPr>
              <a:t>bộ nhớ ngoài</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để chứa dữ liệu và kết quả xử lý. Vì </a:t>
            </a:r>
            <a:r>
              <a:rPr lang="vi-VN" smtClean="0">
                <a:effectLst>
                  <a:outerShdw blurRad="38100" dist="38100" dir="2700000" algn="tl">
                    <a:srgbClr val="C0C0C0"/>
                  </a:outerShdw>
                </a:effectLst>
                <a:latin typeface="Times New Roman" pitchFamily="18" charset="0"/>
              </a:rPr>
              <a:t>vậy</a:t>
            </a: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a:t>
            </a:r>
            <a:r>
              <a:rPr lang="en-US" smtClean="0">
                <a:effectLst>
                  <a:outerShdw blurRad="38100" dist="38100" dir="2700000" algn="tl">
                    <a:srgbClr val="C0C0C0"/>
                  </a:outerShdw>
                </a:effectLst>
                <a:latin typeface="Times New Roman" pitchFamily="18" charset="0"/>
              </a:rPr>
              <a:t>quản lý bộ nhớ ngoài là </a:t>
            </a:r>
            <a:r>
              <a:rPr lang="vi-VN" smtClean="0">
                <a:effectLst>
                  <a:outerShdw blurRad="38100" dist="38100" dir="2700000" algn="tl">
                    <a:srgbClr val="C0C0C0"/>
                  </a:outerShdw>
                </a:effectLst>
                <a:latin typeface="Times New Roman" pitchFamily="18" charset="0"/>
              </a:rPr>
              <a:t>một </a:t>
            </a:r>
            <a:r>
              <a:rPr lang="en-US" smtClean="0">
                <a:effectLst>
                  <a:outerShdw blurRad="38100" dist="38100" dir="2700000" algn="tl">
                    <a:srgbClr val="C0C0C0"/>
                  </a:outerShdw>
                </a:effectLst>
                <a:latin typeface="Times New Roman" pitchFamily="18" charset="0"/>
              </a:rPr>
              <a:t>thành phần</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hệ thống </a:t>
            </a:r>
            <a:r>
              <a:rPr lang="en-US" smtClean="0">
                <a:effectLst>
                  <a:outerShdw blurRad="38100" dist="38100" dir="2700000" algn="tl">
                    <a:srgbClr val="C0C0C0"/>
                  </a:outerShdw>
                </a:effectLst>
                <a:latin typeface="Times New Roman" pitchFamily="18" charset="0"/>
              </a:rPr>
              <a:t>r</a:t>
            </a:r>
            <a:r>
              <a:rPr lang="vi-VN" smtClean="0">
                <a:effectLst>
                  <a:outerShdw blurRad="38100" dist="38100" dir="2700000" algn="tl">
                    <a:srgbClr val="C0C0C0"/>
                  </a:outerShdw>
                </a:effectLst>
                <a:latin typeface="Times New Roman" pitchFamily="18" charset="0"/>
              </a:rPr>
              <a:t>ất </a:t>
            </a:r>
            <a:r>
              <a:rPr lang="vi-VN">
                <a:effectLst>
                  <a:outerShdw blurRad="38100" dist="38100" dir="2700000" algn="tl">
                    <a:srgbClr val="C0C0C0"/>
                  </a:outerShdw>
                </a:effectLst>
                <a:latin typeface="Times New Roman" pitchFamily="18" charset="0"/>
              </a:rPr>
              <a:t>quan trọng </a:t>
            </a:r>
            <a:r>
              <a:rPr lang="en-US" smtClean="0">
                <a:effectLst>
                  <a:outerShdw blurRad="38100" dist="38100" dir="2700000" algn="tl">
                    <a:srgbClr val="C0C0C0"/>
                  </a:outerShdw>
                </a:effectLst>
                <a:latin typeface="Times New Roman" pitchFamily="18" charset="0"/>
              </a:rPr>
              <a:t>của </a:t>
            </a:r>
            <a:r>
              <a:rPr lang="vi-VN" smtClean="0">
                <a:effectLst>
                  <a:outerShdw blurRad="38100" dist="38100" dir="2700000" algn="tl">
                    <a:srgbClr val="C0C0C0"/>
                  </a:outerShdw>
                </a:effectLst>
                <a:latin typeface="Times New Roman" pitchFamily="18" charset="0"/>
              </a:rPr>
              <a:t>hệ </a:t>
            </a:r>
            <a:r>
              <a:rPr lang="en-US" smtClean="0">
                <a:effectLst>
                  <a:outerShdw blurRad="38100" dist="38100" dir="2700000" algn="tl">
                    <a:srgbClr val="C0C0C0"/>
                  </a:outerShdw>
                </a:effectLst>
                <a:latin typeface="Times New Roman" pitchFamily="18" charset="0"/>
              </a:rPr>
              <a:t>điều hành</a:t>
            </a:r>
            <a:r>
              <a:rPr lang="vi-VN" smtClean="0">
                <a:effectLst>
                  <a:outerShdw blurRad="38100" dist="38100" dir="2700000" algn="tl">
                    <a:srgbClr val="C0C0C0"/>
                  </a:outerShdw>
                </a:effectLst>
                <a:latin typeface="Times New Roman" pitchFamily="18" charset="0"/>
              </a:rPr>
              <a:t>.</a:t>
            </a:r>
            <a:endParaRPr lang="en-US" smtClean="0">
              <a:effectLst>
                <a:outerShdw blurRad="38100" dist="38100" dir="2700000" algn="tl">
                  <a:srgbClr val="C0C0C0"/>
                </a:outerShdw>
              </a:effectLst>
              <a:latin typeface="Times New Roman" pitchFamily="18" charset="0"/>
            </a:endParaRPr>
          </a:p>
        </p:txBody>
      </p:sp>
      <p:sp>
        <p:nvSpPr>
          <p:cNvPr id="33795" name="Slide Number Placeholder 5"/>
          <p:cNvSpPr>
            <a:spLocks noGrp="1"/>
          </p:cNvSpPr>
          <p:nvPr>
            <p:ph type="sldNum" sz="quarter" idx="12"/>
          </p:nvPr>
        </p:nvSpPr>
        <p:spPr>
          <a:noFill/>
        </p:spPr>
        <p:txBody>
          <a:bodyPr/>
          <a:lstStyle/>
          <a:p>
            <a:fld id="{9A15B150-5F11-4308-A677-3AF1F367C3F6}"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28650" y="220663"/>
            <a:ext cx="8077200" cy="609600"/>
          </a:xfrm>
        </p:spPr>
        <p:txBody>
          <a:bodyPr>
            <a:normAutofit fontScale="90000"/>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4627" name="Rectangle 3"/>
          <p:cNvSpPr>
            <a:spLocks noGrp="1" noChangeArrowheads="1"/>
          </p:cNvSpPr>
          <p:nvPr>
            <p:ph idx="1"/>
          </p:nvPr>
        </p:nvSpPr>
        <p:spPr>
          <a:xfrm>
            <a:off x="522288" y="1282700"/>
            <a:ext cx="8020050" cy="4483100"/>
          </a:xfrm>
        </p:spPr>
        <p:txBody>
          <a:bodyPr/>
          <a:lstStyle/>
          <a:p>
            <a:pPr algn="just" eaLnBrk="1" hangingPunct="1">
              <a:buFont typeface="Wingdings" pitchFamily="2" charset="2"/>
              <a:buChar char="§"/>
              <a:defRPr/>
            </a:pPr>
            <a:r>
              <a:rPr lang="en-US" smtClean="0">
                <a:effectLst>
                  <a:outerShdw blurRad="38100" dist="38100" dir="2700000" algn="tl">
                    <a:srgbClr val="C0C0C0"/>
                  </a:outerShdw>
                </a:effectLst>
                <a:latin typeface="Times New Roman" pitchFamily="18" charset="0"/>
              </a:rPr>
              <a:t>Chức năng quản lí bộ nhớ ngoài của HĐH bao gồm:</a:t>
            </a:r>
          </a:p>
          <a:p>
            <a:pPr algn="just" eaLnBrk="1" hangingPunct="1">
              <a:buSzPct val="150000"/>
              <a:buFontTx/>
              <a:buNone/>
              <a:defRPr/>
            </a:pPr>
            <a:r>
              <a:rPr lang="en-US" smtClean="0">
                <a:effectLst>
                  <a:outerShdw blurRad="38100" dist="38100" dir="2700000" algn="tl">
                    <a:srgbClr val="C0C0C0"/>
                  </a:outerShdw>
                </a:effectLst>
                <a:latin typeface="Times New Roman" pitchFamily="18" charset="0"/>
              </a:rPr>
              <a:t>	+ Quản lí và cấp phát không gian nhớ tự do.</a:t>
            </a:r>
          </a:p>
          <a:p>
            <a:pPr algn="just" eaLnBrk="1" hangingPunct="1">
              <a:buSzPct val="150000"/>
              <a:buFontTx/>
              <a:buNone/>
              <a:defRPr/>
            </a:pPr>
            <a:r>
              <a:rPr lang="en-US" smtClean="0">
                <a:effectLst>
                  <a:outerShdw blurRad="38100" dist="38100" dir="2700000" algn="tl">
                    <a:srgbClr val="C0C0C0"/>
                  </a:outerShdw>
                </a:effectLst>
                <a:latin typeface="Times New Roman" pitchFamily="18" charset="0"/>
              </a:rPr>
              <a:t>	+ Cung cấp các khả năng định vị bộ nhớ ngoài.</a:t>
            </a:r>
          </a:p>
          <a:p>
            <a:pPr algn="just" eaLnBrk="1" hangingPunct="1">
              <a:buSzPct val="150000"/>
              <a:buFontTx/>
              <a:buNone/>
              <a:defRPr/>
            </a:pPr>
            <a:r>
              <a:rPr lang="en-US" smtClean="0">
                <a:effectLst>
                  <a:outerShdw blurRad="38100" dist="38100" dir="2700000" algn="tl">
                    <a:srgbClr val="C0C0C0"/>
                  </a:outerShdw>
                </a:effectLst>
                <a:latin typeface="Times New Roman" pitchFamily="18" charset="0"/>
              </a:rPr>
              <a:t>	+ Lập lịch cho bộ nhớ ngoài.</a:t>
            </a:r>
          </a:p>
        </p:txBody>
      </p:sp>
      <p:sp>
        <p:nvSpPr>
          <p:cNvPr id="33795" name="Slide Number Placeholder 5"/>
          <p:cNvSpPr>
            <a:spLocks noGrp="1"/>
          </p:cNvSpPr>
          <p:nvPr>
            <p:ph type="sldNum" sz="quarter" idx="12"/>
          </p:nvPr>
        </p:nvSpPr>
        <p:spPr>
          <a:noFill/>
        </p:spPr>
        <p:txBody>
          <a:bodyPr/>
          <a:lstStyle/>
          <a:p>
            <a:fld id="{9A15B150-5F11-4308-A677-3AF1F367C3F6}"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685800" y="152400"/>
            <a:ext cx="6870700" cy="482600"/>
          </a:xfrm>
        </p:spPr>
        <p:txBody>
          <a:bodyPr>
            <a:normAutofit fontScale="90000"/>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5651" name="Rectangle 3"/>
          <p:cNvSpPr>
            <a:spLocks noGrp="1" noChangeArrowheads="1"/>
          </p:cNvSpPr>
          <p:nvPr>
            <p:ph idx="1"/>
          </p:nvPr>
        </p:nvSpPr>
        <p:spPr>
          <a:xfrm>
            <a:off x="319088" y="862013"/>
            <a:ext cx="8443912" cy="5081587"/>
          </a:xfrm>
        </p:spPr>
        <p:txBody>
          <a:bodyPr>
            <a:normAutofit/>
          </a:bodyPr>
          <a:lstStyle/>
          <a:p>
            <a:pPr eaLnBrk="1" hangingPunct="1">
              <a:buFontTx/>
              <a:buNone/>
              <a:defRPr/>
            </a:pPr>
            <a:r>
              <a:rPr lang="en-US" b="1" smtClean="0">
                <a:solidFill>
                  <a:srgbClr val="FF3300"/>
                </a:solidFill>
                <a:effectLst>
                  <a:outerShdw blurRad="38100" dist="38100" dir="2700000" algn="tl">
                    <a:srgbClr val="C0C0C0"/>
                  </a:outerShdw>
                </a:effectLst>
                <a:latin typeface="Times New Roman" pitchFamily="18" charset="0"/>
              </a:rPr>
              <a:t>4. Quản lí vào/ra</a:t>
            </a:r>
          </a:p>
          <a:p>
            <a:pPr marL="0" lvl="1" indent="0" algn="just">
              <a:spcBef>
                <a:spcPts val="600"/>
              </a:spcBef>
              <a:buClr>
                <a:schemeClr val="tx2"/>
              </a:buClr>
              <a:buSzPct val="140000"/>
              <a:buNone/>
              <a:defRPr/>
            </a:pPr>
            <a:r>
              <a:rPr lang="en-US" sz="3200" smtClean="0">
                <a:effectLst>
                  <a:outerShdw blurRad="38100" dist="38100" dir="2700000" algn="tl">
                    <a:srgbClr val="C0C0C0"/>
                  </a:outerShdw>
                </a:effectLst>
                <a:latin typeface="Times New Roman" pitchFamily="18" charset="0"/>
              </a:rPr>
              <a:t>+</a:t>
            </a:r>
            <a:r>
              <a:rPr lang="vi-VN" sz="3200" smtClean="0">
                <a:effectLst>
                  <a:outerShdw blurRad="38100" dist="38100" dir="2700000" algn="tl">
                    <a:srgbClr val="C0C0C0"/>
                  </a:outerShdw>
                </a:effectLst>
                <a:latin typeface="Times New Roman" pitchFamily="18" charset="0"/>
              </a:rPr>
              <a:t> </a:t>
            </a:r>
            <a:r>
              <a:rPr lang="en-US" sz="3200" smtClean="0">
                <a:effectLst>
                  <a:outerShdw blurRad="38100" dist="38100" dir="2700000" algn="tl">
                    <a:srgbClr val="C0C0C0"/>
                  </a:outerShdw>
                </a:effectLst>
                <a:latin typeface="Times New Roman" pitchFamily="18" charset="0"/>
              </a:rPr>
              <a:t>H</a:t>
            </a:r>
            <a:r>
              <a:rPr lang="vi-VN" sz="3200" smtClean="0">
                <a:effectLst>
                  <a:outerShdw blurRad="38100" dist="38100" dir="2700000" algn="tl">
                    <a:srgbClr val="C0C0C0"/>
                  </a:outerShdw>
                </a:effectLst>
                <a:latin typeface="Times New Roman" pitchFamily="18" charset="0"/>
              </a:rPr>
              <a:t>ệ </a:t>
            </a:r>
            <a:r>
              <a:rPr lang="vi-VN" sz="3200">
                <a:effectLst>
                  <a:outerShdw blurRad="38100" dist="38100" dir="2700000" algn="tl">
                    <a:srgbClr val="C0C0C0"/>
                  </a:outerShdw>
                </a:effectLst>
                <a:latin typeface="Times New Roman" pitchFamily="18" charset="0"/>
              </a:rPr>
              <a:t>điều hành </a:t>
            </a:r>
            <a:r>
              <a:rPr lang="en-US" sz="3200" smtClean="0">
                <a:effectLst>
                  <a:outerShdw blurRad="38100" dist="38100" dir="2700000" algn="tl">
                    <a:srgbClr val="C0C0C0"/>
                  </a:outerShdw>
                </a:effectLst>
                <a:latin typeface="Times New Roman" pitchFamily="18" charset="0"/>
              </a:rPr>
              <a:t>có</a:t>
            </a:r>
            <a:r>
              <a:rPr lang="vi-VN" sz="3200" smtClean="0">
                <a:effectLst>
                  <a:outerShdw blurRad="38100" dist="38100" dir="2700000" algn="tl">
                    <a:srgbClr val="C0C0C0"/>
                  </a:outerShdw>
                </a:effectLst>
                <a:latin typeface="Times New Roman" pitchFamily="18" charset="0"/>
              </a:rPr>
              <a:t> </a:t>
            </a:r>
            <a:r>
              <a:rPr lang="vi-VN" sz="3200">
                <a:effectLst>
                  <a:outerShdw blurRad="38100" dist="38100" dir="2700000" algn="tl">
                    <a:srgbClr val="C0C0C0"/>
                  </a:outerShdw>
                </a:effectLst>
                <a:latin typeface="Times New Roman" pitchFamily="18" charset="0"/>
              </a:rPr>
              <a:t>một </a:t>
            </a:r>
            <a:r>
              <a:rPr lang="en-US" sz="3200" smtClean="0">
                <a:effectLst>
                  <a:outerShdw blurRad="38100" dist="38100" dir="2700000" algn="tl">
                    <a:srgbClr val="C0C0C0"/>
                  </a:outerShdw>
                </a:effectLst>
                <a:latin typeface="Times New Roman" pitchFamily="18" charset="0"/>
              </a:rPr>
              <a:t>thành phần</a:t>
            </a:r>
            <a:r>
              <a:rPr lang="vi-VN" sz="3200" smtClean="0">
                <a:effectLst>
                  <a:outerShdw blurRad="38100" dist="38100" dir="2700000" algn="tl">
                    <a:srgbClr val="C0C0C0"/>
                  </a:outerShdw>
                </a:effectLst>
                <a:latin typeface="Times New Roman" pitchFamily="18" charset="0"/>
              </a:rPr>
              <a:t> điều</a:t>
            </a:r>
            <a:r>
              <a:rPr lang="en-US" sz="3200" smtClean="0">
                <a:effectLst>
                  <a:outerShdw blurRad="38100" dist="38100" dir="2700000" algn="tl">
                    <a:srgbClr val="C0C0C0"/>
                  </a:outerShdw>
                </a:effectLst>
                <a:latin typeface="Times New Roman" pitchFamily="18" charset="0"/>
              </a:rPr>
              <a:t> </a:t>
            </a:r>
            <a:r>
              <a:rPr lang="vi-VN" sz="3200" smtClean="0">
                <a:effectLst>
                  <a:outerShdw blurRad="38100" dist="38100" dir="2700000" algn="tl">
                    <a:srgbClr val="C0C0C0"/>
                  </a:outerShdw>
                </a:effectLst>
                <a:latin typeface="Times New Roman" pitchFamily="18" charset="0"/>
              </a:rPr>
              <a:t>khiển </a:t>
            </a:r>
            <a:r>
              <a:rPr lang="vi-VN" sz="3200">
                <a:effectLst>
                  <a:outerShdw blurRad="38100" dist="38100" dir="2700000" algn="tl">
                    <a:srgbClr val="C0C0C0"/>
                  </a:outerShdw>
                </a:effectLst>
                <a:latin typeface="Times New Roman" pitchFamily="18" charset="0"/>
              </a:rPr>
              <a:t>thiết </a:t>
            </a:r>
            <a:r>
              <a:rPr lang="vi-VN" sz="3200" smtClean="0">
                <a:effectLst>
                  <a:outerShdw blurRad="38100" dist="38100" dir="2700000" algn="tl">
                    <a:srgbClr val="C0C0C0"/>
                  </a:outerShdw>
                </a:effectLst>
                <a:latin typeface="Times New Roman" pitchFamily="18" charset="0"/>
              </a:rPr>
              <a:t>bị</a:t>
            </a:r>
            <a:r>
              <a:rPr lang="en-US" sz="3200" smtClean="0">
                <a:effectLst>
                  <a:outerShdw blurRad="38100" dist="38100" dir="2700000" algn="tl">
                    <a:srgbClr val="C0C0C0"/>
                  </a:outerShdw>
                </a:effectLst>
                <a:latin typeface="Times New Roman" pitchFamily="18" charset="0"/>
              </a:rPr>
              <a:t> (</a:t>
            </a:r>
            <a:r>
              <a:rPr lang="vi-VN" sz="3200">
                <a:effectLst>
                  <a:outerShdw blurRad="38100" dist="38100" dir="2700000" algn="tl">
                    <a:srgbClr val="C0C0C0"/>
                  </a:outerShdw>
                </a:effectLst>
                <a:latin typeface="Times New Roman" pitchFamily="18" charset="0"/>
              </a:rPr>
              <a:t>device </a:t>
            </a:r>
            <a:r>
              <a:rPr lang="vi-VN" sz="3200" smtClean="0">
                <a:effectLst>
                  <a:outerShdw blurRad="38100" dist="38100" dir="2700000" algn="tl">
                    <a:srgbClr val="C0C0C0"/>
                  </a:outerShdw>
                </a:effectLst>
                <a:latin typeface="Times New Roman" pitchFamily="18" charset="0"/>
              </a:rPr>
              <a:t>drivers</a:t>
            </a:r>
            <a:r>
              <a:rPr lang="en-US" sz="3200" smtClean="0">
                <a:effectLst>
                  <a:outerShdw blurRad="38100" dist="38100" dir="2700000" algn="tl">
                    <a:srgbClr val="C0C0C0"/>
                  </a:outerShdw>
                </a:effectLst>
                <a:latin typeface="Times New Roman" pitchFamily="18" charset="0"/>
              </a:rPr>
              <a:t>)</a:t>
            </a:r>
            <a:r>
              <a:rPr lang="vi-VN" sz="3200" smtClean="0">
                <a:effectLst>
                  <a:outerShdw blurRad="38100" dist="38100" dir="2700000" algn="tl">
                    <a:srgbClr val="C0C0C0"/>
                  </a:outerShdw>
                </a:effectLst>
                <a:latin typeface="Times New Roman" pitchFamily="18" charset="0"/>
              </a:rPr>
              <a:t>, </a:t>
            </a:r>
            <a:r>
              <a:rPr lang="vi-VN" sz="3200">
                <a:effectLst>
                  <a:outerShdw blurRad="38100" dist="38100" dir="2700000" algn="tl">
                    <a:srgbClr val="C0C0C0"/>
                  </a:outerShdw>
                </a:effectLst>
                <a:latin typeface="Times New Roman" pitchFamily="18" charset="0"/>
              </a:rPr>
              <a:t>bộ phận này phối hợp cùng CPU để quản lý sự hoạt động và trao </a:t>
            </a:r>
            <a:r>
              <a:rPr lang="vi-VN" sz="3200" smtClean="0">
                <a:effectLst>
                  <a:outerShdw blurRad="38100" dist="38100" dir="2700000" algn="tl">
                    <a:srgbClr val="C0C0C0"/>
                  </a:outerShdw>
                </a:effectLst>
                <a:latin typeface="Times New Roman" pitchFamily="18" charset="0"/>
              </a:rPr>
              <a:t>đổi</a:t>
            </a:r>
            <a:r>
              <a:rPr lang="en-US" sz="3200" smtClean="0">
                <a:effectLst>
                  <a:outerShdw blurRad="38100" dist="38100" dir="2700000" algn="tl">
                    <a:srgbClr val="C0C0C0"/>
                  </a:outerShdw>
                </a:effectLst>
                <a:latin typeface="Times New Roman" pitchFamily="18" charset="0"/>
              </a:rPr>
              <a:t> </a:t>
            </a:r>
            <a:r>
              <a:rPr lang="vi-VN" sz="3200" smtClean="0">
                <a:effectLst>
                  <a:outerShdw blurRad="38100" dist="38100" dir="2700000" algn="tl">
                    <a:srgbClr val="C0C0C0"/>
                  </a:outerShdw>
                </a:effectLst>
                <a:latin typeface="Times New Roman" pitchFamily="18" charset="0"/>
              </a:rPr>
              <a:t>thông </a:t>
            </a:r>
            <a:r>
              <a:rPr lang="vi-VN" sz="3200">
                <a:effectLst>
                  <a:outerShdw blurRad="38100" dist="38100" dir="2700000" algn="tl">
                    <a:srgbClr val="C0C0C0"/>
                  </a:outerShdw>
                </a:effectLst>
                <a:latin typeface="Times New Roman" pitchFamily="18" charset="0"/>
              </a:rPr>
              <a:t>tin giữa hệ </a:t>
            </a:r>
            <a:r>
              <a:rPr lang="vi-VN" sz="3200" smtClean="0">
                <a:effectLst>
                  <a:outerShdw blurRad="38100" dist="38100" dir="2700000" algn="tl">
                    <a:srgbClr val="C0C0C0"/>
                  </a:outerShdw>
                </a:effectLst>
                <a:latin typeface="Times New Roman" pitchFamily="18" charset="0"/>
              </a:rPr>
              <a:t>thống </a:t>
            </a:r>
            <a:r>
              <a:rPr lang="vi-VN" sz="3200">
                <a:effectLst>
                  <a:outerShdw blurRad="38100" dist="38100" dir="2700000" algn="tl">
                    <a:srgbClr val="C0C0C0"/>
                  </a:outerShdw>
                </a:effectLst>
                <a:latin typeface="Times New Roman" pitchFamily="18" charset="0"/>
              </a:rPr>
              <a:t>với các </a:t>
            </a:r>
            <a:r>
              <a:rPr lang="vi-VN" sz="3200" smtClean="0">
                <a:effectLst>
                  <a:outerShdw blurRad="38100" dist="38100" dir="2700000" algn="tl">
                    <a:srgbClr val="C0C0C0"/>
                  </a:outerShdw>
                </a:effectLst>
                <a:latin typeface="Times New Roman" pitchFamily="18" charset="0"/>
              </a:rPr>
              <a:t>thiết</a:t>
            </a:r>
            <a:r>
              <a:rPr lang="en-US" sz="3200" smtClean="0">
                <a:effectLst>
                  <a:outerShdw blurRad="38100" dist="38100" dir="2700000" algn="tl">
                    <a:srgbClr val="C0C0C0"/>
                  </a:outerShdw>
                </a:effectLst>
                <a:latin typeface="Times New Roman" pitchFamily="18" charset="0"/>
              </a:rPr>
              <a:t> </a:t>
            </a:r>
            <a:r>
              <a:rPr lang="vi-VN" sz="3200" smtClean="0">
                <a:effectLst>
                  <a:outerShdw blurRad="38100" dist="38100" dir="2700000" algn="tl">
                    <a:srgbClr val="C0C0C0"/>
                  </a:outerShdw>
                </a:effectLst>
                <a:latin typeface="Times New Roman" pitchFamily="18" charset="0"/>
              </a:rPr>
              <a:t>bị </a:t>
            </a:r>
            <a:r>
              <a:rPr lang="en-US" sz="3200" smtClean="0">
                <a:effectLst>
                  <a:outerShdw blurRad="38100" dist="38100" dir="2700000" algn="tl">
                    <a:srgbClr val="C0C0C0"/>
                  </a:outerShdw>
                </a:effectLst>
                <a:latin typeface="Times New Roman" pitchFamily="18" charset="0"/>
              </a:rPr>
              <a:t>I</a:t>
            </a:r>
            <a:r>
              <a:rPr lang="vi-VN" sz="3200" smtClean="0">
                <a:effectLst>
                  <a:outerShdw blurRad="38100" dist="38100" dir="2700000" algn="tl">
                    <a:srgbClr val="C0C0C0"/>
                  </a:outerShdw>
                </a:effectLst>
                <a:latin typeface="Times New Roman" pitchFamily="18" charset="0"/>
              </a:rPr>
              <a:t>/</a:t>
            </a:r>
            <a:r>
              <a:rPr lang="en-US" sz="3200" smtClean="0">
                <a:effectLst>
                  <a:outerShdw blurRad="38100" dist="38100" dir="2700000" algn="tl">
                    <a:srgbClr val="C0C0C0"/>
                  </a:outerShdw>
                </a:effectLst>
                <a:latin typeface="Times New Roman" pitchFamily="18" charset="0"/>
              </a:rPr>
              <a:t>O</a:t>
            </a:r>
            <a:r>
              <a:rPr lang="vi-VN" sz="3200" smtClean="0">
                <a:effectLst>
                  <a:outerShdw blurRad="38100" dist="38100" dir="2700000" algn="tl">
                    <a:srgbClr val="C0C0C0"/>
                  </a:outerShdw>
                </a:effectLst>
                <a:latin typeface="Times New Roman" pitchFamily="18" charset="0"/>
              </a:rPr>
              <a:t>.</a:t>
            </a:r>
            <a:endParaRPr lang="en-US" sz="3200" smtClean="0">
              <a:effectLst>
                <a:outerShdw blurRad="38100" dist="38100" dir="2700000" algn="tl">
                  <a:srgbClr val="C0C0C0"/>
                </a:outerShdw>
              </a:effectLst>
              <a:latin typeface="Times New Roman" pitchFamily="18" charset="0"/>
            </a:endParaRPr>
          </a:p>
          <a:p>
            <a:pPr marL="0" lvl="1" indent="0" algn="just">
              <a:spcBef>
                <a:spcPts val="600"/>
              </a:spcBef>
              <a:buClr>
                <a:schemeClr val="tx2"/>
              </a:buClr>
              <a:buSzPct val="140000"/>
              <a:buNone/>
              <a:defRPr/>
            </a:pPr>
            <a:r>
              <a:rPr lang="en-US" sz="3200">
                <a:effectLst>
                  <a:outerShdw blurRad="38100" dist="38100" dir="2700000" algn="tl">
                    <a:srgbClr val="C0C0C0"/>
                  </a:outerShdw>
                </a:effectLst>
                <a:latin typeface="Times New Roman" pitchFamily="18" charset="0"/>
              </a:rPr>
              <a:t>+ HĐH điều khiển hoạt động của các thiết bị vào/ra bằng cách gửi các lệnh điều khiển tới các bộ điều khiển và tiếp nhận/xử lí các tín hiệu ngắt, xử lí lỗi,... </a:t>
            </a:r>
          </a:p>
        </p:txBody>
      </p:sp>
      <p:sp>
        <p:nvSpPr>
          <p:cNvPr id="34819" name="Slide Number Placeholder 5"/>
          <p:cNvSpPr>
            <a:spLocks noGrp="1"/>
          </p:cNvSpPr>
          <p:nvPr>
            <p:ph type="sldNum" sz="quarter" idx="12"/>
          </p:nvPr>
        </p:nvSpPr>
        <p:spPr>
          <a:noFill/>
        </p:spPr>
        <p:txBody>
          <a:bodyPr/>
          <a:lstStyle/>
          <a:p>
            <a:fld id="{3A60CF0B-8485-424B-A57F-69A9FC170FA0}"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799" y="152400"/>
            <a:ext cx="7867651" cy="801688"/>
          </a:xfrm>
        </p:spPr>
        <p:txBody>
          <a:bodyPr/>
          <a:lstStyle/>
          <a:p>
            <a:pPr eaLnBrk="1" hangingPunct="1">
              <a:defRPr/>
            </a:pPr>
            <a:r>
              <a:rPr lang="en-US" sz="3600" b="1" smtClean="0">
                <a:solidFill>
                  <a:srgbClr val="FF3300"/>
                </a:solidFill>
                <a:effectLst>
                  <a:outerShdw blurRad="38100" dist="38100" dir="2700000" algn="tl">
                    <a:srgbClr val="C0C0C0"/>
                  </a:outerShdw>
                </a:effectLst>
                <a:latin typeface="Times New Roman" pitchFamily="18" charset="0"/>
              </a:rPr>
              <a:t>CHƯƠNG 1: Tổng quan</a:t>
            </a:r>
            <a:endParaRPr lang="en-US" sz="3600" smtClean="0">
              <a:solidFill>
                <a:srgbClr val="FF3300"/>
              </a:solidFill>
              <a:effectLst>
                <a:outerShdw blurRad="38100" dist="38100" dir="2700000" algn="tl">
                  <a:srgbClr val="C0C0C0"/>
                </a:outerShdw>
              </a:effectLst>
              <a:latin typeface="Times New Roman" pitchFamily="18" charset="0"/>
            </a:endParaRPr>
          </a:p>
        </p:txBody>
      </p:sp>
      <p:sp>
        <p:nvSpPr>
          <p:cNvPr id="132099" name="Rectangle 3"/>
          <p:cNvSpPr>
            <a:spLocks noGrp="1" noChangeArrowheads="1"/>
          </p:cNvSpPr>
          <p:nvPr>
            <p:ph idx="1"/>
          </p:nvPr>
        </p:nvSpPr>
        <p:spPr>
          <a:xfrm>
            <a:off x="209550" y="1100138"/>
            <a:ext cx="8599488" cy="4811931"/>
          </a:xfrm>
        </p:spPr>
        <p:txBody>
          <a:bodyPr/>
          <a:lstStyle/>
          <a:p>
            <a:pPr algn="just" eaLnBrk="1" hangingPunct="1">
              <a:buSzPct val="130000"/>
              <a:buFont typeface="Wingdings" pitchFamily="2" charset="2"/>
              <a:buChar char="§"/>
              <a:defRPr/>
            </a:pPr>
            <a:r>
              <a:rPr lang="en-US" sz="2900" smtClean="0">
                <a:effectLst>
                  <a:outerShdw blurRad="38100" dist="38100" dir="2700000" algn="tl">
                    <a:srgbClr val="C0C0C0"/>
                  </a:outerShdw>
                </a:effectLst>
                <a:latin typeface="Times New Roman" pitchFamily="18" charset="0"/>
              </a:rPr>
              <a:t>Tổng quan về hệ điều hành</a:t>
            </a:r>
          </a:p>
          <a:p>
            <a:pPr algn="just" eaLnBrk="1" hangingPunct="1">
              <a:buSzPct val="130000"/>
              <a:buFont typeface="Wingdings" pitchFamily="2" charset="2"/>
              <a:buChar char="§"/>
              <a:defRPr/>
            </a:pPr>
            <a:r>
              <a:rPr lang="en-US" sz="2900" smtClean="0">
                <a:effectLst>
                  <a:outerShdw blurRad="38100" dist="38100" dir="2700000" algn="tl">
                    <a:srgbClr val="C0C0C0"/>
                  </a:outerShdw>
                </a:effectLst>
                <a:latin typeface="Times New Roman" pitchFamily="18" charset="0"/>
              </a:rPr>
              <a:t>Lịch sử phát triển của hệ điều hành</a:t>
            </a:r>
          </a:p>
          <a:p>
            <a:pPr algn="just" eaLnBrk="1" hangingPunct="1">
              <a:buSzPct val="130000"/>
              <a:buFont typeface="Wingdings" pitchFamily="2" charset="2"/>
              <a:buChar char="§"/>
              <a:defRPr/>
            </a:pPr>
            <a:r>
              <a:rPr lang="en-US" sz="2900" smtClean="0">
                <a:effectLst>
                  <a:outerShdw blurRad="38100" dist="38100" dir="2700000" algn="tl">
                    <a:srgbClr val="C0C0C0"/>
                  </a:outerShdw>
                </a:effectLst>
                <a:latin typeface="Times New Roman" pitchFamily="18" charset="0"/>
              </a:rPr>
              <a:t>Cấu trúc hệ điều hành 	</a:t>
            </a:r>
          </a:p>
        </p:txBody>
      </p:sp>
      <p:sp>
        <p:nvSpPr>
          <p:cNvPr id="5123" name="Slide Number Placeholder 5"/>
          <p:cNvSpPr>
            <a:spLocks noGrp="1"/>
          </p:cNvSpPr>
          <p:nvPr>
            <p:ph type="sldNum" sz="quarter" idx="12"/>
          </p:nvPr>
        </p:nvSpPr>
        <p:spPr>
          <a:noFill/>
        </p:spPr>
        <p:txBody>
          <a:bodyPr/>
          <a:lstStyle/>
          <a:p>
            <a:fld id="{44A5BC75-CD8B-44B4-8F2B-8D9519F81C03}" type="slidenum">
              <a:rPr lang="en-US" smtClean="0"/>
              <a:pPr/>
              <a:t>5</a:t>
            </a:fld>
            <a:endParaRPr lang="en-US" smtClean="0"/>
          </a:p>
        </p:txBody>
      </p:sp>
    </p:spTree>
    <p:extLst>
      <p:ext uri="{BB962C8B-B14F-4D97-AF65-F5344CB8AC3E}">
        <p14:creationId xmlns:p14="http://schemas.microsoft.com/office/powerpoint/2010/main" val="1196111924"/>
      </p:ext>
    </p:extLst>
  </p:cSld>
  <p:clrMapOvr>
    <a:masterClrMapping/>
  </p:clrMapOvr>
  <p:transition advTm="546"/>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685800" y="152400"/>
            <a:ext cx="6870700" cy="614363"/>
          </a:xfrm>
        </p:spPr>
        <p:txBody>
          <a:bodyPr>
            <a:normAutofit fontScale="90000"/>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8723" name="Rectangle 3"/>
          <p:cNvSpPr>
            <a:spLocks noGrp="1" noChangeArrowheads="1"/>
          </p:cNvSpPr>
          <p:nvPr>
            <p:ph idx="1"/>
          </p:nvPr>
        </p:nvSpPr>
        <p:spPr>
          <a:xfrm>
            <a:off x="425450" y="895350"/>
            <a:ext cx="8404225" cy="5073650"/>
          </a:xfrm>
        </p:spPr>
        <p:txBody>
          <a:bodyPr>
            <a:normAutofit/>
          </a:bodyPr>
          <a:lstStyle/>
          <a:p>
            <a:pPr algn="just" eaLnBrk="1" hangingPunct="1">
              <a:buSzPct val="170000"/>
              <a:buFont typeface="Wingdings" pitchFamily="2" charset="2"/>
              <a:buNone/>
              <a:defRPr/>
            </a:pPr>
            <a:r>
              <a:rPr lang="en-US" sz="3000" b="1" smtClean="0">
                <a:solidFill>
                  <a:srgbClr val="FF3300"/>
                </a:solidFill>
                <a:effectLst>
                  <a:outerShdw blurRad="38100" dist="38100" dir="2700000" algn="tl">
                    <a:srgbClr val="C0C0C0"/>
                  </a:outerShdw>
                </a:effectLst>
                <a:latin typeface="Times New Roman" pitchFamily="18" charset="0"/>
              </a:rPr>
              <a:t>5. Quản lí file</a:t>
            </a:r>
            <a:endParaRPr lang="en-US" sz="3000" smtClean="0">
              <a:effectLst>
                <a:outerShdw blurRad="38100" dist="38100" dir="2700000" algn="tl">
                  <a:srgbClr val="C0C0C0"/>
                </a:outerShdw>
              </a:effectLst>
              <a:latin typeface="Times New Roman" pitchFamily="18" charset="0"/>
            </a:endParaRPr>
          </a:p>
          <a:p>
            <a:pPr marL="0" indent="0" algn="just">
              <a:buClr>
                <a:schemeClr val="tx2"/>
              </a:buClr>
              <a:buSzPct val="140000"/>
              <a:buNone/>
              <a:defRP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Hệ </a:t>
            </a:r>
            <a:r>
              <a:rPr lang="vi-VN" sz="3000">
                <a:effectLst>
                  <a:outerShdw blurRad="38100" dist="38100" dir="2700000" algn="tl">
                    <a:srgbClr val="C0C0C0"/>
                  </a:outerShdw>
                </a:effectLst>
                <a:latin typeface="Times New Roman" pitchFamily="18" charset="0"/>
              </a:rPr>
              <a:t>thống quản lý tập tin là thành phần </a:t>
            </a:r>
            <a:r>
              <a:rPr lang="en-US" sz="3000" smtClean="0">
                <a:effectLst>
                  <a:outerShdw blurRad="38100" dist="38100" dir="2700000" algn="tl">
                    <a:srgbClr val="C0C0C0"/>
                  </a:outerShdw>
                </a:effectLst>
                <a:latin typeface="Times New Roman" pitchFamily="18" charset="0"/>
              </a:rPr>
              <a:t>quan trọng</a:t>
            </a:r>
            <a:r>
              <a:rPr lang="vi-VN"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nhất trong hệ điều hành. </a:t>
            </a:r>
            <a:endParaRPr lang="en-US" sz="3000" smtClean="0">
              <a:effectLst>
                <a:outerShdw blurRad="38100" dist="38100" dir="2700000" algn="tl">
                  <a:srgbClr val="C0C0C0"/>
                </a:outerShdw>
              </a:effectLst>
              <a:latin typeface="Times New Roman" pitchFamily="18" charset="0"/>
            </a:endParaRPr>
          </a:p>
          <a:p>
            <a:pPr marL="0" indent="0" algn="just">
              <a:buClr>
                <a:schemeClr val="tx2"/>
              </a:buClr>
              <a:buSzPct val="140000"/>
              <a:buNone/>
              <a:defRP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Máy </a:t>
            </a:r>
            <a:r>
              <a:rPr lang="vi-VN" sz="3000">
                <a:effectLst>
                  <a:outerShdw blurRad="38100" dist="38100" dir="2700000" algn="tl">
                    <a:srgbClr val="C0C0C0"/>
                  </a:outerShdw>
                </a:effectLst>
                <a:latin typeface="Times New Roman" pitchFamily="18" charset="0"/>
              </a:rPr>
              <a:t>tính có </a:t>
            </a:r>
            <a:r>
              <a:rPr lang="vi-VN" sz="3000" smtClean="0">
                <a:effectLst>
                  <a:outerShdw blurRad="38100" dist="38100" dir="2700000" algn="tl">
                    <a:srgbClr val="C0C0C0"/>
                  </a:outerShdw>
                </a:effectLst>
                <a:latin typeface="Times New Roman" pitchFamily="18" charset="0"/>
              </a:rPr>
              <a:t>thể</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lưu </a:t>
            </a:r>
            <a:r>
              <a:rPr lang="vi-VN" sz="3000">
                <a:effectLst>
                  <a:outerShdw blurRad="38100" dist="38100" dir="2700000" algn="tl">
                    <a:srgbClr val="C0C0C0"/>
                  </a:outerShdw>
                </a:effectLst>
                <a:latin typeface="Times New Roman" pitchFamily="18" charset="0"/>
              </a:rPr>
              <a:t>trữ thông tin trong nhiều dạng thiết bị vật lý khác </a:t>
            </a:r>
            <a:r>
              <a:rPr lang="vi-VN" sz="3000" smtClean="0">
                <a:effectLst>
                  <a:outerShdw blurRad="38100" dist="38100" dir="2700000" algn="tl">
                    <a:srgbClr val="C0C0C0"/>
                  </a:outerShdw>
                </a:effectLst>
                <a:latin typeface="Times New Roman" pitchFamily="18" charset="0"/>
              </a:rPr>
              <a:t>nhau: </a:t>
            </a:r>
            <a:r>
              <a:rPr lang="en-US" sz="3000" smtClean="0">
                <a:effectLst>
                  <a:outerShdw blurRad="38100" dist="38100" dir="2700000" algn="tl">
                    <a:srgbClr val="C0C0C0"/>
                  </a:outerShdw>
                </a:effectLst>
                <a:latin typeface="Times New Roman" pitchFamily="18" charset="0"/>
              </a:rPr>
              <a:t>B</a:t>
            </a:r>
            <a:r>
              <a:rPr lang="vi-VN" sz="3000" smtClean="0">
                <a:effectLst>
                  <a:outerShdw blurRad="38100" dist="38100" dir="2700000" algn="tl">
                    <a:srgbClr val="C0C0C0"/>
                  </a:outerShdw>
                </a:effectLst>
                <a:latin typeface="Times New Roman" pitchFamily="18" charset="0"/>
              </a:rPr>
              <a:t>ăng </a:t>
            </a:r>
            <a:r>
              <a:rPr lang="vi-VN" sz="3000">
                <a:effectLst>
                  <a:outerShdw blurRad="38100" dist="38100" dir="2700000" algn="tl">
                    <a:srgbClr val="C0C0C0"/>
                  </a:outerShdw>
                </a:effectLst>
                <a:latin typeface="Times New Roman" pitchFamily="18" charset="0"/>
              </a:rPr>
              <a:t>từ, đĩa từ, </a:t>
            </a:r>
            <a:r>
              <a:rPr lang="vi-VN" sz="3000" smtClean="0">
                <a:effectLst>
                  <a:outerShdw blurRad="38100" dist="38100" dir="2700000" algn="tl">
                    <a:srgbClr val="C0C0C0"/>
                  </a:outerShdw>
                </a:effectLst>
                <a:latin typeface="Times New Roman" pitchFamily="18" charset="0"/>
              </a:rPr>
              <a:t>đĩa </a:t>
            </a:r>
            <a:r>
              <a:rPr lang="vi-VN" sz="3000">
                <a:effectLst>
                  <a:outerShdw blurRad="38100" dist="38100" dir="2700000" algn="tl">
                    <a:srgbClr val="C0C0C0"/>
                  </a:outerShdw>
                </a:effectLst>
                <a:latin typeface="Times New Roman" pitchFamily="18" charset="0"/>
              </a:rPr>
              <a:t>quang</a:t>
            </a:r>
            <a:r>
              <a:rPr lang="vi-VN" sz="3000" smtClean="0">
                <a:effectLst>
                  <a:outerShdw blurRad="38100" dist="38100" dir="2700000" algn="tl">
                    <a:srgbClr val="C0C0C0"/>
                  </a:outerShdw>
                </a:effectLst>
                <a:latin typeface="Times New Roman" pitchFamily="18" charset="0"/>
              </a:rPr>
              <a:t>,... Mỗi </a:t>
            </a:r>
            <a:r>
              <a:rPr lang="vi-VN" sz="3000">
                <a:effectLst>
                  <a:outerShdw blurRad="38100" dist="38100" dir="2700000" algn="tl">
                    <a:srgbClr val="C0C0C0"/>
                  </a:outerShdw>
                </a:effectLst>
                <a:latin typeface="Times New Roman" pitchFamily="18" charset="0"/>
              </a:rPr>
              <a:t>dạng có những đặc thù riêng về mặt tổ chức vật lý. Mỗi thiết bị có </a:t>
            </a:r>
            <a:r>
              <a:rPr lang="en-US" sz="3000" smtClean="0">
                <a:effectLst>
                  <a:outerShdw blurRad="38100" dist="38100" dir="2700000" algn="tl">
                    <a:srgbClr val="C0C0C0"/>
                  </a:outerShdw>
                </a:effectLst>
                <a:latin typeface="Times New Roman" pitchFamily="18" charset="0"/>
              </a:rPr>
              <a:t>trình</a:t>
            </a:r>
            <a:r>
              <a:rPr lang="vi-VN"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điều khiển </a:t>
            </a:r>
            <a:r>
              <a:rPr lang="vi-VN" sz="3000" smtClean="0">
                <a:effectLst>
                  <a:outerShdw blurRad="38100" dist="38100" dir="2700000" algn="tl">
                    <a:srgbClr val="C0C0C0"/>
                  </a:outerShdw>
                </a:effectLst>
                <a:latin typeface="Times New Roman" pitchFamily="18" charset="0"/>
              </a:rPr>
              <a:t>(driver</a:t>
            </a:r>
            <a:r>
              <a:rPr lang="vi-VN" sz="3000">
                <a:effectLst>
                  <a:outerShdw blurRad="38100" dist="38100" dir="2700000" algn="tl">
                    <a:srgbClr val="C0C0C0"/>
                  </a:outerShdw>
                </a:effectLst>
                <a:latin typeface="Times New Roman" pitchFamily="18" charset="0"/>
              </a:rPr>
              <a:t>) và có những tính chất riêng. Những tính </a:t>
            </a:r>
            <a:r>
              <a:rPr lang="vi-VN" sz="3000" smtClean="0">
                <a:effectLst>
                  <a:outerShdw blurRad="38100" dist="38100" dir="2700000" algn="tl">
                    <a:srgbClr val="C0C0C0"/>
                  </a:outerShdw>
                </a:effectLst>
                <a:latin typeface="Times New Roman" pitchFamily="18" charset="0"/>
              </a:rPr>
              <a:t>chất</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này </a:t>
            </a:r>
            <a:r>
              <a:rPr lang="vi-VN" sz="3000">
                <a:effectLst>
                  <a:outerShdw blurRad="38100" dist="38100" dir="2700000" algn="tl">
                    <a:srgbClr val="C0C0C0"/>
                  </a:outerShdw>
                </a:effectLst>
                <a:latin typeface="Times New Roman" pitchFamily="18" charset="0"/>
              </a:rPr>
              <a:t>là tốc độ, khả năng lưu trữ, tốc độ truyền dữ liệu và cách truy xuất.</a:t>
            </a:r>
            <a:endParaRPr lang="en-US" sz="3000" smtClean="0">
              <a:effectLst>
                <a:outerShdw blurRad="38100" dist="38100" dir="2700000" algn="tl">
                  <a:srgbClr val="C0C0C0"/>
                </a:outerShdw>
              </a:effectLst>
              <a:latin typeface="Times New Roman" pitchFamily="18" charset="0"/>
            </a:endParaRPr>
          </a:p>
        </p:txBody>
      </p:sp>
      <p:sp>
        <p:nvSpPr>
          <p:cNvPr id="36867" name="Slide Number Placeholder 5"/>
          <p:cNvSpPr>
            <a:spLocks noGrp="1"/>
          </p:cNvSpPr>
          <p:nvPr>
            <p:ph type="sldNum" sz="quarter" idx="12"/>
          </p:nvPr>
        </p:nvSpPr>
        <p:spPr>
          <a:noFill/>
        </p:spPr>
        <p:txBody>
          <a:bodyPr/>
          <a:lstStyle/>
          <a:p>
            <a:fld id="{2C3D3834-8378-4FD6-B71B-7F5D7F390EE5}"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685800" y="152400"/>
            <a:ext cx="6870700" cy="614363"/>
          </a:xfrm>
        </p:spPr>
        <p:txBody>
          <a:bodyPr>
            <a:normAutofit fontScale="90000"/>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8723" name="Rectangle 3"/>
          <p:cNvSpPr>
            <a:spLocks noGrp="1" noChangeArrowheads="1"/>
          </p:cNvSpPr>
          <p:nvPr>
            <p:ph idx="1"/>
          </p:nvPr>
        </p:nvSpPr>
        <p:spPr>
          <a:xfrm>
            <a:off x="425450" y="895350"/>
            <a:ext cx="8404225" cy="5073650"/>
          </a:xfrm>
        </p:spPr>
        <p:txBody>
          <a:bodyPr>
            <a:normAutofit/>
          </a:bodyPr>
          <a:lstStyle/>
          <a:p>
            <a:pPr marL="0" indent="0" algn="just">
              <a:buClr>
                <a:schemeClr val="tx2"/>
              </a:buClr>
              <a:buSzPct val="140000"/>
              <a:buNone/>
              <a:defRPr/>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Để </a:t>
            </a:r>
            <a:r>
              <a:rPr lang="vi-VN" sz="2800">
                <a:effectLst>
                  <a:outerShdw blurRad="38100" dist="38100" dir="2700000" algn="tl">
                    <a:srgbClr val="C0C0C0"/>
                  </a:outerShdw>
                </a:effectLst>
                <a:latin typeface="Times New Roman" pitchFamily="18" charset="0"/>
              </a:rPr>
              <a:t>khắc phục điều này hệ điều hành đưa ra khái </a:t>
            </a:r>
            <a:r>
              <a:rPr lang="vi-VN" sz="2800" smtClean="0">
                <a:effectLst>
                  <a:outerShdw blurRad="38100" dist="38100" dir="2700000" algn="tl">
                    <a:srgbClr val="C0C0C0"/>
                  </a:outerShdw>
                </a:effectLst>
                <a:latin typeface="Times New Roman" pitchFamily="18" charset="0"/>
              </a:rPr>
              <a:t>niệm</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đồng </a:t>
            </a:r>
            <a:r>
              <a:rPr lang="vi-VN" sz="2800">
                <a:effectLst>
                  <a:outerShdw blurRad="38100" dist="38100" dir="2700000" algn="tl">
                    <a:srgbClr val="C0C0C0"/>
                  </a:outerShdw>
                </a:effectLst>
                <a:latin typeface="Times New Roman" pitchFamily="18" charset="0"/>
              </a:rPr>
              <a:t>nhất cho tất cả các thiết bị lưu trữ vật lý, đó là tập tin (file</a:t>
            </a:r>
            <a:r>
              <a:rPr lang="vi-VN" sz="2800" smtClean="0">
                <a:effectLst>
                  <a:outerShdw blurRad="38100" dist="38100" dir="2700000" algn="tl">
                    <a:srgbClr val="C0C0C0"/>
                  </a:outerShdw>
                </a:effectLst>
                <a:latin typeface="Times New Roman" pitchFamily="18" charset="0"/>
              </a:rPr>
              <a:t>).</a:t>
            </a:r>
            <a:endParaRPr lang="en-US" sz="2800" smtClean="0">
              <a:effectLst>
                <a:outerShdw blurRad="38100" dist="38100" dir="2700000" algn="tl">
                  <a:srgbClr val="C0C0C0"/>
                </a:outerShdw>
              </a:effectLst>
              <a:latin typeface="Times New Roman" pitchFamily="18" charset="0"/>
            </a:endParaRPr>
          </a:p>
          <a:p>
            <a:pPr marL="0" indent="0" algn="just">
              <a:buClr>
                <a:schemeClr val="tx2"/>
              </a:buClr>
              <a:buSzPct val="140000"/>
              <a:buNone/>
              <a:defRPr/>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Tập </a:t>
            </a:r>
            <a:r>
              <a:rPr lang="vi-VN" sz="2800">
                <a:effectLst>
                  <a:outerShdw blurRad="38100" dist="38100" dir="2700000" algn="tl">
                    <a:srgbClr val="C0C0C0"/>
                  </a:outerShdw>
                </a:effectLst>
                <a:latin typeface="Times New Roman" pitchFamily="18" charset="0"/>
              </a:rPr>
              <a:t>tin là đơn vị lưu trữ cơ bản nhất, mỗi tập tin có một tên riêng. Hệ </a:t>
            </a:r>
            <a:r>
              <a:rPr lang="vi-VN" sz="2800" smtClean="0">
                <a:effectLst>
                  <a:outerShdw blurRad="38100" dist="38100" dir="2700000" algn="tl">
                    <a:srgbClr val="C0C0C0"/>
                  </a:outerShdw>
                </a:effectLst>
                <a:latin typeface="Times New Roman" pitchFamily="18" charset="0"/>
              </a:rPr>
              <a:t>điều</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hành </a:t>
            </a:r>
            <a:r>
              <a:rPr lang="vi-VN" sz="2800">
                <a:effectLst>
                  <a:outerShdw blurRad="38100" dist="38100" dir="2700000" algn="tl">
                    <a:srgbClr val="C0C0C0"/>
                  </a:outerShdw>
                </a:effectLst>
                <a:latin typeface="Times New Roman" pitchFamily="18" charset="0"/>
              </a:rPr>
              <a:t>phải thiết lập mối quan hệ tương ứng giữa tên tập tin và thiết bị lưu trữ </a:t>
            </a:r>
            <a:r>
              <a:rPr lang="vi-VN" sz="2800" smtClean="0">
                <a:effectLst>
                  <a:outerShdw blurRad="38100" dist="38100" dir="2700000" algn="tl">
                    <a:srgbClr val="C0C0C0"/>
                  </a:outerShdw>
                </a:effectLst>
                <a:latin typeface="Times New Roman" pitchFamily="18" charset="0"/>
              </a:rPr>
              <a:t>chứa</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tập </a:t>
            </a:r>
            <a:r>
              <a:rPr lang="vi-VN" sz="2800">
                <a:effectLst>
                  <a:outerShdw blurRad="38100" dist="38100" dir="2700000" algn="tl">
                    <a:srgbClr val="C0C0C0"/>
                  </a:outerShdw>
                </a:effectLst>
                <a:latin typeface="Times New Roman" pitchFamily="18" charset="0"/>
              </a:rPr>
              <a:t>tin. </a:t>
            </a:r>
            <a:endParaRPr lang="en-US" sz="2800" smtClean="0">
              <a:effectLst>
                <a:outerShdw blurRad="38100" dist="38100" dir="2700000" algn="tl">
                  <a:srgbClr val="C0C0C0"/>
                </a:outerShdw>
              </a:effectLst>
              <a:latin typeface="Times New Roman" pitchFamily="18" charset="0"/>
            </a:endParaRPr>
          </a:p>
          <a:p>
            <a:pPr marL="0" indent="0" algn="just">
              <a:buClr>
                <a:schemeClr val="tx2"/>
              </a:buClr>
              <a:buSzPct val="140000"/>
              <a:buNone/>
              <a:defRPr/>
            </a:pPr>
            <a:r>
              <a:rPr lang="en-US" sz="2800" smtClean="0">
                <a:effectLst>
                  <a:outerShdw blurRad="38100" dist="38100" dir="2700000" algn="tl">
                    <a:srgbClr val="C0C0C0"/>
                  </a:outerShdw>
                </a:effectLst>
                <a:latin typeface="Times New Roman" pitchFamily="18" charset="0"/>
              </a:rPr>
              <a:t>+ K</a:t>
            </a:r>
            <a:r>
              <a:rPr lang="vi-VN" sz="2800" smtClean="0">
                <a:effectLst>
                  <a:outerShdw blurRad="38100" dist="38100" dir="2700000" algn="tl">
                    <a:srgbClr val="C0C0C0"/>
                  </a:outerShdw>
                </a:effectLst>
                <a:latin typeface="Times New Roman" pitchFamily="18" charset="0"/>
              </a:rPr>
              <a:t>hi </a:t>
            </a:r>
            <a:r>
              <a:rPr lang="vi-VN" sz="2800">
                <a:effectLst>
                  <a:outerShdw blurRad="38100" dist="38100" dir="2700000" algn="tl">
                    <a:srgbClr val="C0C0C0"/>
                  </a:outerShdw>
                </a:effectLst>
                <a:latin typeface="Times New Roman" pitchFamily="18" charset="0"/>
              </a:rPr>
              <a:t>cần truy xuất đến thông tin đang lưu trữ trên bất kỳ thiết bị </a:t>
            </a:r>
            <a:r>
              <a:rPr lang="vi-VN" sz="2800" smtClean="0">
                <a:effectLst>
                  <a:outerShdw blurRad="38100" dist="38100" dir="2700000" algn="tl">
                    <a:srgbClr val="C0C0C0"/>
                  </a:outerShdw>
                </a:effectLst>
                <a:latin typeface="Times New Roman" pitchFamily="18" charset="0"/>
              </a:rPr>
              <a:t>lưu</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trữ nào</a:t>
            </a:r>
            <a:r>
              <a:rPr lang="en-US" sz="2800" smtClean="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a:t>
            </a:r>
            <a:r>
              <a:rPr lang="vi-VN" sz="2800">
                <a:effectLst>
                  <a:outerShdw blurRad="38100" dist="38100" dir="2700000" algn="tl">
                    <a:srgbClr val="C0C0C0"/>
                  </a:outerShdw>
                </a:effectLst>
                <a:latin typeface="Times New Roman" pitchFamily="18" charset="0"/>
              </a:rPr>
              <a:t>người sử dụng chỉ cần truy xuất đến tập tin tương ứng thông qua tên </a:t>
            </a:r>
            <a:r>
              <a:rPr lang="vi-VN" sz="2800" smtClean="0">
                <a:effectLst>
                  <a:outerShdw blurRad="38100" dist="38100" dir="2700000" algn="tl">
                    <a:srgbClr val="C0C0C0"/>
                  </a:outerShdw>
                </a:effectLst>
                <a:latin typeface="Times New Roman" pitchFamily="18" charset="0"/>
              </a:rPr>
              <a:t>của</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nó</a:t>
            </a:r>
            <a:r>
              <a:rPr lang="vi-VN" sz="2800">
                <a:effectLst>
                  <a:outerShdw blurRad="38100" dist="38100" dir="2700000" algn="tl">
                    <a:srgbClr val="C0C0C0"/>
                  </a:outerShdw>
                </a:effectLst>
                <a:latin typeface="Times New Roman" pitchFamily="18" charset="0"/>
              </a:rPr>
              <a:t>, tất cả mọi việc còn lại đều do hệ điều hành thực hiện.</a:t>
            </a:r>
            <a:endParaRPr lang="en-US" sz="2800" smtClean="0">
              <a:effectLst>
                <a:outerShdw blurRad="38100" dist="38100" dir="2700000" algn="tl">
                  <a:srgbClr val="C0C0C0"/>
                </a:outerShdw>
              </a:effectLst>
              <a:latin typeface="Times New Roman" pitchFamily="18" charset="0"/>
            </a:endParaRPr>
          </a:p>
        </p:txBody>
      </p:sp>
      <p:sp>
        <p:nvSpPr>
          <p:cNvPr id="36867" name="Slide Number Placeholder 5"/>
          <p:cNvSpPr>
            <a:spLocks noGrp="1"/>
          </p:cNvSpPr>
          <p:nvPr>
            <p:ph type="sldNum" sz="quarter" idx="12"/>
          </p:nvPr>
        </p:nvSpPr>
        <p:spPr>
          <a:noFill/>
        </p:spPr>
        <p:txBody>
          <a:bodyPr/>
          <a:lstStyle/>
          <a:p>
            <a:fld id="{2C3D3834-8378-4FD6-B71B-7F5D7F390EE5}"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685800" y="152400"/>
            <a:ext cx="6870700" cy="614363"/>
          </a:xfrm>
        </p:spPr>
        <p:txBody>
          <a:bodyPr>
            <a:normAutofit fontScale="90000"/>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8723" name="Rectangle 3"/>
          <p:cNvSpPr>
            <a:spLocks noGrp="1" noChangeArrowheads="1"/>
          </p:cNvSpPr>
          <p:nvPr>
            <p:ph idx="1"/>
          </p:nvPr>
        </p:nvSpPr>
        <p:spPr>
          <a:xfrm>
            <a:off x="425450" y="895350"/>
            <a:ext cx="8404225" cy="5073650"/>
          </a:xfrm>
        </p:spPr>
        <p:txBody>
          <a:bodyPr>
            <a:normAutofit fontScale="92500"/>
          </a:bodyPr>
          <a:lstStyle/>
          <a:p>
            <a:pPr marL="0" indent="0" algn="just" eaLnBrk="1" hangingPunct="1">
              <a:buClr>
                <a:schemeClr val="tx2"/>
              </a:buClr>
              <a:buSzPct val="140000"/>
              <a:buNone/>
              <a:defRPr/>
            </a:pPr>
            <a:r>
              <a:rPr lang="en-US" sz="2800" smtClean="0">
                <a:effectLst>
                  <a:outerShdw blurRad="38100" dist="38100" dir="2700000" algn="tl">
                    <a:srgbClr val="C0C0C0"/>
                  </a:outerShdw>
                </a:effectLst>
                <a:latin typeface="Times New Roman" pitchFamily="18" charset="0"/>
              </a:rPr>
              <a:t>+ HĐH tổ chức thông tin lưu trữ trên bộ nhớ ngoài theo đơn vị file, các file lại thường được tổ chức thành các thư mục. </a:t>
            </a:r>
          </a:p>
          <a:p>
            <a:pPr marL="0" indent="0" algn="just" eaLnBrk="1" hangingPunct="1">
              <a:buClr>
                <a:schemeClr val="tx2"/>
              </a:buClr>
              <a:buSzPct val="140000"/>
              <a:buNone/>
              <a:defRPr/>
            </a:pPr>
            <a:r>
              <a:rPr lang="en-US" sz="2800" smtClean="0">
                <a:effectLst>
                  <a:outerShdw blurRad="38100" dist="38100" dir="2700000" algn="tl">
                    <a:srgbClr val="C0C0C0"/>
                  </a:outerShdw>
                </a:effectLst>
                <a:latin typeface="Times New Roman" pitchFamily="18" charset="0"/>
              </a:rPr>
              <a:t>+ Chức năng quản lí file của HĐH bao gồm:</a:t>
            </a:r>
          </a:p>
          <a:p>
            <a:pPr marL="914400" lvl="2" indent="0" algn="just">
              <a:buNone/>
              <a:defRPr/>
            </a:pP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Tạo</a:t>
            </a:r>
            <a:r>
              <a:rPr lang="vi-VN" sz="2800">
                <a:effectLst>
                  <a:outerShdw blurRad="38100" dist="38100" dir="2700000" algn="tl">
                    <a:srgbClr val="C0C0C0"/>
                  </a:outerShdw>
                </a:effectLst>
                <a:latin typeface="Times New Roman" pitchFamily="18" charset="0"/>
              </a:rPr>
              <a:t>/ xoá một tập tin/ thư mục.</a:t>
            </a:r>
          </a:p>
          <a:p>
            <a:pPr marL="914400" lvl="2" indent="0" algn="just">
              <a:buNone/>
              <a:defRPr/>
            </a:pPr>
            <a:r>
              <a:rPr lang="en-US" sz="2800" smtClean="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a:t>
            </a:r>
            <a:r>
              <a:rPr lang="vi-VN" sz="2800">
                <a:effectLst>
                  <a:outerShdw blurRad="38100" dist="38100" dir="2700000" algn="tl">
                    <a:srgbClr val="C0C0C0"/>
                  </a:outerShdw>
                </a:effectLst>
                <a:latin typeface="Times New Roman" pitchFamily="18" charset="0"/>
              </a:rPr>
              <a:t>Bảo vệ tập tin khi có hiện tượng truy xuất đồng thời.</a:t>
            </a:r>
          </a:p>
          <a:p>
            <a:pPr marL="914400" lvl="2" indent="0" algn="just">
              <a:buNone/>
              <a:defRPr/>
            </a:pPr>
            <a:r>
              <a:rPr lang="en-US" sz="2800" smtClean="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a:t>
            </a:r>
            <a:r>
              <a:rPr lang="vi-VN" sz="2800">
                <a:effectLst>
                  <a:outerShdw blurRad="38100" dist="38100" dir="2700000" algn="tl">
                    <a:srgbClr val="C0C0C0"/>
                  </a:outerShdw>
                </a:effectLst>
                <a:latin typeface="Times New Roman" pitchFamily="18" charset="0"/>
              </a:rPr>
              <a:t>Cung cấp các thao tác xử lý và bảo vệ tập tin/ thư mục.</a:t>
            </a:r>
          </a:p>
          <a:p>
            <a:pPr marL="914400" lvl="2" indent="0" algn="just">
              <a:buNone/>
              <a:defRPr/>
            </a:pPr>
            <a:r>
              <a:rPr lang="en-US" sz="2800" smtClean="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a:t>
            </a:r>
            <a:r>
              <a:rPr lang="vi-VN" sz="2800">
                <a:effectLst>
                  <a:outerShdw blurRad="38100" dist="38100" dir="2700000" algn="tl">
                    <a:srgbClr val="C0C0C0"/>
                  </a:outerShdw>
                </a:effectLst>
                <a:latin typeface="Times New Roman" pitchFamily="18" charset="0"/>
              </a:rPr>
              <a:t>Tạo mối quan hệ giữa tập tin và bộ nhớ phụ chứa tập tin.</a:t>
            </a:r>
          </a:p>
          <a:p>
            <a:pPr marL="914400" lvl="2" indent="0" algn="just">
              <a:buNone/>
              <a:defRPr/>
            </a:pPr>
            <a:r>
              <a:rPr lang="en-US" sz="2800" smtClean="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a:t>
            </a:r>
            <a:r>
              <a:rPr lang="vi-VN" sz="2800">
                <a:effectLst>
                  <a:outerShdw blurRad="38100" dist="38100" dir="2700000" algn="tl">
                    <a:srgbClr val="C0C0C0"/>
                  </a:outerShdw>
                </a:effectLst>
                <a:latin typeface="Times New Roman" pitchFamily="18" charset="0"/>
              </a:rPr>
              <a:t>Tạo cơ chế truy xuất tập tin thông qua tên tập tin.</a:t>
            </a:r>
            <a:endParaRPr lang="en-US" sz="2800" smtClean="0">
              <a:effectLst>
                <a:outerShdw blurRad="38100" dist="38100" dir="2700000" algn="tl">
                  <a:srgbClr val="C0C0C0"/>
                </a:outerShdw>
              </a:effectLst>
              <a:latin typeface="Times New Roman" pitchFamily="18" charset="0"/>
            </a:endParaRPr>
          </a:p>
        </p:txBody>
      </p:sp>
      <p:sp>
        <p:nvSpPr>
          <p:cNvPr id="36867" name="Slide Number Placeholder 5"/>
          <p:cNvSpPr>
            <a:spLocks noGrp="1"/>
          </p:cNvSpPr>
          <p:nvPr>
            <p:ph type="sldNum" sz="quarter" idx="12"/>
          </p:nvPr>
        </p:nvSpPr>
        <p:spPr>
          <a:noFill/>
        </p:spPr>
        <p:txBody>
          <a:bodyPr/>
          <a:lstStyle/>
          <a:p>
            <a:fld id="{2C3D3834-8378-4FD6-B71B-7F5D7F390EE5}" type="slidenum">
              <a:rPr lang="en-US" smtClean="0"/>
              <a:pPr/>
              <a:t>52</a:t>
            </a:fld>
            <a:endParaRPr lang="en-US" smtClean="0"/>
          </a:p>
        </p:txBody>
      </p:sp>
    </p:spTree>
    <p:extLst>
      <p:ext uri="{BB962C8B-B14F-4D97-AF65-F5344CB8AC3E}">
        <p14:creationId xmlns:p14="http://schemas.microsoft.com/office/powerpoint/2010/main" val="38739920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685800" y="152400"/>
            <a:ext cx="6870700" cy="655638"/>
          </a:xfrm>
        </p:spPr>
        <p:txBody>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9747" name="Rectangle 3"/>
          <p:cNvSpPr>
            <a:spLocks noGrp="1" noChangeArrowheads="1"/>
          </p:cNvSpPr>
          <p:nvPr>
            <p:ph idx="1"/>
          </p:nvPr>
        </p:nvSpPr>
        <p:spPr>
          <a:xfrm>
            <a:off x="361950" y="992188"/>
            <a:ext cx="8364538" cy="5275262"/>
          </a:xfrm>
        </p:spPr>
        <p:txBody>
          <a:bodyPr>
            <a:normAutofit/>
          </a:bodyPr>
          <a:lstStyle/>
          <a:p>
            <a:pPr algn="just" eaLnBrk="1" hangingPunct="1">
              <a:spcBef>
                <a:spcPct val="10000"/>
              </a:spcBef>
              <a:buFontTx/>
              <a:buNone/>
              <a:defRPr/>
            </a:pPr>
            <a:r>
              <a:rPr lang="en-US" sz="2800" b="1" smtClean="0">
                <a:solidFill>
                  <a:srgbClr val="FF3300"/>
                </a:solidFill>
                <a:effectLst>
                  <a:outerShdw blurRad="38100" dist="38100" dir="2700000" algn="tl">
                    <a:srgbClr val="C0C0C0"/>
                  </a:outerShdw>
                </a:effectLst>
                <a:latin typeface="Times New Roman" pitchFamily="18" charset="0"/>
              </a:rPr>
              <a:t>6</a:t>
            </a:r>
            <a:r>
              <a:rPr lang="en-US" b="1" smtClean="0">
                <a:solidFill>
                  <a:srgbClr val="FF3300"/>
                </a:solidFill>
                <a:effectLst>
                  <a:outerShdw blurRad="38100" dist="38100" dir="2700000" algn="tl">
                    <a:srgbClr val="C0C0C0"/>
                  </a:outerShdw>
                </a:effectLst>
                <a:latin typeface="Times New Roman" pitchFamily="18" charset="0"/>
              </a:rPr>
              <a:t>. Bảo vệ (Protection)</a:t>
            </a:r>
          </a:p>
          <a:p>
            <a:pPr algn="just">
              <a:spcBef>
                <a:spcPct val="10000"/>
              </a:spcBef>
              <a:buClr>
                <a:srgbClr val="03971F"/>
              </a:buClr>
              <a:buSzPct val="120000"/>
              <a:buFont typeface="Webdings" pitchFamily="18" charset="2"/>
              <a:buChar char="4"/>
              <a:defRPr/>
            </a:pPr>
            <a:r>
              <a:rPr lang="en-US">
                <a:effectLst>
                  <a:outerShdw blurRad="38100" dist="38100" dir="2700000" algn="tl">
                    <a:srgbClr val="C0C0C0"/>
                  </a:outerShdw>
                </a:effectLst>
                <a:latin typeface="Times New Roman" pitchFamily="18" charset="0"/>
              </a:rPr>
              <a:t>Khi HT cho phép nhiều user và nhiều tiến trình đồng thời. Cần phải có cơ chế bảo vệ để điều khiển việc truy cập của các tiến trình hay các người dùng tới các tài nguyên hệ thống.</a:t>
            </a:r>
          </a:p>
          <a:p>
            <a:pPr algn="just">
              <a:spcBef>
                <a:spcPct val="10000"/>
              </a:spcBef>
              <a:buClr>
                <a:srgbClr val="03971F"/>
              </a:buClr>
              <a:buSzPct val="120000"/>
              <a:buFont typeface="Wingdings" pitchFamily="2" charset="2"/>
              <a:buChar char="§"/>
              <a:defRPr/>
            </a:pPr>
            <a:r>
              <a:rPr lang="en-US" smtClean="0">
                <a:effectLst>
                  <a:outerShdw blurRad="38100" dist="38100" dir="2700000" algn="tl">
                    <a:srgbClr val="C0C0C0"/>
                  </a:outerShdw>
                </a:effectLst>
                <a:latin typeface="Times New Roman" pitchFamily="18" charset="0"/>
              </a:rPr>
              <a:t>HĐH</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cung </a:t>
            </a:r>
            <a:r>
              <a:rPr lang="vi-VN" smtClean="0">
                <a:effectLst>
                  <a:outerShdw blurRad="38100" dist="38100" dir="2700000" algn="tl">
                    <a:srgbClr val="C0C0C0"/>
                  </a:outerShdw>
                </a:effectLst>
                <a:latin typeface="Times New Roman" pitchFamily="18" charset="0"/>
              </a:rPr>
              <a:t>cấp</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cơ </a:t>
            </a:r>
            <a:r>
              <a:rPr lang="vi-VN">
                <a:effectLst>
                  <a:outerShdw blurRad="38100" dist="38100" dir="2700000" algn="tl">
                    <a:srgbClr val="C0C0C0"/>
                  </a:outerShdw>
                </a:effectLst>
                <a:latin typeface="Times New Roman" pitchFamily="18" charset="0"/>
              </a:rPr>
              <a:t>chế để đảm bảo rằng tập tin, bộ nhớ, CPU, và những tài nguyên khác chỉ được </a:t>
            </a:r>
            <a:r>
              <a:rPr lang="vi-VN" smtClean="0">
                <a:effectLst>
                  <a:outerShdw blurRad="38100" dist="38100" dir="2700000" algn="tl">
                    <a:srgbClr val="C0C0C0"/>
                  </a:outerShdw>
                </a:effectLst>
                <a:latin typeface="Times New Roman" pitchFamily="18" charset="0"/>
              </a:rPr>
              <a:t>truy</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xuất </a:t>
            </a:r>
            <a:r>
              <a:rPr lang="vi-VN">
                <a:effectLst>
                  <a:outerShdw blurRad="38100" dist="38100" dir="2700000" algn="tl">
                    <a:srgbClr val="C0C0C0"/>
                  </a:outerShdw>
                </a:effectLst>
                <a:latin typeface="Times New Roman" pitchFamily="18" charset="0"/>
              </a:rPr>
              <a:t>bởi những tiến trình </a:t>
            </a:r>
            <a:r>
              <a:rPr lang="en-US" smtClean="0">
                <a:effectLst>
                  <a:outerShdw blurRad="38100" dist="38100" dir="2700000" algn="tl">
                    <a:srgbClr val="C0C0C0"/>
                  </a:outerShdw>
                </a:effectLst>
                <a:latin typeface="Times New Roman" pitchFamily="18" charset="0"/>
              </a:rPr>
              <a:t>được phân</a:t>
            </a:r>
            <a:r>
              <a:rPr lang="vi-VN"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quyền. </a:t>
            </a:r>
            <a:endParaRPr lang="en-US" smtClean="0">
              <a:effectLst>
                <a:outerShdw blurRad="38100" dist="38100" dir="2700000" algn="tl">
                  <a:srgbClr val="C0C0C0"/>
                </a:outerShdw>
              </a:effectLst>
              <a:latin typeface="Times New Roman" pitchFamily="18" charset="0"/>
            </a:endParaRPr>
          </a:p>
        </p:txBody>
      </p:sp>
      <p:sp>
        <p:nvSpPr>
          <p:cNvPr id="37891" name="Slide Number Placeholder 5"/>
          <p:cNvSpPr>
            <a:spLocks noGrp="1"/>
          </p:cNvSpPr>
          <p:nvPr>
            <p:ph type="sldNum" sz="quarter" idx="12"/>
          </p:nvPr>
        </p:nvSpPr>
        <p:spPr>
          <a:noFill/>
        </p:spPr>
        <p:txBody>
          <a:bodyPr/>
          <a:lstStyle/>
          <a:p>
            <a:fld id="{0463364A-81F3-4ED8-9F45-42813632ED71}"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685800" y="152400"/>
            <a:ext cx="6870700" cy="655638"/>
          </a:xfrm>
        </p:spPr>
        <p:txBody>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9747" name="Rectangle 3"/>
          <p:cNvSpPr>
            <a:spLocks noGrp="1" noChangeArrowheads="1"/>
          </p:cNvSpPr>
          <p:nvPr>
            <p:ph idx="1"/>
          </p:nvPr>
        </p:nvSpPr>
        <p:spPr>
          <a:xfrm>
            <a:off x="287338" y="992188"/>
            <a:ext cx="8439150" cy="4903787"/>
          </a:xfrm>
        </p:spPr>
        <p:txBody>
          <a:bodyPr>
            <a:normAutofit/>
          </a:bodyPr>
          <a:lstStyle/>
          <a:p>
            <a:pPr algn="just">
              <a:spcBef>
                <a:spcPct val="10000"/>
              </a:spcBef>
              <a:buClr>
                <a:srgbClr val="03971F"/>
              </a:buClr>
              <a:buSzPct val="120000"/>
              <a:buFont typeface="Wingdings" pitchFamily="2" charset="2"/>
              <a:buChar char="§"/>
              <a:defRPr/>
            </a:pPr>
            <a:r>
              <a:rPr lang="vi-VN">
                <a:effectLst>
                  <a:outerShdw blurRad="38100" dist="38100" dir="2700000" algn="tl">
                    <a:srgbClr val="C0C0C0"/>
                  </a:outerShdw>
                </a:effectLst>
                <a:latin typeface="Times New Roman" pitchFamily="18" charset="0"/>
              </a:rPr>
              <a:t>Ví dụ, </a:t>
            </a:r>
            <a:r>
              <a:rPr lang="en-US">
                <a:effectLst>
                  <a:outerShdw blurRad="38100" dist="38100" dir="2700000" algn="tl">
                    <a:srgbClr val="C0C0C0"/>
                  </a:outerShdw>
                </a:effectLst>
                <a:latin typeface="Times New Roman" pitchFamily="18" charset="0"/>
              </a:rPr>
              <a:t>HĐH</a:t>
            </a:r>
            <a:r>
              <a:rPr lang="vi-VN">
                <a:effectLst>
                  <a:outerShdw blurRad="38100" dist="38100" dir="2700000" algn="tl">
                    <a:srgbClr val="C0C0C0"/>
                  </a:outerShdw>
                </a:effectLst>
                <a:latin typeface="Times New Roman" pitchFamily="18" charset="0"/>
              </a:rPr>
              <a:t> đảm bảo rằng tiến trình chỉ được thi</a:t>
            </a:r>
            <a:r>
              <a:rPr lang="en-US">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hành trong phạm vi địa chỉ của nó</a:t>
            </a:r>
            <a:r>
              <a:rPr lang="en-US">
                <a:effectLst>
                  <a:outerShdw blurRad="38100" dist="38100" dir="2700000" algn="tl">
                    <a:srgbClr val="C0C0C0"/>
                  </a:outerShdw>
                </a:effectLst>
                <a:latin typeface="Times New Roman" pitchFamily="18" charset="0"/>
              </a:rPr>
              <a:t> trong bộ nhớ</a:t>
            </a:r>
            <a:r>
              <a:rPr lang="vi-VN">
                <a:effectLst>
                  <a:outerShdw blurRad="38100" dist="38100" dir="2700000" algn="tl">
                    <a:srgbClr val="C0C0C0"/>
                  </a:outerShdw>
                </a:effectLst>
                <a:latin typeface="Times New Roman" pitchFamily="18" charset="0"/>
              </a:rPr>
              <a:t>. Bộ thời gian đảm bảo rằng không có tiến trình nào</a:t>
            </a:r>
            <a:r>
              <a:rPr lang="en-US">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độc chiếm CPU</a:t>
            </a:r>
            <a:r>
              <a:rPr lang="en-US">
                <a:effectLst>
                  <a:outerShdw blurRad="38100" dist="38100" dir="2700000" algn="tl">
                    <a:srgbClr val="C0C0C0"/>
                  </a:outerShdw>
                </a:effectLst>
                <a:latin typeface="Times New Roman" pitchFamily="18" charset="0"/>
              </a:rPr>
              <a:t>,...</a:t>
            </a:r>
          </a:p>
          <a:p>
            <a:pPr algn="just" eaLnBrk="1" hangingPunct="1">
              <a:spcBef>
                <a:spcPct val="10000"/>
              </a:spcBef>
              <a:buClr>
                <a:srgbClr val="03971F"/>
              </a:buClr>
              <a:buSzPct val="120000"/>
              <a:buFont typeface="Wingdings" pitchFamily="2" charset="2"/>
              <a:buChar char="§"/>
              <a:defRPr/>
            </a:pPr>
            <a:r>
              <a:rPr lang="en-US" smtClean="0">
                <a:effectLst>
                  <a:outerShdw blurRad="38100" dist="38100" dir="2700000" algn="tl">
                    <a:srgbClr val="C0C0C0"/>
                  </a:outerShdw>
                </a:effectLst>
                <a:latin typeface="Times New Roman" pitchFamily="18" charset="0"/>
              </a:rPr>
              <a:t>Mục đích của bảo vệ: Đảm bảo cho HT hoạt động bình thường; Bảo vệ tài nguyên dùng chung; ngăn ngừa sự sai sót của các tiến trình.</a:t>
            </a:r>
          </a:p>
        </p:txBody>
      </p:sp>
      <p:sp>
        <p:nvSpPr>
          <p:cNvPr id="37891" name="Slide Number Placeholder 5"/>
          <p:cNvSpPr>
            <a:spLocks noGrp="1"/>
          </p:cNvSpPr>
          <p:nvPr>
            <p:ph type="sldNum" sz="quarter" idx="12"/>
          </p:nvPr>
        </p:nvSpPr>
        <p:spPr>
          <a:noFill/>
        </p:spPr>
        <p:txBody>
          <a:bodyPr/>
          <a:lstStyle/>
          <a:p>
            <a:fld id="{0463364A-81F3-4ED8-9F45-42813632ED71}"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685800" y="152400"/>
            <a:ext cx="6870700" cy="655638"/>
          </a:xfrm>
        </p:spPr>
        <p:txBody>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59747" name="Rectangle 3"/>
          <p:cNvSpPr>
            <a:spLocks noGrp="1" noChangeArrowheads="1"/>
          </p:cNvSpPr>
          <p:nvPr>
            <p:ph idx="1"/>
          </p:nvPr>
        </p:nvSpPr>
        <p:spPr>
          <a:xfrm>
            <a:off x="287338" y="992188"/>
            <a:ext cx="8439150" cy="4903787"/>
          </a:xfrm>
        </p:spPr>
        <p:txBody>
          <a:bodyPr/>
          <a:lstStyle/>
          <a:p>
            <a:pPr algn="just" eaLnBrk="1" hangingPunct="1">
              <a:spcBef>
                <a:spcPct val="10000"/>
              </a:spcBef>
              <a:buFontTx/>
              <a:buNone/>
              <a:defRPr/>
            </a:pPr>
            <a:r>
              <a:rPr lang="en-US" sz="2800" b="1" smtClean="0">
                <a:solidFill>
                  <a:srgbClr val="FF3300"/>
                </a:solidFill>
                <a:effectLst>
                  <a:outerShdw blurRad="38100" dist="38100" dir="2700000" algn="tl">
                    <a:srgbClr val="C0C0C0"/>
                  </a:outerShdw>
                </a:effectLst>
                <a:latin typeface="Times New Roman" pitchFamily="18" charset="0"/>
              </a:rPr>
              <a:t>7. An toàn (Security)</a:t>
            </a:r>
          </a:p>
          <a:p>
            <a:pPr algn="just" eaLnBrk="1" hangingPunct="1">
              <a:spcBef>
                <a:spcPct val="10000"/>
              </a:spcBef>
              <a:buClr>
                <a:srgbClr val="03971F"/>
              </a:buClr>
              <a:buSzPct val="120000"/>
              <a:buFont typeface="Wingdings" pitchFamily="2" charset="2"/>
              <a:buChar char="§"/>
              <a:defRPr/>
            </a:pPr>
            <a:r>
              <a:rPr lang="en-US" sz="2800" smtClean="0">
                <a:effectLst>
                  <a:outerShdw blurRad="38100" dist="38100" dir="2700000" algn="tl">
                    <a:srgbClr val="C0C0C0"/>
                  </a:outerShdw>
                </a:effectLst>
                <a:latin typeface="Times New Roman" pitchFamily="18" charset="0"/>
              </a:rPr>
              <a:t>Ngăn cản mọi sự tấn công hệ thống từ bên trong và bên ngoài hệ thống. Như là sự phá hoại của các virus, sự truy cập bất hợp pháp, trộm cắp thông tin,...</a:t>
            </a:r>
          </a:p>
        </p:txBody>
      </p:sp>
      <p:sp>
        <p:nvSpPr>
          <p:cNvPr id="37891" name="Slide Number Placeholder 5"/>
          <p:cNvSpPr>
            <a:spLocks noGrp="1"/>
          </p:cNvSpPr>
          <p:nvPr>
            <p:ph type="sldNum" sz="quarter" idx="12"/>
          </p:nvPr>
        </p:nvSpPr>
        <p:spPr>
          <a:noFill/>
        </p:spPr>
        <p:txBody>
          <a:bodyPr/>
          <a:lstStyle/>
          <a:p>
            <a:fld id="{0463364A-81F3-4ED8-9F45-42813632ED71}"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685800" y="152400"/>
            <a:ext cx="6870700" cy="539750"/>
          </a:xfrm>
        </p:spPr>
        <p:txBody>
          <a:bodyPr>
            <a:normAutofit fontScale="90000"/>
          </a:bodyPr>
          <a:lstStyle/>
          <a:p>
            <a:r>
              <a:rPr lang="en-US" sz="3600" b="1" smtClean="0">
                <a:solidFill>
                  <a:srgbClr val="FF0000"/>
                </a:solidFill>
                <a:effectLst>
                  <a:outerShdw blurRad="38100" dist="38100" dir="2700000" algn="tl">
                    <a:srgbClr val="C0C0C0"/>
                  </a:outerShdw>
                </a:effectLst>
                <a:latin typeface="Times New Roman" pitchFamily="18" charset="0"/>
              </a:rPr>
              <a:t>3.1. Các thành phần hệ thống</a:t>
            </a:r>
            <a:endParaRPr lang="en-US" sz="3600" b="1" smtClean="0">
              <a:solidFill>
                <a:schemeClr val="tx2"/>
              </a:solidFill>
              <a:latin typeface="Times New Roman" pitchFamily="18" charset="0"/>
            </a:endParaRPr>
          </a:p>
        </p:txBody>
      </p:sp>
      <p:sp>
        <p:nvSpPr>
          <p:cNvPr id="162819" name="Rectangle 3"/>
          <p:cNvSpPr>
            <a:spLocks noGrp="1" noChangeArrowheads="1"/>
          </p:cNvSpPr>
          <p:nvPr>
            <p:ph idx="1"/>
          </p:nvPr>
        </p:nvSpPr>
        <p:spPr>
          <a:xfrm>
            <a:off x="261938" y="819150"/>
            <a:ext cx="8351837" cy="4743450"/>
          </a:xfrm>
        </p:spPr>
        <p:txBody>
          <a:bodyPr>
            <a:normAutofit lnSpcReduction="10000"/>
          </a:bodyPr>
          <a:lstStyle/>
          <a:p>
            <a:pPr algn="just" eaLnBrk="1" hangingPunct="1">
              <a:buFontTx/>
              <a:buNone/>
              <a:defRPr/>
            </a:pPr>
            <a:r>
              <a:rPr lang="en-US" b="1" smtClean="0">
                <a:solidFill>
                  <a:srgbClr val="FF3300"/>
                </a:solidFill>
                <a:effectLst>
                  <a:outerShdw blurRad="38100" dist="38100" dir="2700000" algn="tl">
                    <a:srgbClr val="C0C0C0"/>
                  </a:outerShdw>
                </a:effectLst>
                <a:latin typeface="Times New Roman" pitchFamily="18" charset="0"/>
              </a:rPr>
              <a:t>8. Quản lí tài nguyên mạng</a:t>
            </a:r>
          </a:p>
          <a:p>
            <a:pPr algn="just" eaLnBrk="1" hangingPunct="1">
              <a:buClr>
                <a:srgbClr val="03971F"/>
              </a:buClr>
              <a:buSzPct val="120000"/>
              <a:buFont typeface="Wingdings" pitchFamily="2" charset="2"/>
              <a:buChar char="§"/>
              <a:defRPr/>
            </a:pPr>
            <a:r>
              <a:rPr lang="en-US" smtClean="0">
                <a:effectLst>
                  <a:outerShdw blurRad="38100" dist="38100" dir="2700000" algn="tl">
                    <a:srgbClr val="C0C0C0"/>
                  </a:outerShdw>
                </a:effectLst>
                <a:latin typeface="Times New Roman" pitchFamily="18" charset="0"/>
              </a:rPr>
              <a:t>HĐH phải hỗ trợ khả năng quản lí, chia sẻ tài nguyên, truyền thông trên mạng thông qua các thành phần điều khiển giao tiếp mạng.</a:t>
            </a:r>
          </a:p>
          <a:p>
            <a:pPr algn="just" eaLnBrk="1" hangingPunct="1">
              <a:buClr>
                <a:srgbClr val="FF3300"/>
              </a:buClr>
              <a:buSzPct val="165000"/>
              <a:buFont typeface="Wingdings" pitchFamily="2" charset="2"/>
              <a:buNone/>
              <a:defRPr/>
            </a:pPr>
            <a:r>
              <a:rPr lang="en-US" b="1" smtClean="0">
                <a:solidFill>
                  <a:srgbClr val="FF3300"/>
                </a:solidFill>
                <a:effectLst>
                  <a:outerShdw blurRad="38100" dist="38100" dir="2700000" algn="tl">
                    <a:srgbClr val="C0C0C0"/>
                  </a:outerShdw>
                </a:effectLst>
                <a:latin typeface="Times New Roman" pitchFamily="18" charset="0"/>
              </a:rPr>
              <a:t>9. Thông dịch</a:t>
            </a:r>
          </a:p>
          <a:p>
            <a:pPr algn="just" eaLnBrk="1" hangingPunct="1">
              <a:buClr>
                <a:srgbClr val="03971F"/>
              </a:buClr>
              <a:buSzPct val="120000"/>
              <a:buFont typeface="Wingdings" pitchFamily="2" charset="2"/>
              <a:buChar char="§"/>
              <a:defRPr/>
            </a:pPr>
            <a:r>
              <a:rPr lang="en-US" smtClean="0">
                <a:effectLst>
                  <a:outerShdw blurRad="38100" dist="38100" dir="2700000" algn="tl">
                    <a:srgbClr val="C0C0C0"/>
                  </a:outerShdw>
                </a:effectLst>
                <a:latin typeface="Times New Roman" pitchFamily="18" charset="0"/>
              </a:rPr>
              <a:t>Đây là chức năng rất quan trọng của HĐH, đóng vai trò tạo giao diện giữa máy tính và người dùng. Nó giúp máy tính hiểu và xử lí các chỉ thị hay các lệnh của người dùng. </a:t>
            </a:r>
          </a:p>
        </p:txBody>
      </p:sp>
      <p:sp>
        <p:nvSpPr>
          <p:cNvPr id="38915" name="Slide Number Placeholder 5"/>
          <p:cNvSpPr>
            <a:spLocks noGrp="1"/>
          </p:cNvSpPr>
          <p:nvPr>
            <p:ph type="sldNum" sz="quarter" idx="12"/>
          </p:nvPr>
        </p:nvSpPr>
        <p:spPr>
          <a:noFill/>
        </p:spPr>
        <p:txBody>
          <a:bodyPr/>
          <a:lstStyle/>
          <a:p>
            <a:fld id="{26E176B6-A6CC-4E7E-9A90-638978E9B760}"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152400"/>
            <a:ext cx="6870700" cy="641350"/>
          </a:xfrm>
        </p:spPr>
        <p:txBody>
          <a:bodyPr>
            <a:normAutofit fontScale="90000"/>
          </a:bodyPr>
          <a:lstStyle/>
          <a:p>
            <a:pPr eaLnBrk="1" hangingPunct="1">
              <a:defRPr/>
            </a:pPr>
            <a:r>
              <a:rPr lang="en-US" smtClean="0">
                <a:solidFill>
                  <a:srgbClr val="FF0000"/>
                </a:solidFill>
                <a:effectLst>
                  <a:outerShdw blurRad="38100" dist="38100" dir="2700000" algn="tl">
                    <a:srgbClr val="C0C0C0"/>
                  </a:outerShdw>
                </a:effectLst>
                <a:latin typeface="Times New Roman" pitchFamily="18" charset="0"/>
              </a:rPr>
              <a:t>3.2. Các dịch vụ của HĐH</a:t>
            </a:r>
          </a:p>
        </p:txBody>
      </p:sp>
      <p:sp>
        <p:nvSpPr>
          <p:cNvPr id="58371" name="Rectangle 3"/>
          <p:cNvSpPr>
            <a:spLocks noGrp="1" noChangeArrowheads="1"/>
          </p:cNvSpPr>
          <p:nvPr>
            <p:ph idx="1"/>
          </p:nvPr>
        </p:nvSpPr>
        <p:spPr>
          <a:xfrm>
            <a:off x="173422" y="1193800"/>
            <a:ext cx="8718330" cy="4889500"/>
          </a:xfrm>
        </p:spPr>
        <p:txBody>
          <a:bodyPr>
            <a:noAutofit/>
          </a:bodyPr>
          <a:lstStyle/>
          <a:p>
            <a:pPr algn="just">
              <a:buClr>
                <a:schemeClr val="tx2"/>
              </a:buClr>
              <a:buSzPct val="140000"/>
              <a:buFont typeface="Wingdings" pitchFamily="2" charset="2"/>
              <a:buChar char="§"/>
              <a:defRPr/>
            </a:pPr>
            <a:r>
              <a:rPr lang="vi-VN" sz="3000">
                <a:effectLst>
                  <a:outerShdw blurRad="38100" dist="38100" dir="2700000" algn="tl">
                    <a:srgbClr val="C0C0C0"/>
                  </a:outerShdw>
                </a:effectLst>
                <a:latin typeface="Times New Roman" pitchFamily="18" charset="0"/>
              </a:rPr>
              <a:t>Hệ điều hành cung cấp </a:t>
            </a:r>
            <a:r>
              <a:rPr lang="vi-VN" sz="3000" smtClean="0">
                <a:effectLst>
                  <a:outerShdw blurRad="38100" dist="38100" dir="2700000" algn="tl">
                    <a:srgbClr val="C0C0C0"/>
                  </a:outerShdw>
                </a:effectLst>
                <a:latin typeface="Times New Roman" pitchFamily="18" charset="0"/>
              </a:rPr>
              <a:t>các </a:t>
            </a:r>
            <a:r>
              <a:rPr lang="vi-VN" sz="3000">
                <a:effectLst>
                  <a:outerShdw blurRad="38100" dist="38100" dir="2700000" algn="tl">
                    <a:srgbClr val="C0C0C0"/>
                  </a:outerShdw>
                </a:effectLst>
                <a:latin typeface="Times New Roman" pitchFamily="18" charset="0"/>
              </a:rPr>
              <a:t>dịch vụ cho </a:t>
            </a:r>
            <a:r>
              <a:rPr lang="en-US" sz="3000" smtClean="0">
                <a:effectLst>
                  <a:outerShdw blurRad="38100" dist="38100" dir="2700000" algn="tl">
                    <a:srgbClr val="C0C0C0"/>
                  </a:outerShdw>
                </a:effectLst>
                <a:latin typeface="Times New Roman" pitchFamily="18" charset="0"/>
              </a:rPr>
              <a:t>tiến</a:t>
            </a:r>
            <a:r>
              <a:rPr lang="vi-VN" sz="3000" smtClean="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trình và </a:t>
            </a:r>
            <a:r>
              <a:rPr lang="vi-VN" sz="3000" smtClean="0">
                <a:effectLst>
                  <a:outerShdw blurRad="38100" dist="38100" dir="2700000" algn="tl">
                    <a:srgbClr val="C0C0C0"/>
                  </a:outerShdw>
                </a:effectLst>
                <a:latin typeface="Times New Roman" pitchFamily="18" charset="0"/>
              </a:rPr>
              <a:t>người </a:t>
            </a:r>
            <a:r>
              <a:rPr lang="vi-VN" sz="3000">
                <a:effectLst>
                  <a:outerShdw blurRad="38100" dist="38100" dir="2700000" algn="tl">
                    <a:srgbClr val="C0C0C0"/>
                  </a:outerShdw>
                </a:effectLst>
                <a:latin typeface="Times New Roman" pitchFamily="18" charset="0"/>
              </a:rPr>
              <a:t>sử dụng. </a:t>
            </a:r>
            <a:r>
              <a:rPr lang="vi-VN" sz="3000" smtClean="0">
                <a:effectLst>
                  <a:outerShdw blurRad="38100" dist="38100" dir="2700000" algn="tl">
                    <a:srgbClr val="C0C0C0"/>
                  </a:outerShdw>
                </a:effectLst>
                <a:latin typeface="Times New Roman" pitchFamily="18" charset="0"/>
              </a:rPr>
              <a:t>Các </a:t>
            </a:r>
            <a:r>
              <a:rPr lang="vi-VN" sz="3000">
                <a:effectLst>
                  <a:outerShdw blurRad="38100" dist="38100" dir="2700000" algn="tl">
                    <a:srgbClr val="C0C0C0"/>
                  </a:outerShdw>
                </a:effectLst>
                <a:latin typeface="Times New Roman" pitchFamily="18" charset="0"/>
              </a:rPr>
              <a:t>dịch vụ này giúp cho các </a:t>
            </a:r>
            <a:r>
              <a:rPr lang="vi-VN" sz="3000" smtClean="0">
                <a:effectLst>
                  <a:outerShdw blurRad="38100" dist="38100" dir="2700000" algn="tl">
                    <a:srgbClr val="C0C0C0"/>
                  </a:outerShdw>
                </a:effectLst>
                <a:latin typeface="Times New Roman" pitchFamily="18" charset="0"/>
              </a:rPr>
              <a:t>lập</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trình </a:t>
            </a:r>
            <a:r>
              <a:rPr lang="vi-VN" sz="3000">
                <a:effectLst>
                  <a:outerShdw blurRad="38100" dist="38100" dir="2700000" algn="tl">
                    <a:srgbClr val="C0C0C0"/>
                  </a:outerShdw>
                </a:effectLst>
                <a:latin typeface="Times New Roman" pitchFamily="18" charset="0"/>
              </a:rPr>
              <a:t>viên </a:t>
            </a:r>
            <a:r>
              <a:rPr lang="vi-VN" sz="3000" smtClean="0">
                <a:effectLst>
                  <a:outerShdw blurRad="38100" dist="38100" dir="2700000" algn="tl">
                    <a:srgbClr val="C0C0C0"/>
                  </a:outerShdw>
                </a:effectLst>
                <a:latin typeface="Times New Roman" pitchFamily="18" charset="0"/>
              </a:rPr>
              <a:t>lập </a:t>
            </a:r>
            <a:r>
              <a:rPr lang="vi-VN" sz="3000">
                <a:effectLst>
                  <a:outerShdw blurRad="38100" dist="38100" dir="2700000" algn="tl">
                    <a:srgbClr val="C0C0C0"/>
                  </a:outerShdw>
                </a:effectLst>
                <a:latin typeface="Times New Roman" pitchFamily="18" charset="0"/>
              </a:rPr>
              <a:t>trình dể dàng </a:t>
            </a:r>
            <a:r>
              <a:rPr lang="vi-VN" sz="3000" smtClean="0">
                <a:effectLst>
                  <a:outerShdw blurRad="38100" dist="38100" dir="2700000" algn="tl">
                    <a:srgbClr val="C0C0C0"/>
                  </a:outerShdw>
                </a:effectLst>
                <a:latin typeface="Times New Roman" pitchFamily="18" charset="0"/>
              </a:rPr>
              <a:t>hơn</a:t>
            </a:r>
            <a:r>
              <a:rPr lang="en-US" sz="3000" smtClean="0">
                <a:effectLst>
                  <a:outerShdw blurRad="38100" dist="38100" dir="2700000" algn="tl">
                    <a:srgbClr val="C0C0C0"/>
                  </a:outerShdw>
                </a:effectLst>
                <a:latin typeface="Times New Roman" pitchFamily="18" charset="0"/>
              </a:rPr>
              <a:t>. </a:t>
            </a:r>
          </a:p>
          <a:p>
            <a:pPr algn="just">
              <a:buClr>
                <a:schemeClr val="tx2"/>
              </a:buClr>
              <a:buSzPct val="140000"/>
              <a:buFont typeface="Wingdings" pitchFamily="2" charset="2"/>
              <a:buChar char="§"/>
              <a:defRPr/>
            </a:pPr>
            <a:r>
              <a:rPr lang="vi-VN" sz="3000">
                <a:effectLst>
                  <a:outerShdw blurRad="38100" dist="38100" dir="2700000" algn="tl">
                    <a:srgbClr val="C0C0C0"/>
                  </a:outerShdw>
                </a:effectLst>
                <a:latin typeface="Times New Roman" pitchFamily="18" charset="0"/>
              </a:rPr>
              <a:t>Các dịch vụ này trên mỗi hệ</a:t>
            </a:r>
            <a:r>
              <a:rPr lang="en-US" sz="3000">
                <a:effectLst>
                  <a:outerShdw blurRad="38100" dist="38100" dir="2700000" algn="tl">
                    <a:srgbClr val="C0C0C0"/>
                  </a:outerShdw>
                </a:effectLst>
                <a:latin typeface="Times New Roman" pitchFamily="18" charset="0"/>
              </a:rPr>
              <a:t> </a:t>
            </a:r>
            <a:r>
              <a:rPr lang="vi-VN" sz="3000">
                <a:effectLst>
                  <a:outerShdw blurRad="38100" dist="38100" dir="2700000" algn="tl">
                    <a:srgbClr val="C0C0C0"/>
                  </a:outerShdw>
                </a:effectLst>
                <a:latin typeface="Times New Roman" pitchFamily="18" charset="0"/>
              </a:rPr>
              <a:t>thống là khác nhau nhưng cũng có những lớp </a:t>
            </a:r>
            <a:r>
              <a:rPr lang="vi-VN" sz="3000" smtClean="0">
                <a:effectLst>
                  <a:outerShdw blurRad="38100" dist="38100" dir="2700000" algn="tl">
                    <a:srgbClr val="C0C0C0"/>
                  </a:outerShdw>
                </a:effectLst>
                <a:latin typeface="Times New Roman" pitchFamily="18" charset="0"/>
              </a:rPr>
              <a:t>chung</a:t>
            </a:r>
            <a:r>
              <a:rPr lang="en-US" sz="3000" smtClean="0">
                <a:effectLst>
                  <a:outerShdw blurRad="38100" dist="38100" dir="2700000" algn="tl">
                    <a:srgbClr val="C0C0C0"/>
                  </a:outerShdw>
                </a:effectLst>
                <a:latin typeface="Times New Roman" pitchFamily="18" charset="0"/>
              </a:rPr>
              <a:t>:</a:t>
            </a:r>
          </a:p>
          <a:p>
            <a:pPr algn="just">
              <a:buClr>
                <a:schemeClr val="tx2"/>
              </a:buClr>
              <a:buSzPct val="140000"/>
              <a:buNone/>
              <a:defRPr/>
            </a:pPr>
            <a:r>
              <a:rPr lang="en-US" sz="3000" smtClean="0">
                <a:effectLst>
                  <a:outerShdw blurRad="38100" dist="38100" dir="2700000" algn="tl">
                    <a:srgbClr val="C0C0C0"/>
                  </a:outerShdw>
                </a:effectLst>
                <a:latin typeface="Times New Roman" pitchFamily="18" charset="0"/>
              </a:rPr>
              <a:t>+ Nhóm phục vụ: Nhóm này phục vụ các tiến trình và những user bao gồm:  Phục vụ thực hiện CT; Điều khiển thao tác vào/ra; Phục vụ các thao tác file/thư mục;  Phát hiện lỗi / xử lí lỗi; Phân phối tài nguyên,...</a:t>
            </a:r>
          </a:p>
        </p:txBody>
      </p:sp>
      <p:sp>
        <p:nvSpPr>
          <p:cNvPr id="39939" name="Slide Number Placeholder 5"/>
          <p:cNvSpPr>
            <a:spLocks noGrp="1"/>
          </p:cNvSpPr>
          <p:nvPr>
            <p:ph type="sldNum" sz="quarter" idx="12"/>
          </p:nvPr>
        </p:nvSpPr>
        <p:spPr>
          <a:noFill/>
        </p:spPr>
        <p:txBody>
          <a:bodyPr/>
          <a:lstStyle/>
          <a:p>
            <a:fld id="{FF7E67F5-0B56-4AB8-A5CB-D74DCC865E42}"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700088" y="312738"/>
            <a:ext cx="6870700" cy="555625"/>
          </a:xfrm>
        </p:spPr>
        <p:txBody>
          <a:bodyPr>
            <a:normAutofit fontScale="90000"/>
          </a:bodyPr>
          <a:lstStyle/>
          <a:p>
            <a:pPr>
              <a:defRPr/>
            </a:pPr>
            <a:r>
              <a:rPr lang="en-US">
                <a:solidFill>
                  <a:srgbClr val="FF0000"/>
                </a:solidFill>
                <a:effectLst>
                  <a:outerShdw blurRad="38100" dist="38100" dir="2700000" algn="tl">
                    <a:srgbClr val="C0C0C0"/>
                  </a:outerShdw>
                </a:effectLst>
                <a:latin typeface="Times New Roman" pitchFamily="18" charset="0"/>
              </a:rPr>
              <a:t>3.2. Các dịch vụ của HĐH</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64867" name="Rectangle 3"/>
          <p:cNvSpPr>
            <a:spLocks noGrp="1" noChangeArrowheads="1"/>
          </p:cNvSpPr>
          <p:nvPr>
            <p:ph idx="1"/>
          </p:nvPr>
        </p:nvSpPr>
        <p:spPr>
          <a:xfrm>
            <a:off x="252248" y="1020763"/>
            <a:ext cx="8556790" cy="5017430"/>
          </a:xfrm>
        </p:spPr>
        <p:txBody>
          <a:bodyPr>
            <a:noAutofit/>
          </a:bodyPr>
          <a:lstStyle/>
          <a:p>
            <a:pPr algn="just" eaLnBrk="1" hangingPunct="1">
              <a:buClr>
                <a:srgbClr val="03971F"/>
              </a:buClr>
              <a:buSzPct val="120000"/>
              <a:buFont typeface="Webdings" pitchFamily="18" charset="2"/>
              <a:buChar char="4"/>
              <a:defRPr/>
            </a:pPr>
            <a:r>
              <a:rPr lang="en-US" smtClean="0">
                <a:effectLst>
                  <a:outerShdw blurRad="38100" dist="38100" dir="2700000" algn="tl">
                    <a:srgbClr val="C0C0C0"/>
                  </a:outerShdw>
                </a:effectLst>
                <a:latin typeface="Times New Roman" pitchFamily="18" charset="0"/>
              </a:rPr>
              <a:t>Nhóm các chương trình HT: Cung cấp các công cụ cho người dùng thực hiện các thao tác quản lí và điều khiển hệ thống. Các chương trình HT bao gồm:</a:t>
            </a:r>
          </a:p>
          <a:p>
            <a:pPr algn="just" eaLnBrk="1" hangingPunct="1">
              <a:buClr>
                <a:srgbClr val="03971F"/>
              </a:buClr>
              <a:buSzPct val="120000"/>
              <a:buFont typeface="Webdings" pitchFamily="18" charset="2"/>
              <a:buNone/>
              <a:defRPr/>
            </a:pPr>
            <a:r>
              <a:rPr lang="en-US" smtClean="0">
                <a:effectLst>
                  <a:outerShdw blurRad="38100" dist="38100" dir="2700000" algn="tl">
                    <a:srgbClr val="C0C0C0"/>
                  </a:outerShdw>
                </a:effectLst>
                <a:latin typeface="Times New Roman" pitchFamily="18" charset="0"/>
              </a:rPr>
              <a:t>	+ Các CT thao tác với file và thư mục.</a:t>
            </a:r>
          </a:p>
          <a:p>
            <a:pPr algn="just" eaLnBrk="1" hangingPunct="1">
              <a:buClr>
                <a:srgbClr val="03971F"/>
              </a:buClr>
              <a:buSzPct val="120000"/>
              <a:buFont typeface="Webdings" pitchFamily="18" charset="2"/>
              <a:buNone/>
              <a:defRPr/>
            </a:pPr>
            <a:r>
              <a:rPr lang="en-US" smtClean="0">
                <a:effectLst>
                  <a:outerShdw blurRad="38100" dist="38100" dir="2700000" algn="tl">
                    <a:srgbClr val="C0C0C0"/>
                  </a:outerShdw>
                </a:effectLst>
                <a:latin typeface="Times New Roman" pitchFamily="18" charset="0"/>
              </a:rPr>
              <a:t>	+ Các CT thông tin trạng thái.</a:t>
            </a:r>
          </a:p>
          <a:p>
            <a:pPr algn="just" eaLnBrk="1" hangingPunct="1">
              <a:buClr>
                <a:srgbClr val="03971F"/>
              </a:buClr>
              <a:buSzPct val="120000"/>
              <a:buFont typeface="Webdings" pitchFamily="18" charset="2"/>
              <a:buNone/>
              <a:defRPr/>
            </a:pPr>
            <a:r>
              <a:rPr lang="en-US" smtClean="0">
                <a:effectLst>
                  <a:outerShdw blurRad="38100" dist="38100" dir="2700000" algn="tl">
                    <a:srgbClr val="C0C0C0"/>
                  </a:outerShdw>
                </a:effectLst>
                <a:latin typeface="Times New Roman" pitchFamily="18" charset="0"/>
              </a:rPr>
              <a:t>	+ Các CT hỗ trợ ngôn ngữ lập trình.</a:t>
            </a:r>
          </a:p>
          <a:p>
            <a:pPr algn="just" eaLnBrk="1" hangingPunct="1">
              <a:buClr>
                <a:srgbClr val="03971F"/>
              </a:buClr>
              <a:buSzPct val="120000"/>
              <a:buFont typeface="Webdings" pitchFamily="18" charset="2"/>
              <a:buNone/>
              <a:defRPr/>
            </a:pPr>
            <a:r>
              <a:rPr lang="en-US" smtClean="0">
                <a:effectLst>
                  <a:outerShdw blurRad="38100" dist="38100" dir="2700000" algn="tl">
                    <a:srgbClr val="C0C0C0"/>
                  </a:outerShdw>
                </a:effectLst>
                <a:latin typeface="Times New Roman" pitchFamily="18" charset="0"/>
              </a:rPr>
              <a:t>	+ Các CT điều khiển nạp và thực hiện CT.</a:t>
            </a:r>
          </a:p>
          <a:p>
            <a:pPr algn="just" eaLnBrk="1" hangingPunct="1">
              <a:buClr>
                <a:srgbClr val="03971F"/>
              </a:buClr>
              <a:buSzPct val="120000"/>
              <a:buFont typeface="Webdings" pitchFamily="18" charset="2"/>
              <a:buNone/>
              <a:defRPr/>
            </a:pPr>
            <a:r>
              <a:rPr lang="en-US" smtClean="0">
                <a:effectLst>
                  <a:outerShdw blurRad="38100" dist="38100" dir="2700000" algn="tl">
                    <a:srgbClr val="C0C0C0"/>
                  </a:outerShdw>
                </a:effectLst>
                <a:latin typeface="Times New Roman" pitchFamily="18" charset="0"/>
              </a:rPr>
              <a:t>	+ Các CT phiên dịch lệnh.</a:t>
            </a:r>
          </a:p>
        </p:txBody>
      </p:sp>
      <p:sp>
        <p:nvSpPr>
          <p:cNvPr id="41987" name="Slide Number Placeholder 5"/>
          <p:cNvSpPr>
            <a:spLocks noGrp="1"/>
          </p:cNvSpPr>
          <p:nvPr>
            <p:ph type="sldNum" sz="quarter" idx="12"/>
          </p:nvPr>
        </p:nvSpPr>
        <p:spPr>
          <a:noFill/>
        </p:spPr>
        <p:txBody>
          <a:bodyPr/>
          <a:lstStyle/>
          <a:p>
            <a:fld id="{1DD47BD3-9B10-456E-BC35-FF8DB2FF41FA}"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152400"/>
            <a:ext cx="6870700" cy="860425"/>
          </a:xfrm>
        </p:spPr>
        <p:txBody>
          <a:bodyPr/>
          <a:lstStyle/>
          <a:p>
            <a:pPr>
              <a:defRPr/>
            </a:pPr>
            <a:r>
              <a:rPr lang="en-US">
                <a:solidFill>
                  <a:srgbClr val="FF0000"/>
                </a:solidFill>
                <a:effectLst>
                  <a:outerShdw blurRad="38100" dist="38100" dir="2700000" algn="tl">
                    <a:srgbClr val="C0C0C0"/>
                  </a:outerShdw>
                </a:effectLst>
                <a:latin typeface="Times New Roman" pitchFamily="18" charset="0"/>
              </a:rPr>
              <a:t>3.2. Các dịch vụ của HĐH</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66915" name="Rectangle 3"/>
          <p:cNvSpPr>
            <a:spLocks noGrp="1" noChangeArrowheads="1"/>
          </p:cNvSpPr>
          <p:nvPr>
            <p:ph idx="1"/>
          </p:nvPr>
        </p:nvSpPr>
        <p:spPr>
          <a:xfrm>
            <a:off x="304800" y="1020763"/>
            <a:ext cx="8091488" cy="4483100"/>
          </a:xfrm>
        </p:spPr>
        <p:txBody>
          <a:bodyPr/>
          <a:lstStyle/>
          <a:p>
            <a:pPr eaLnBrk="1" hangingPunct="1">
              <a:buClr>
                <a:srgbClr val="03971F"/>
              </a:buClr>
              <a:buSzPct val="120000"/>
              <a:buFont typeface="Webdings" pitchFamily="18" charset="2"/>
              <a:buChar char="4"/>
              <a:defRPr/>
            </a:pPr>
            <a:r>
              <a:rPr lang="en-US" smtClean="0">
                <a:effectLst>
                  <a:outerShdw blurRad="38100" dist="38100" dir="2700000" algn="tl">
                    <a:srgbClr val="C0C0C0"/>
                  </a:outerShdw>
                </a:effectLst>
                <a:latin typeface="Times New Roman" pitchFamily="18" charset="0"/>
              </a:rPr>
              <a:t>Nhóm các chương trình ứng dụng: Cung cấp các CT ứng dụng cho người dùng như:</a:t>
            </a:r>
          </a:p>
          <a:p>
            <a:pPr eaLnBrk="1" hangingPunct="1">
              <a:buClr>
                <a:srgbClr val="03971F"/>
              </a:buClr>
              <a:buSzPct val="120000"/>
              <a:buFont typeface="Webdings" pitchFamily="18" charset="2"/>
              <a:buNone/>
              <a:defRPr/>
            </a:pPr>
            <a:r>
              <a:rPr lang="en-US" smtClean="0">
                <a:effectLst>
                  <a:outerShdw blurRad="38100" dist="38100" dir="2700000" algn="tl">
                    <a:srgbClr val="C0C0C0"/>
                  </a:outerShdw>
                </a:effectLst>
                <a:latin typeface="Times New Roman" pitchFamily="18" charset="0"/>
              </a:rPr>
              <a:t>	+ Các CT soạn thảo văn bản đơn giản 	</a:t>
            </a:r>
          </a:p>
          <a:p>
            <a:pPr eaLnBrk="1" hangingPunct="1">
              <a:buClr>
                <a:srgbClr val="03971F"/>
              </a:buClr>
              <a:buSzPct val="120000"/>
              <a:buFont typeface="Webdings" pitchFamily="18" charset="2"/>
              <a:buNone/>
              <a:defRPr/>
            </a:pPr>
            <a:r>
              <a:rPr lang="en-US">
                <a:effectLst>
                  <a:outerShdw blurRad="38100" dist="38100" dir="2700000" algn="tl">
                    <a:srgbClr val="C0C0C0"/>
                  </a:outerShdw>
                </a:effectLst>
                <a:latin typeface="Times New Roman" pitchFamily="18" charset="0"/>
              </a:rPr>
              <a:t>	</a:t>
            </a:r>
            <a:r>
              <a:rPr lang="en-US" smtClean="0">
                <a:effectLst>
                  <a:outerShdw blurRad="38100" dist="38100" dir="2700000" algn="tl">
                    <a:srgbClr val="C0C0C0"/>
                  </a:outerShdw>
                </a:effectLst>
                <a:latin typeface="Times New Roman" pitchFamily="18" charset="0"/>
              </a:rPr>
              <a:t>+ Các trình duyệt Web.</a:t>
            </a:r>
          </a:p>
          <a:p>
            <a:pPr eaLnBrk="1" hangingPunct="1">
              <a:buClr>
                <a:srgbClr val="03971F"/>
              </a:buClr>
              <a:buSzPct val="120000"/>
              <a:buFont typeface="Webdings" pitchFamily="18" charset="2"/>
              <a:buNone/>
              <a:defRPr/>
            </a:pPr>
            <a:r>
              <a:rPr lang="en-US" smtClean="0">
                <a:effectLst>
                  <a:outerShdw blurRad="38100" dist="38100" dir="2700000" algn="tl">
                    <a:srgbClr val="C0C0C0"/>
                  </a:outerShdw>
                </a:effectLst>
                <a:latin typeface="Times New Roman" pitchFamily="18" charset="0"/>
              </a:rPr>
              <a:t>	+ Các CT phục vụ giải trí.</a:t>
            </a:r>
          </a:p>
          <a:p>
            <a:pPr eaLnBrk="1" hangingPunct="1">
              <a:buClr>
                <a:srgbClr val="03971F"/>
              </a:buClr>
              <a:buSzPct val="120000"/>
              <a:buFont typeface="Webdings" pitchFamily="18" charset="2"/>
              <a:buNone/>
              <a:defRPr/>
            </a:pPr>
            <a:r>
              <a:rPr lang="en-US" smtClean="0">
                <a:effectLst>
                  <a:outerShdw blurRad="38100" dist="38100" dir="2700000" algn="tl">
                    <a:srgbClr val="C0C0C0"/>
                  </a:outerShdw>
                </a:effectLst>
                <a:latin typeface="Times New Roman" pitchFamily="18" charset="0"/>
              </a:rPr>
              <a:t>	...</a:t>
            </a:r>
          </a:p>
        </p:txBody>
      </p:sp>
      <p:sp>
        <p:nvSpPr>
          <p:cNvPr id="43011" name="Slide Number Placeholder 5"/>
          <p:cNvSpPr>
            <a:spLocks noGrp="1"/>
          </p:cNvSpPr>
          <p:nvPr>
            <p:ph type="sldNum" sz="quarter" idx="12"/>
          </p:nvPr>
        </p:nvSpPr>
        <p:spPr>
          <a:noFill/>
        </p:spPr>
        <p:txBody>
          <a:bodyPr/>
          <a:lstStyle/>
          <a:p>
            <a:fld id="{185E5A4F-8C95-42A1-B063-C7BFBCC3E936}"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799" y="152400"/>
            <a:ext cx="7867651" cy="801688"/>
          </a:xfrm>
        </p:spPr>
        <p:txBody>
          <a:bodyPr/>
          <a:lstStyle/>
          <a:p>
            <a:pPr>
              <a:defRPr/>
            </a:pPr>
            <a:r>
              <a:rPr lang="en-US" sz="3600" smtClean="0">
                <a:solidFill>
                  <a:srgbClr val="FF0000"/>
                </a:solidFill>
                <a:effectLst>
                  <a:outerShdw blurRad="38100" dist="38100" dir="2700000" algn="tl">
                    <a:srgbClr val="C0C0C0"/>
                  </a:outerShdw>
                </a:effectLst>
                <a:latin typeface="Times New Roman" pitchFamily="18" charset="0"/>
              </a:rPr>
              <a:t>1. Tổng </a:t>
            </a:r>
            <a:r>
              <a:rPr lang="en-US" sz="3600">
                <a:solidFill>
                  <a:srgbClr val="FF0000"/>
                </a:solidFill>
                <a:effectLst>
                  <a:outerShdw blurRad="38100" dist="38100" dir="2700000" algn="tl">
                    <a:srgbClr val="C0C0C0"/>
                  </a:outerShdw>
                </a:effectLst>
                <a:latin typeface="Times New Roman" pitchFamily="18" charset="0"/>
              </a:rPr>
              <a:t>quan về hệ điều hành</a:t>
            </a:r>
          </a:p>
        </p:txBody>
      </p:sp>
      <p:sp>
        <p:nvSpPr>
          <p:cNvPr id="132099" name="Rectangle 3"/>
          <p:cNvSpPr>
            <a:spLocks noGrp="1" noChangeArrowheads="1"/>
          </p:cNvSpPr>
          <p:nvPr>
            <p:ph idx="1"/>
          </p:nvPr>
        </p:nvSpPr>
        <p:spPr>
          <a:xfrm>
            <a:off x="209550" y="1100138"/>
            <a:ext cx="8248650" cy="4840287"/>
          </a:xfrm>
        </p:spPr>
        <p:txBody>
          <a:bodyPr/>
          <a:lstStyle/>
          <a:p>
            <a:pPr algn="just" eaLnBrk="1" hangingPunct="1">
              <a:buSzPct val="130000"/>
              <a:buFont typeface="Wingdings" pitchFamily="2" charset="2"/>
              <a:buChar char="§"/>
              <a:defRPr/>
            </a:pPr>
            <a:r>
              <a:rPr lang="en-US" sz="2900" smtClean="0">
                <a:effectLst>
                  <a:outerShdw blurRad="38100" dist="38100" dir="2700000" algn="tl">
                    <a:srgbClr val="C0C0C0"/>
                  </a:outerShdw>
                </a:effectLst>
                <a:latin typeface="Times New Roman" pitchFamily="18" charset="0"/>
              </a:rPr>
              <a:t>Khái niệm về hệ điều hành</a:t>
            </a:r>
          </a:p>
          <a:p>
            <a:pPr algn="just" eaLnBrk="1" hangingPunct="1">
              <a:buSzPct val="130000"/>
              <a:buFont typeface="Wingdings" pitchFamily="2" charset="2"/>
              <a:buChar char="§"/>
              <a:defRPr/>
            </a:pPr>
            <a:r>
              <a:rPr lang="en-US" sz="2900" smtClean="0">
                <a:effectLst>
                  <a:outerShdw blurRad="38100" dist="38100" dir="2700000" algn="tl">
                    <a:srgbClr val="C0C0C0"/>
                  </a:outerShdw>
                </a:effectLst>
                <a:latin typeface="Times New Roman" pitchFamily="18" charset="0"/>
              </a:rPr>
              <a:t>Phân loại hệ điều hành</a:t>
            </a:r>
          </a:p>
          <a:p>
            <a:pPr algn="just" eaLnBrk="1" hangingPunct="1">
              <a:buSzPct val="130000"/>
              <a:buFont typeface="Wingdings" pitchFamily="2" charset="2"/>
              <a:buChar char="§"/>
              <a:defRPr/>
            </a:pPr>
            <a:r>
              <a:rPr lang="en-US" sz="2900" smtClean="0">
                <a:effectLst>
                  <a:outerShdw blurRad="38100" dist="38100" dir="2700000" algn="tl">
                    <a:srgbClr val="C0C0C0"/>
                  </a:outerShdw>
                </a:effectLst>
                <a:latin typeface="Times New Roman" pitchFamily="18" charset="0"/>
              </a:rPr>
              <a:t>Các thuộc tính của hệ điều hành </a:t>
            </a:r>
          </a:p>
          <a:p>
            <a:pPr algn="just">
              <a:buSzPct val="130000"/>
              <a:buFont typeface="Wingdings" pitchFamily="2" charset="2"/>
              <a:buChar char="§"/>
              <a:defRPr/>
            </a:pPr>
            <a:r>
              <a:rPr lang="en-US" sz="2800">
                <a:effectLst>
                  <a:outerShdw blurRad="38100" dist="38100" dir="2700000" algn="tl">
                    <a:srgbClr val="C0C0C0"/>
                  </a:outerShdw>
                </a:effectLst>
                <a:latin typeface="Times New Roman" pitchFamily="18" charset="0"/>
              </a:rPr>
              <a:t>Các nguyên tắc thiết kế và xây dựng HĐH</a:t>
            </a:r>
            <a:r>
              <a:rPr lang="en-US" sz="2900" smtClean="0">
                <a:effectLst>
                  <a:outerShdw blurRad="38100" dist="38100" dir="2700000" algn="tl">
                    <a:srgbClr val="C0C0C0"/>
                  </a:outerShdw>
                </a:effectLst>
                <a:latin typeface="Times New Roman" pitchFamily="18" charset="0"/>
              </a:rPr>
              <a:t>	</a:t>
            </a:r>
          </a:p>
        </p:txBody>
      </p:sp>
      <p:sp>
        <p:nvSpPr>
          <p:cNvPr id="5123" name="Slide Number Placeholder 5"/>
          <p:cNvSpPr>
            <a:spLocks noGrp="1"/>
          </p:cNvSpPr>
          <p:nvPr>
            <p:ph type="sldNum" sz="quarter" idx="12"/>
          </p:nvPr>
        </p:nvSpPr>
        <p:spPr>
          <a:noFill/>
        </p:spPr>
        <p:txBody>
          <a:bodyPr/>
          <a:lstStyle/>
          <a:p>
            <a:fld id="{44A5BC75-CD8B-44B4-8F2B-8D9519F81C03}" type="slidenum">
              <a:rPr lang="en-US" smtClean="0"/>
              <a:pPr/>
              <a:t>6</a:t>
            </a:fld>
            <a:endParaRPr lang="en-US" smtClean="0"/>
          </a:p>
        </p:txBody>
      </p:sp>
    </p:spTree>
  </p:cSld>
  <p:clrMapOvr>
    <a:masterClrMapping/>
  </p:clrMapOvr>
  <p:transition advTm="546"/>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152400"/>
            <a:ext cx="6870700" cy="61277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3.3. Lời gọi hệ thống</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63843" name="Rectangle 3"/>
          <p:cNvSpPr>
            <a:spLocks noGrp="1" noChangeArrowheads="1"/>
          </p:cNvSpPr>
          <p:nvPr>
            <p:ph idx="1"/>
          </p:nvPr>
        </p:nvSpPr>
        <p:spPr>
          <a:xfrm>
            <a:off x="306388" y="977900"/>
            <a:ext cx="8266112" cy="4802188"/>
          </a:xfrm>
        </p:spPr>
        <p:txBody>
          <a:bodyPr>
            <a:normAutofit lnSpcReduction="10000"/>
          </a:bodyPr>
          <a:lstStyle/>
          <a:p>
            <a:pPr algn="just" eaLnBrk="1" hangingPunct="1">
              <a:buClr>
                <a:srgbClr val="03971F"/>
              </a:buClr>
              <a:buSzPct val="120000"/>
              <a:buNone/>
              <a:defRPr/>
            </a:pPr>
            <a:r>
              <a:rPr lang="en-US" sz="2600" smtClean="0">
                <a:effectLst>
                  <a:outerShdw blurRad="38100" dist="38100" dir="2700000" algn="tl">
                    <a:srgbClr val="C0C0C0"/>
                  </a:outerShdw>
                </a:effectLst>
                <a:latin typeface="Times New Roman" pitchFamily="18" charset="0"/>
              </a:rPr>
              <a:t>+ Các lời gọi hệ thống (system calls): Các chương trình ứng dụng muốn sử dụng các dịch vụ hệ thống của HĐH nó phải gửi một yêu cầu hệ thống (system call) tới HĐH và HĐH sẽ đáp ứng nếu có thể.</a:t>
            </a:r>
          </a:p>
          <a:p>
            <a:pPr algn="just" eaLnBrk="1" hangingPunct="1">
              <a:buClr>
                <a:srgbClr val="03971F"/>
              </a:buClr>
              <a:buSzPct val="120000"/>
              <a:buFont typeface="Webdings" pitchFamily="18" charset="2"/>
              <a:buNone/>
              <a:defRPr/>
            </a:pPr>
            <a:r>
              <a:rPr lang="en-US" sz="2600" smtClean="0">
                <a:effectLst>
                  <a:outerShdw blurRad="38100" dist="38100" dir="2700000" algn="tl">
                    <a:srgbClr val="C0C0C0"/>
                  </a:outerShdw>
                </a:effectLst>
                <a:latin typeface="Times New Roman" pitchFamily="18" charset="0"/>
              </a:rPr>
              <a:t>	+ Các lời gọi hệ thống cung cấp giao tiếp giữa một chương trình đang chạy và HĐH. Có 2 cách tổ chức lời gọi HT:</a:t>
            </a:r>
          </a:p>
          <a:p>
            <a:pPr algn="just" eaLnBrk="1" hangingPunct="1">
              <a:buClr>
                <a:srgbClr val="03971F"/>
              </a:buClr>
              <a:buSzPct val="120000"/>
              <a:buFont typeface="Webdings" pitchFamily="18" charset="2"/>
              <a:buNone/>
              <a:defRPr/>
            </a:pPr>
            <a:r>
              <a:rPr lang="en-US" sz="2600" smtClean="0">
                <a:effectLst>
                  <a:outerShdw blurRad="38100" dist="38100" dir="2700000" algn="tl">
                    <a:srgbClr val="C0C0C0"/>
                  </a:outerShdw>
                </a:effectLst>
                <a:latin typeface="Times New Roman" pitchFamily="18" charset="0"/>
              </a:rPr>
              <a:t>	- Tổ chức như là một chỉ thị của hợp ngữ và được chứa trong danh sách các dịch vụ của hợp ngữ.</a:t>
            </a:r>
          </a:p>
          <a:p>
            <a:pPr algn="just" eaLnBrk="1" hangingPunct="1">
              <a:buClr>
                <a:srgbClr val="03971F"/>
              </a:buClr>
              <a:buSzPct val="120000"/>
              <a:buFont typeface="Webdings" pitchFamily="18" charset="2"/>
              <a:buNone/>
              <a:defRPr/>
            </a:pPr>
            <a:r>
              <a:rPr lang="en-US" sz="2600" smtClean="0">
                <a:effectLst>
                  <a:outerShdw blurRad="38100" dist="38100" dir="2700000" algn="tl">
                    <a:srgbClr val="C0C0C0"/>
                  </a:outerShdw>
                </a:effectLst>
                <a:latin typeface="Times New Roman" pitchFamily="18" charset="0"/>
              </a:rPr>
              <a:t>	- Tổ chức trực tiếp từ chương trình ngôn ngữ bậc cao và được xây dựng thành các hàm và thủ tục chứa trong thư viện của ngôn ngữ.</a:t>
            </a:r>
          </a:p>
        </p:txBody>
      </p:sp>
      <p:sp>
        <p:nvSpPr>
          <p:cNvPr id="40963" name="Slide Number Placeholder 5"/>
          <p:cNvSpPr>
            <a:spLocks noGrp="1"/>
          </p:cNvSpPr>
          <p:nvPr>
            <p:ph type="sldNum" sz="quarter" idx="12"/>
          </p:nvPr>
        </p:nvSpPr>
        <p:spPr>
          <a:noFill/>
        </p:spPr>
        <p:txBody>
          <a:bodyPr/>
          <a:lstStyle/>
          <a:p>
            <a:fld id="{F748A798-0AF0-4FEF-AA64-EDB7574368F4}"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152400"/>
            <a:ext cx="6870700" cy="61277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3.4. Cấu trúc hệ thống</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63843" name="Rectangle 3"/>
          <p:cNvSpPr>
            <a:spLocks noGrp="1" noChangeArrowheads="1"/>
          </p:cNvSpPr>
          <p:nvPr>
            <p:ph idx="1"/>
          </p:nvPr>
        </p:nvSpPr>
        <p:spPr>
          <a:xfrm>
            <a:off x="306388" y="977900"/>
            <a:ext cx="8266112" cy="4802188"/>
          </a:xfrm>
        </p:spPr>
        <p:txBody>
          <a:bodyPr>
            <a:normAutofit/>
          </a:bodyPr>
          <a:lstStyle/>
          <a:p>
            <a:pPr algn="just" eaLnBrk="1" hangingPunct="1">
              <a:buClr>
                <a:srgbClr val="03971F"/>
              </a:buClr>
              <a:buSzPct val="120000"/>
              <a:buNone/>
              <a:defRPr/>
            </a:pPr>
            <a:r>
              <a:rPr lang="en-US" smtClean="0">
                <a:effectLst>
                  <a:outerShdw blurRad="38100" dist="38100" dir="2700000" algn="tl">
                    <a:srgbClr val="C0C0C0"/>
                  </a:outerShdw>
                </a:effectLst>
                <a:latin typeface="Times New Roman" pitchFamily="18" charset="0"/>
              </a:rPr>
              <a:t>+ Một hệ thống lớn và phức tạp như các HĐH hiện đại cần phải được xây dựng rất cẩn thận để nó có thể thực hiện các chức năng hợp lý và được điều chỉnh dễ dàng.</a:t>
            </a:r>
          </a:p>
          <a:p>
            <a:pPr algn="just" eaLnBrk="1" hangingPunct="1">
              <a:buClr>
                <a:srgbClr val="03971F"/>
              </a:buClr>
              <a:buSzPct val="120000"/>
              <a:buNone/>
              <a:defRPr/>
            </a:pPr>
            <a:r>
              <a:rPr lang="en-US" smtClean="0">
                <a:effectLst>
                  <a:outerShdw blurRad="38100" dist="38100" dir="2700000" algn="tl">
                    <a:srgbClr val="C0C0C0"/>
                  </a:outerShdw>
                </a:effectLst>
                <a:latin typeface="Times New Roman" pitchFamily="18" charset="0"/>
              </a:rPr>
              <a:t>+ Một phương pháp phổ biến là chia HĐH thành nhiều lớp (moduls), mỗi moduls có chức năng rõ ràng.</a:t>
            </a:r>
          </a:p>
        </p:txBody>
      </p:sp>
      <p:sp>
        <p:nvSpPr>
          <p:cNvPr id="40963" name="Slide Number Placeholder 5"/>
          <p:cNvSpPr>
            <a:spLocks noGrp="1"/>
          </p:cNvSpPr>
          <p:nvPr>
            <p:ph type="sldNum" sz="quarter" idx="12"/>
          </p:nvPr>
        </p:nvSpPr>
        <p:spPr>
          <a:noFill/>
        </p:spPr>
        <p:txBody>
          <a:bodyPr/>
          <a:lstStyle/>
          <a:p>
            <a:fld id="{F748A798-0AF0-4FEF-AA64-EDB7574368F4}"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152400"/>
            <a:ext cx="6870700" cy="61277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3.4. Cấu trúc hệ thống</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63843" name="Rectangle 3"/>
          <p:cNvSpPr>
            <a:spLocks noGrp="1" noChangeArrowheads="1"/>
          </p:cNvSpPr>
          <p:nvPr>
            <p:ph idx="1"/>
          </p:nvPr>
        </p:nvSpPr>
        <p:spPr>
          <a:xfrm>
            <a:off x="306388" y="977900"/>
            <a:ext cx="8266112" cy="4802188"/>
          </a:xfrm>
        </p:spPr>
        <p:txBody>
          <a:bodyPr>
            <a:normAutofit/>
          </a:bodyPr>
          <a:lstStyle/>
          <a:p>
            <a:pPr algn="just" eaLnBrk="1" hangingPunct="1">
              <a:buClr>
                <a:srgbClr val="03971F"/>
              </a:buClr>
              <a:buSzPct val="120000"/>
              <a:buNone/>
              <a:defRPr/>
            </a:pPr>
            <a:r>
              <a:rPr lang="en-US" smtClean="0">
                <a:solidFill>
                  <a:srgbClr val="FF3300"/>
                </a:solidFill>
                <a:effectLst>
                  <a:outerShdw blurRad="38100" dist="38100" dir="2700000" algn="tl">
                    <a:srgbClr val="C0C0C0"/>
                  </a:outerShdw>
                </a:effectLst>
                <a:latin typeface="Times New Roman" pitchFamily="18" charset="0"/>
              </a:rPr>
              <a:t>1. Cấu trúc đơn giản</a:t>
            </a:r>
          </a:p>
          <a:p>
            <a:pPr algn="just">
              <a:buClr>
                <a:srgbClr val="03971F"/>
              </a:buClr>
              <a:buSzPct val="120000"/>
              <a:buNone/>
              <a:defRPr/>
            </a:pPr>
            <a:r>
              <a:rPr lang="en-US" smtClean="0">
                <a:effectLst>
                  <a:outerShdw blurRad="38100" dist="38100" dir="2700000" algn="tl">
                    <a:srgbClr val="C0C0C0"/>
                  </a:outerShdw>
                </a:effectLst>
                <a:latin typeface="Times New Roman" pitchFamily="18" charset="0"/>
              </a:rPr>
              <a:t>+ Những</a:t>
            </a:r>
            <a:r>
              <a:rPr lang="vi-VN" smtClean="0">
                <a:effectLst>
                  <a:outerShdw blurRad="38100" dist="38100" dir="2700000" algn="tl">
                    <a:srgbClr val="C0C0C0"/>
                  </a:outerShdw>
                </a:effectLst>
                <a:latin typeface="Times New Roman" pitchFamily="18" charset="0"/>
              </a:rPr>
              <a:t> hệ điều hành b</a:t>
            </a:r>
            <a:r>
              <a:rPr lang="en-US" smtClean="0">
                <a:effectLst>
                  <a:outerShdw blurRad="38100" dist="38100" dir="2700000" algn="tl">
                    <a:srgbClr val="C0C0C0"/>
                  </a:outerShdw>
                </a:effectLst>
                <a:latin typeface="Times New Roman" pitchFamily="18" charset="0"/>
              </a:rPr>
              <a:t>an</a:t>
            </a:r>
            <a:r>
              <a:rPr lang="vi-VN" smtClean="0">
                <a:effectLst>
                  <a:outerShdw blurRad="38100" dist="38100" dir="2700000" algn="tl">
                    <a:srgbClr val="C0C0C0"/>
                  </a:outerShdw>
                </a:effectLst>
                <a:latin typeface="Times New Roman" pitchFamily="18" charset="0"/>
              </a:rPr>
              <a:t> đầu</a:t>
            </a:r>
            <a:r>
              <a:rPr lang="en-US" smtClean="0">
                <a:effectLst>
                  <a:outerShdw blurRad="38100" dist="38100" dir="2700000" algn="tl">
                    <a:srgbClr val="C0C0C0"/>
                  </a:outerShdw>
                </a:effectLst>
                <a:latin typeface="Times New Roman" pitchFamily="18" charset="0"/>
              </a:rPr>
              <a:t> thường</a:t>
            </a:r>
            <a:r>
              <a:rPr lang="vi-VN" smtClean="0">
                <a:effectLst>
                  <a:outerShdw blurRad="38100" dist="38100" dir="2700000" algn="tl">
                    <a:srgbClr val="C0C0C0"/>
                  </a:outerShdw>
                </a:effectLst>
                <a:latin typeface="Times New Roman" pitchFamily="18" charset="0"/>
              </a:rPr>
              <a:t> là một hệ thống nhỏ, đơn giản và có giới hạn.</a:t>
            </a:r>
          </a:p>
          <a:p>
            <a:pPr algn="just">
              <a:buClr>
                <a:srgbClr val="03971F"/>
              </a:buClr>
              <a:buSzPct val="120000"/>
              <a:buNone/>
              <a:defRPr/>
            </a:pPr>
            <a:r>
              <a:rPr lang="en-US" smtClean="0">
                <a:effectLst>
                  <a:outerShdw blurRad="38100" dist="38100" dir="2700000" algn="tl">
                    <a:srgbClr val="C0C0C0"/>
                  </a:outerShdw>
                </a:effectLst>
                <a:latin typeface="Times New Roman" pitchFamily="18" charset="0"/>
              </a:rPr>
              <a:t>+ Ví dụ: </a:t>
            </a:r>
            <a:r>
              <a:rPr lang="vi-VN" smtClean="0">
                <a:effectLst>
                  <a:outerShdw blurRad="38100" dist="38100" dir="2700000" algn="tl">
                    <a:srgbClr val="C0C0C0"/>
                  </a:outerShdw>
                </a:effectLst>
                <a:latin typeface="Times New Roman" pitchFamily="18" charset="0"/>
              </a:rPr>
              <a:t>MS-DOS là một hệ điều hành có cấu trúc đơn giản, nó cung cấp những chức năng cần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thiết nhất trong một không gian nhỏ nhất do sự giới hạn của phần cứng mà nó chạy trên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đó và không chia thành </a:t>
            </a:r>
            <a:r>
              <a:rPr lang="en-US" smtClean="0">
                <a:effectLst>
                  <a:outerShdw blurRad="38100" dist="38100" dir="2700000" algn="tl">
                    <a:srgbClr val="C0C0C0"/>
                  </a:outerShdw>
                </a:effectLst>
                <a:latin typeface="Times New Roman" pitchFamily="18" charset="0"/>
              </a:rPr>
              <a:t>các moduls một cách</a:t>
            </a:r>
            <a:r>
              <a:rPr lang="vi-VN" smtClean="0">
                <a:effectLst>
                  <a:outerShdw blurRad="38100" dist="38100" dir="2700000" algn="tl">
                    <a:srgbClr val="C0C0C0"/>
                  </a:outerShdw>
                </a:effectLst>
                <a:latin typeface="Times New Roman" pitchFamily="18" charset="0"/>
              </a:rPr>
              <a:t> rõ rệt.</a:t>
            </a:r>
            <a:endParaRPr lang="en-US" smtClean="0">
              <a:effectLst>
                <a:outerShdw blurRad="38100" dist="38100" dir="2700000" algn="tl">
                  <a:srgbClr val="C0C0C0"/>
                </a:outerShdw>
              </a:effectLst>
              <a:latin typeface="Times New Roman" pitchFamily="18" charset="0"/>
            </a:endParaRPr>
          </a:p>
        </p:txBody>
      </p:sp>
      <p:sp>
        <p:nvSpPr>
          <p:cNvPr id="40963" name="Slide Number Placeholder 5"/>
          <p:cNvSpPr>
            <a:spLocks noGrp="1"/>
          </p:cNvSpPr>
          <p:nvPr>
            <p:ph type="sldNum" sz="quarter" idx="12"/>
          </p:nvPr>
        </p:nvSpPr>
        <p:spPr>
          <a:noFill/>
        </p:spPr>
        <p:txBody>
          <a:bodyPr/>
          <a:lstStyle/>
          <a:p>
            <a:fld id="{F748A798-0AF0-4FEF-AA64-EDB7574368F4}"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152400"/>
            <a:ext cx="6870700" cy="61277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3.4. Cấu trúc hệ thống</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40963" name="Slide Number Placeholder 5"/>
          <p:cNvSpPr>
            <a:spLocks noGrp="1"/>
          </p:cNvSpPr>
          <p:nvPr>
            <p:ph type="sldNum" sz="quarter" idx="12"/>
          </p:nvPr>
        </p:nvSpPr>
        <p:spPr>
          <a:noFill/>
        </p:spPr>
        <p:txBody>
          <a:bodyPr/>
          <a:lstStyle/>
          <a:p>
            <a:fld id="{F748A798-0AF0-4FEF-AA64-EDB7574368F4}" type="slidenum">
              <a:rPr lang="en-US" smtClean="0"/>
              <a:pPr/>
              <a:t>63</a:t>
            </a:fld>
            <a:endParaRPr lang="en-US" smtClean="0"/>
          </a:p>
        </p:txBody>
      </p:sp>
      <p:pic>
        <p:nvPicPr>
          <p:cNvPr id="6" name="~PP3113.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rcRect/>
          <a:stretch>
            <a:fillRect/>
          </a:stretch>
        </p:blipFill>
        <p:spPr bwMode="auto">
          <a:xfrm>
            <a:off x="8656638" y="6370638"/>
            <a:ext cx="304800" cy="304800"/>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5"/>
          <a:srcRect/>
          <a:stretch>
            <a:fillRect/>
          </a:stretch>
        </p:blipFill>
        <p:spPr bwMode="auto">
          <a:xfrm>
            <a:off x="1251688" y="1028700"/>
            <a:ext cx="6025411" cy="4442464"/>
          </a:xfrm>
          <a:prstGeom prst="rect">
            <a:avLst/>
          </a:prstGeom>
          <a:noFill/>
          <a:ln w="9525">
            <a:noFill/>
            <a:miter lim="800000"/>
            <a:headEnd/>
            <a:tailEnd/>
          </a:ln>
          <a:effectLst/>
        </p:spPr>
      </p:pic>
      <p:sp>
        <p:nvSpPr>
          <p:cNvPr id="8" name="TextBox 7"/>
          <p:cNvSpPr txBox="1"/>
          <p:nvPr/>
        </p:nvSpPr>
        <p:spPr>
          <a:xfrm>
            <a:off x="1790700" y="5753100"/>
            <a:ext cx="5676900" cy="523220"/>
          </a:xfrm>
          <a:prstGeom prst="rect">
            <a:avLst/>
          </a:prstGeom>
          <a:noFill/>
        </p:spPr>
        <p:txBody>
          <a:bodyPr wrap="square" rtlCol="0">
            <a:spAutoFit/>
          </a:bodyPr>
          <a:lstStyle/>
          <a:p>
            <a:r>
              <a:rPr lang="en-US" sz="2800" smtClean="0"/>
              <a:t>Cấu trúc phân tầng của MS-DOS</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152400"/>
            <a:ext cx="6870700" cy="61277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3.4. Cấu trúc hệ thống</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63843" name="Rectangle 3"/>
          <p:cNvSpPr>
            <a:spLocks noGrp="1" noChangeArrowheads="1"/>
          </p:cNvSpPr>
          <p:nvPr>
            <p:ph idx="1"/>
          </p:nvPr>
        </p:nvSpPr>
        <p:spPr>
          <a:xfrm>
            <a:off x="306388" y="977900"/>
            <a:ext cx="8266112" cy="4802188"/>
          </a:xfrm>
        </p:spPr>
        <p:txBody>
          <a:bodyPr>
            <a:normAutofit/>
          </a:bodyPr>
          <a:lstStyle/>
          <a:p>
            <a:pPr algn="just">
              <a:buClr>
                <a:srgbClr val="03971F"/>
              </a:buClr>
              <a:buSzPct val="120000"/>
              <a:buNone/>
              <a:defRPr/>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Mặc dù MS-DOS có cấu trúc nhưng giữa giao diện và chức năng không có sự phân chia</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rõ rệt. Các chương trình ứng dụng có thể truy xuất trực tiếp các thủ tục nhập xuất cơ bản</a:t>
            </a:r>
            <a:r>
              <a:rPr lang="en-US" smtClean="0">
                <a:effectLst>
                  <a:outerShdw blurRad="38100" dist="38100" dir="2700000" algn="tl">
                    <a:srgbClr val="C0C0C0"/>
                  </a:outerShdw>
                </a:effectLst>
                <a:latin typeface="Times New Roman" pitchFamily="18" charset="0"/>
              </a:rPr>
              <a:t> (trong ROM-BIOS) </a:t>
            </a:r>
            <a:r>
              <a:rPr lang="vi-VN" smtClean="0">
                <a:effectLst>
                  <a:outerShdw blurRad="38100" dist="38100" dir="2700000" algn="tl">
                    <a:srgbClr val="C0C0C0"/>
                  </a:outerShdw>
                </a:effectLst>
                <a:latin typeface="Times New Roman" pitchFamily="18" charset="0"/>
              </a:rPr>
              <a:t>và ghi trực tiếp lên màn hình hay bộ điều khiển đĩa.</a:t>
            </a:r>
            <a:endParaRPr lang="en-US" smtClean="0">
              <a:effectLst>
                <a:outerShdw blurRad="38100" dist="38100" dir="2700000" algn="tl">
                  <a:srgbClr val="C0C0C0"/>
                </a:outerShdw>
              </a:effectLst>
              <a:latin typeface="Times New Roman" pitchFamily="18" charset="0"/>
            </a:endParaRPr>
          </a:p>
        </p:txBody>
      </p:sp>
      <p:sp>
        <p:nvSpPr>
          <p:cNvPr id="40963" name="Slide Number Placeholder 5"/>
          <p:cNvSpPr>
            <a:spLocks noGrp="1"/>
          </p:cNvSpPr>
          <p:nvPr>
            <p:ph type="sldNum" sz="quarter" idx="12"/>
          </p:nvPr>
        </p:nvSpPr>
        <p:spPr>
          <a:noFill/>
        </p:spPr>
        <p:txBody>
          <a:bodyPr/>
          <a:lstStyle/>
          <a:p>
            <a:fld id="{F748A798-0AF0-4FEF-AA64-EDB7574368F4}"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152400"/>
            <a:ext cx="6870700" cy="61277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3.4. Cấu trúc hệ thống</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63843" name="Rectangle 3"/>
          <p:cNvSpPr>
            <a:spLocks noGrp="1" noChangeArrowheads="1"/>
          </p:cNvSpPr>
          <p:nvPr>
            <p:ph idx="1"/>
          </p:nvPr>
        </p:nvSpPr>
        <p:spPr>
          <a:xfrm>
            <a:off x="306388" y="977900"/>
            <a:ext cx="8266112" cy="4802188"/>
          </a:xfrm>
        </p:spPr>
        <p:txBody>
          <a:bodyPr>
            <a:normAutofit/>
          </a:bodyPr>
          <a:lstStyle/>
          <a:p>
            <a:pPr algn="just">
              <a:buClr>
                <a:srgbClr val="03971F"/>
              </a:buClr>
              <a:buSzPct val="120000"/>
              <a:buNone/>
              <a:defRPr/>
            </a:pPr>
            <a:r>
              <a:rPr lang="en-US" sz="3000" smtClean="0">
                <a:solidFill>
                  <a:srgbClr val="FF3300"/>
                </a:solidFill>
                <a:effectLst>
                  <a:outerShdw blurRad="38100" dist="38100" dir="2700000" algn="tl">
                    <a:srgbClr val="C0C0C0"/>
                  </a:outerShdw>
                </a:effectLst>
                <a:latin typeface="Times New Roman" pitchFamily="18" charset="0"/>
              </a:rPr>
              <a:t>2. </a:t>
            </a:r>
            <a:r>
              <a:rPr lang="vi-VN" sz="3000" smtClean="0">
                <a:solidFill>
                  <a:srgbClr val="FF3300"/>
                </a:solidFill>
                <a:effectLst>
                  <a:outerShdw blurRad="38100" dist="38100" dir="2700000" algn="tl">
                    <a:srgbClr val="C0C0C0"/>
                  </a:outerShdw>
                </a:effectLst>
                <a:latin typeface="Times New Roman" pitchFamily="18" charset="0"/>
              </a:rPr>
              <a:t>Cấu trúc theo lớp</a:t>
            </a:r>
          </a:p>
          <a:p>
            <a:pPr algn="just">
              <a:buClr>
                <a:srgbClr val="03971F"/>
              </a:buClr>
              <a:buSzPct val="120000"/>
              <a:buNone/>
              <a:defRPr/>
            </a:pPr>
            <a:r>
              <a:rPr lang="en-US" sz="3000" smtClean="0">
                <a:effectLst>
                  <a:outerShdw blurRad="38100" dist="38100" dir="2700000" algn="tl">
                    <a:srgbClr val="C0C0C0"/>
                  </a:outerShdw>
                </a:effectLst>
                <a:latin typeface="Times New Roman" pitchFamily="18" charset="0"/>
              </a:rPr>
              <a:t>+ Các h</a:t>
            </a:r>
            <a:r>
              <a:rPr lang="vi-VN" sz="3000" smtClean="0">
                <a:effectLst>
                  <a:outerShdw blurRad="38100" dist="38100" dir="2700000" algn="tl">
                    <a:srgbClr val="C0C0C0"/>
                  </a:outerShdw>
                </a:effectLst>
                <a:latin typeface="Times New Roman" pitchFamily="18" charset="0"/>
              </a:rPr>
              <a:t>ệ điều hành</a:t>
            </a:r>
            <a:r>
              <a:rPr lang="en-US" sz="3000" smtClean="0">
                <a:effectLst>
                  <a:outerShdw blurRad="38100" dist="38100" dir="2700000" algn="tl">
                    <a:srgbClr val="C0C0C0"/>
                  </a:outerShdw>
                </a:effectLst>
                <a:latin typeface="Times New Roman" pitchFamily="18" charset="0"/>
              </a:rPr>
              <a:t> hiện đại</a:t>
            </a:r>
            <a:r>
              <a:rPr lang="vi-VN" sz="3000" smtClean="0">
                <a:effectLst>
                  <a:outerShdw blurRad="38100" dist="38100" dir="2700000" algn="tl">
                    <a:srgbClr val="C0C0C0"/>
                  </a:outerShdw>
                </a:effectLst>
                <a:latin typeface="Times New Roman" pitchFamily="18" charset="0"/>
              </a:rPr>
              <a:t> được chia thành nhiều lớp. Lớp dưới cùng là phần cứng, lớp trên cùng là</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giao tiếp với người sử dụng. </a:t>
            </a:r>
          </a:p>
          <a:p>
            <a:pPr algn="just">
              <a:buClr>
                <a:srgbClr val="03971F"/>
              </a:buClr>
              <a:buSzPct val="120000"/>
              <a:buNone/>
              <a:defRPr/>
            </a:pPr>
            <a:r>
              <a:rPr lang="en-US" sz="3000" smtClean="0">
                <a:effectLst>
                  <a:outerShdw blurRad="38100" dist="38100" dir="2700000" algn="tl">
                    <a:srgbClr val="C0C0C0"/>
                  </a:outerShdw>
                </a:effectLst>
                <a:latin typeface="Times New Roman" pitchFamily="18" charset="0"/>
              </a:rPr>
              <a:t>+ N</a:t>
            </a:r>
            <a:r>
              <a:rPr lang="vi-VN" sz="3000" smtClean="0">
                <a:effectLst>
                  <a:outerShdw blurRad="38100" dist="38100" dir="2700000" algn="tl">
                    <a:srgbClr val="C0C0C0"/>
                  </a:outerShdw>
                </a:effectLst>
                <a:latin typeface="Times New Roman" pitchFamily="18" charset="0"/>
              </a:rPr>
              <a:t>hững chức năng và đặc tính của hệ thống được</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chia làm nhiều thành phần nhỏ. Che dấu thông tin, không cho chương trình của người</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sử dụng có thể cài đặt những hàm truy xuất cấp thấp, thay vào đó là những lớp giao tiếp</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bên trong.</a:t>
            </a:r>
            <a:endParaRPr lang="en-US" sz="3000" smtClean="0">
              <a:effectLst>
                <a:outerShdw blurRad="38100" dist="38100" dir="2700000" algn="tl">
                  <a:srgbClr val="C0C0C0"/>
                </a:outerShdw>
              </a:effectLst>
              <a:latin typeface="Times New Roman" pitchFamily="18" charset="0"/>
            </a:endParaRPr>
          </a:p>
        </p:txBody>
      </p:sp>
      <p:sp>
        <p:nvSpPr>
          <p:cNvPr id="40963" name="Slide Number Placeholder 5"/>
          <p:cNvSpPr>
            <a:spLocks noGrp="1"/>
          </p:cNvSpPr>
          <p:nvPr>
            <p:ph type="sldNum" sz="quarter" idx="12"/>
          </p:nvPr>
        </p:nvSpPr>
        <p:spPr>
          <a:noFill/>
        </p:spPr>
        <p:txBody>
          <a:bodyPr/>
          <a:lstStyle/>
          <a:p>
            <a:fld id="{F748A798-0AF0-4FEF-AA64-EDB7574368F4}"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152400"/>
            <a:ext cx="6870700" cy="61277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3.4. Cấu trúc hệ thống</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63843" name="Rectangle 3"/>
          <p:cNvSpPr>
            <a:spLocks noGrp="1" noChangeArrowheads="1"/>
          </p:cNvSpPr>
          <p:nvPr>
            <p:ph idx="1"/>
          </p:nvPr>
        </p:nvSpPr>
        <p:spPr>
          <a:xfrm>
            <a:off x="306388" y="977900"/>
            <a:ext cx="8266112" cy="4802188"/>
          </a:xfrm>
        </p:spPr>
        <p:txBody>
          <a:bodyPr>
            <a:normAutofit/>
          </a:bodyPr>
          <a:lstStyle/>
          <a:p>
            <a:pPr algn="just">
              <a:buClr>
                <a:srgbClr val="03971F"/>
              </a:buClr>
              <a:buSzPct val="120000"/>
              <a:buNone/>
              <a:defRPr/>
            </a:pP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Thông thường một lớp của hệ điều hành bao gồm một số cấu trúc dữ liệu và các</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hàm có thể được gọi bởi lớp ở trên và bản thân nó gọi những chức năng của lớp bên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dưới. </a:t>
            </a:r>
            <a:endParaRPr lang="en-US" smtClean="0">
              <a:effectLst>
                <a:outerShdw blurRad="38100" dist="38100" dir="2700000" algn="tl">
                  <a:srgbClr val="C0C0C0"/>
                </a:outerShdw>
              </a:effectLst>
              <a:latin typeface="Times New Roman" pitchFamily="18" charset="0"/>
            </a:endParaRPr>
          </a:p>
          <a:p>
            <a:pPr algn="just">
              <a:buClr>
                <a:srgbClr val="03971F"/>
              </a:buClr>
              <a:buSzPct val="120000"/>
              <a:buNone/>
              <a:defRPr/>
            </a:pPr>
            <a:r>
              <a:rPr lang="en-US" smtClean="0">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Cấu trúc lớp này lần đầu tiên được thiết kế và áp dụng cho hệ điều hành THE</a:t>
            </a:r>
            <a:r>
              <a:rPr lang="en-US">
                <a:effectLst>
                  <a:outerShdw blurRad="38100" dist="38100" dir="2700000" algn="tl">
                    <a:srgbClr val="C0C0C0"/>
                  </a:outerShdw>
                </a:effectLst>
                <a:latin typeface="Times New Roman" pitchFamily="18" charset="0"/>
              </a:rPr>
              <a:t> </a:t>
            </a:r>
            <a:r>
              <a:rPr lang="vi-VN">
                <a:effectLst>
                  <a:outerShdw blurRad="38100" dist="38100" dir="2700000" algn="tl">
                    <a:srgbClr val="C0C0C0"/>
                  </a:outerShdw>
                </a:effectLst>
                <a:latin typeface="Times New Roman" pitchFamily="18" charset="0"/>
              </a:rPr>
              <a:t>(Technische Hogeschool Eindhoven). </a:t>
            </a:r>
            <a:endParaRPr lang="en-US" smtClean="0">
              <a:effectLst>
                <a:outerShdw blurRad="38100" dist="38100" dir="2700000" algn="tl">
                  <a:srgbClr val="C0C0C0"/>
                </a:outerShdw>
              </a:effectLst>
              <a:latin typeface="Times New Roman" pitchFamily="18" charset="0"/>
            </a:endParaRPr>
          </a:p>
        </p:txBody>
      </p:sp>
      <p:sp>
        <p:nvSpPr>
          <p:cNvPr id="40963" name="Slide Number Placeholder 5"/>
          <p:cNvSpPr>
            <a:spLocks noGrp="1"/>
          </p:cNvSpPr>
          <p:nvPr>
            <p:ph type="sldNum" sz="quarter" idx="12"/>
          </p:nvPr>
        </p:nvSpPr>
        <p:spPr>
          <a:noFill/>
        </p:spPr>
        <p:txBody>
          <a:bodyPr/>
          <a:lstStyle/>
          <a:p>
            <a:fld id="{F748A798-0AF0-4FEF-AA64-EDB7574368F4}"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152400"/>
            <a:ext cx="6870700" cy="61277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3.4. Cấu trúc hệ thống</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63843" name="Rectangle 3"/>
          <p:cNvSpPr>
            <a:spLocks noGrp="1" noChangeArrowheads="1"/>
          </p:cNvSpPr>
          <p:nvPr>
            <p:ph idx="1"/>
          </p:nvPr>
        </p:nvSpPr>
        <p:spPr>
          <a:xfrm>
            <a:off x="306388" y="977900"/>
            <a:ext cx="8266112" cy="4802188"/>
          </a:xfrm>
        </p:spPr>
        <p:txBody>
          <a:bodyPr>
            <a:normAutofit/>
          </a:bodyPr>
          <a:lstStyle/>
          <a:p>
            <a:pPr algn="just">
              <a:buClr>
                <a:srgbClr val="03971F"/>
              </a:buClr>
              <a:buSzPct val="120000"/>
              <a:buNone/>
              <a:defRPr/>
            </a:pP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Hệ thống này được chia thành sáu lớp như hình</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sau:</a:t>
            </a:r>
            <a:endParaRPr lang="en-US" sz="3000" smtClean="0">
              <a:effectLst>
                <a:outerShdw blurRad="38100" dist="38100" dir="2700000" algn="tl">
                  <a:srgbClr val="C0C0C0"/>
                </a:outerShdw>
              </a:effectLst>
              <a:latin typeface="Times New Roman" pitchFamily="18" charset="0"/>
            </a:endParaRPr>
          </a:p>
          <a:p>
            <a:pPr algn="just">
              <a:buClr>
                <a:srgbClr val="03971F"/>
              </a:buClr>
              <a:buSzPct val="120000"/>
              <a:buNone/>
              <a:defRPr/>
            </a:pPr>
            <a:endParaRPr lang="en-US" sz="3000" smtClean="0">
              <a:effectLst>
                <a:outerShdw blurRad="38100" dist="38100" dir="2700000" algn="tl">
                  <a:srgbClr val="C0C0C0"/>
                </a:outerShdw>
              </a:effectLst>
              <a:latin typeface="Times New Roman" pitchFamily="18" charset="0"/>
            </a:endParaRPr>
          </a:p>
        </p:txBody>
      </p:sp>
      <p:sp>
        <p:nvSpPr>
          <p:cNvPr id="40963" name="Slide Number Placeholder 5"/>
          <p:cNvSpPr>
            <a:spLocks noGrp="1"/>
          </p:cNvSpPr>
          <p:nvPr>
            <p:ph type="sldNum" sz="quarter" idx="12"/>
          </p:nvPr>
        </p:nvSpPr>
        <p:spPr>
          <a:noFill/>
        </p:spPr>
        <p:txBody>
          <a:bodyPr/>
          <a:lstStyle/>
          <a:p>
            <a:fld id="{F748A798-0AF0-4FEF-AA64-EDB7574368F4}" type="slidenum">
              <a:rPr lang="en-US" smtClean="0"/>
              <a:pPr/>
              <a:t>67</a:t>
            </a:fld>
            <a:endParaRPr lang="en-US" smtClean="0"/>
          </a:p>
        </p:txBody>
      </p:sp>
      <p:pic>
        <p:nvPicPr>
          <p:cNvPr id="6" name="~PP3113.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rcRect/>
          <a:stretch>
            <a:fillRect/>
          </a:stretch>
        </p:blipFill>
        <p:spPr bwMode="auto">
          <a:xfrm>
            <a:off x="8656638" y="6370638"/>
            <a:ext cx="304800" cy="304800"/>
          </a:xfrm>
          <a:prstGeom prst="rect">
            <a:avLst/>
          </a:prstGeom>
          <a:noFill/>
          <a:ln w="9525">
            <a:noFill/>
            <a:miter lim="800000"/>
            <a:headEnd/>
            <a:tailEnd/>
          </a:ln>
        </p:spPr>
      </p:pic>
      <p:pic>
        <p:nvPicPr>
          <p:cNvPr id="2051" name="Picture 3"/>
          <p:cNvPicPr>
            <a:picLocks noChangeAspect="1" noChangeArrowheads="1"/>
          </p:cNvPicPr>
          <p:nvPr/>
        </p:nvPicPr>
        <p:blipFill>
          <a:blip r:embed="rId5"/>
          <a:srcRect/>
          <a:stretch>
            <a:fillRect/>
          </a:stretch>
        </p:blipFill>
        <p:spPr bwMode="auto">
          <a:xfrm>
            <a:off x="1038401" y="2017987"/>
            <a:ext cx="7000041" cy="401824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152400"/>
            <a:ext cx="6870700" cy="61277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3.5. Máy ảo</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163843" name="Rectangle 3"/>
          <p:cNvSpPr>
            <a:spLocks noGrp="1" noChangeArrowheads="1"/>
          </p:cNvSpPr>
          <p:nvPr>
            <p:ph idx="1"/>
          </p:nvPr>
        </p:nvSpPr>
        <p:spPr>
          <a:xfrm>
            <a:off x="306388" y="977900"/>
            <a:ext cx="8266112" cy="4802188"/>
          </a:xfrm>
        </p:spPr>
        <p:txBody>
          <a:bodyPr>
            <a:normAutofit/>
          </a:bodyPr>
          <a:lstStyle/>
          <a:p>
            <a:pPr algn="just">
              <a:buClr>
                <a:srgbClr val="03971F"/>
              </a:buClr>
              <a:buSzPct val="120000"/>
              <a:buNone/>
              <a:defRPr/>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Bằng cách sử dụng lập lịch cho CPU và kỹ thuật bộ nhớ ảo, một hệ điều hành có thể tạo</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nhiều tiến trình, mỗi </a:t>
            </a:r>
            <a:r>
              <a:rPr lang="en-US" smtClean="0">
                <a:effectLst>
                  <a:outerShdw blurRad="38100" dist="38100" dir="2700000" algn="tl">
                    <a:srgbClr val="C0C0C0"/>
                  </a:outerShdw>
                </a:effectLst>
                <a:latin typeface="Times New Roman" pitchFamily="18" charset="0"/>
              </a:rPr>
              <a:t>tiến trình</a:t>
            </a:r>
            <a:r>
              <a:rPr lang="vi-VN" smtClean="0">
                <a:effectLst>
                  <a:outerShdw blurRad="38100" dist="38100" dir="2700000" algn="tl">
                    <a:srgbClr val="C0C0C0"/>
                  </a:outerShdw>
                </a:effectLst>
                <a:latin typeface="Times New Roman" pitchFamily="18" charset="0"/>
              </a:rPr>
              <a:t> sẽ thực hiện trên một bộ xử lý và bộ nhớ riêng. Những</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tiến trình này </a:t>
            </a:r>
            <a:r>
              <a:rPr lang="en-US" smtClean="0">
                <a:effectLst>
                  <a:outerShdw blurRad="38100" dist="38100" dir="2700000" algn="tl">
                    <a:srgbClr val="C0C0C0"/>
                  </a:outerShdw>
                </a:effectLst>
                <a:latin typeface="Times New Roman" pitchFamily="18" charset="0"/>
              </a:rPr>
              <a:t>được cung cấp một bản sao (máy ảo) của máy tính bên dưới.</a:t>
            </a:r>
          </a:p>
        </p:txBody>
      </p:sp>
      <p:sp>
        <p:nvSpPr>
          <p:cNvPr id="40963" name="Slide Number Placeholder 5"/>
          <p:cNvSpPr>
            <a:spLocks noGrp="1"/>
          </p:cNvSpPr>
          <p:nvPr>
            <p:ph type="sldNum" sz="quarter" idx="12"/>
          </p:nvPr>
        </p:nvSpPr>
        <p:spPr>
          <a:noFill/>
        </p:spPr>
        <p:txBody>
          <a:bodyPr/>
          <a:lstStyle/>
          <a:p>
            <a:fld id="{F748A798-0AF0-4FEF-AA64-EDB7574368F4}" type="slidenum">
              <a:rPr lang="en-US" smtClean="0"/>
              <a:pPr/>
              <a:t>68</a:t>
            </a:fld>
            <a:endParaRPr lang="en-US" smtClean="0"/>
          </a:p>
        </p:txBody>
      </p:sp>
      <p:pic>
        <p:nvPicPr>
          <p:cNvPr id="6" name="~PP3113.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rcRect/>
          <a:stretch>
            <a:fillRect/>
          </a:stretch>
        </p:blipFill>
        <p:spPr bwMode="auto">
          <a:xfrm>
            <a:off x="8656638" y="6370638"/>
            <a:ext cx="304800"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152400"/>
            <a:ext cx="6870700" cy="612775"/>
          </a:xfrm>
        </p:spPr>
        <p:txBody>
          <a:bodyPr>
            <a:normAutofit fontScale="90000"/>
          </a:bodyPr>
          <a:lstStyle/>
          <a:p>
            <a:pPr>
              <a:defRPr/>
            </a:pPr>
            <a:r>
              <a:rPr lang="en-US" smtClean="0">
                <a:solidFill>
                  <a:srgbClr val="FF0000"/>
                </a:solidFill>
                <a:effectLst>
                  <a:outerShdw blurRad="38100" dist="38100" dir="2700000" algn="tl">
                    <a:srgbClr val="C0C0C0"/>
                  </a:outerShdw>
                </a:effectLst>
                <a:latin typeface="Times New Roman" pitchFamily="18" charset="0"/>
              </a:rPr>
              <a:t>3.5. Máy ảo</a:t>
            </a:r>
            <a:endParaRPr lang="en-US" smtClean="0">
              <a:solidFill>
                <a:schemeClr val="tx2"/>
              </a:solidFill>
              <a:effectLst>
                <a:outerShdw blurRad="38100" dist="38100" dir="2700000" algn="tl">
                  <a:srgbClr val="C0C0C0"/>
                </a:outerShdw>
              </a:effectLst>
              <a:latin typeface="Times New Roman" pitchFamily="18" charset="0"/>
            </a:endParaRPr>
          </a:p>
        </p:txBody>
      </p:sp>
      <p:sp>
        <p:nvSpPr>
          <p:cNvPr id="40963" name="Slide Number Placeholder 5"/>
          <p:cNvSpPr>
            <a:spLocks noGrp="1"/>
          </p:cNvSpPr>
          <p:nvPr>
            <p:ph type="sldNum" sz="quarter" idx="12"/>
          </p:nvPr>
        </p:nvSpPr>
        <p:spPr>
          <a:noFill/>
        </p:spPr>
        <p:txBody>
          <a:bodyPr/>
          <a:lstStyle/>
          <a:p>
            <a:fld id="{F748A798-0AF0-4FEF-AA64-EDB7574368F4}" type="slidenum">
              <a:rPr lang="en-US" smtClean="0"/>
              <a:pPr/>
              <a:t>69</a:t>
            </a:fld>
            <a:endParaRPr lang="en-US" smtClean="0"/>
          </a:p>
        </p:txBody>
      </p:sp>
      <p:sp>
        <p:nvSpPr>
          <p:cNvPr id="39" name="TextBox 38"/>
          <p:cNvSpPr txBox="1"/>
          <p:nvPr/>
        </p:nvSpPr>
        <p:spPr>
          <a:xfrm>
            <a:off x="400050" y="5734050"/>
            <a:ext cx="2209800" cy="369332"/>
          </a:xfrm>
          <a:prstGeom prst="rect">
            <a:avLst/>
          </a:prstGeom>
          <a:noFill/>
        </p:spPr>
        <p:txBody>
          <a:bodyPr wrap="square" rtlCol="0">
            <a:spAutoFit/>
          </a:bodyPr>
          <a:lstStyle/>
          <a:p>
            <a:r>
              <a:rPr lang="en-US" smtClean="0"/>
              <a:t>Máy không ảo</a:t>
            </a:r>
            <a:endParaRPr lang="en-US"/>
          </a:p>
        </p:txBody>
      </p:sp>
      <p:sp>
        <p:nvSpPr>
          <p:cNvPr id="40" name="TextBox 39"/>
          <p:cNvSpPr txBox="1"/>
          <p:nvPr/>
        </p:nvSpPr>
        <p:spPr>
          <a:xfrm>
            <a:off x="4610100" y="5886450"/>
            <a:ext cx="2209800" cy="369332"/>
          </a:xfrm>
          <a:prstGeom prst="rect">
            <a:avLst/>
          </a:prstGeom>
          <a:noFill/>
        </p:spPr>
        <p:txBody>
          <a:bodyPr wrap="square" rtlCol="0">
            <a:spAutoFit/>
          </a:bodyPr>
          <a:lstStyle/>
          <a:p>
            <a:r>
              <a:rPr lang="en-US" smtClean="0"/>
              <a:t>Máy ảo</a:t>
            </a:r>
            <a:endParaRPr lang="en-US"/>
          </a:p>
        </p:txBody>
      </p:sp>
      <p:cxnSp>
        <p:nvCxnSpPr>
          <p:cNvPr id="41" name="Straight Arrow Connector 40"/>
          <p:cNvCxnSpPr/>
          <p:nvPr/>
        </p:nvCxnSpPr>
        <p:spPr>
          <a:xfrm rot="5400000">
            <a:off x="4038600" y="2762250"/>
            <a:ext cx="4953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rot="5400000">
            <a:off x="5810250" y="2762250"/>
            <a:ext cx="4953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5400000">
            <a:off x="7448550" y="2781300"/>
            <a:ext cx="4953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1" y="976313"/>
            <a:ext cx="8381342" cy="475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73113" y="225425"/>
            <a:ext cx="6870700" cy="742950"/>
          </a:xfrm>
        </p:spPr>
        <p:txBody>
          <a:bodyPr/>
          <a:lstStyle/>
          <a:p>
            <a:pPr>
              <a:defRPr/>
            </a:pPr>
            <a:r>
              <a:rPr lang="en-US" sz="3600" smtClean="0">
                <a:solidFill>
                  <a:srgbClr val="FF3300"/>
                </a:solidFill>
                <a:effectLst>
                  <a:outerShdw blurRad="38100" dist="38100" dir="2700000" algn="tl">
                    <a:srgbClr val="C0C0C0"/>
                  </a:outerShdw>
                </a:effectLst>
                <a:latin typeface="Times New Roman" pitchFamily="18" charset="0"/>
              </a:rPr>
              <a:t>1.1</a:t>
            </a:r>
            <a:r>
              <a:rPr lang="en-US" sz="3600">
                <a:solidFill>
                  <a:srgbClr val="FF3300"/>
                </a:solidFill>
                <a:effectLst>
                  <a:outerShdw blurRad="38100" dist="38100" dir="2700000" algn="tl">
                    <a:srgbClr val="C0C0C0"/>
                  </a:outerShdw>
                </a:effectLst>
                <a:latin typeface="Times New Roman" pitchFamily="18" charset="0"/>
              </a:rPr>
              <a:t>. Khái niệm về hệ điều hành</a:t>
            </a:r>
            <a:endParaRPr lang="en-US" sz="3600" smtClean="0">
              <a:solidFill>
                <a:srgbClr val="FF3300"/>
              </a:solidFill>
              <a:effectLst>
                <a:outerShdw blurRad="38100" dist="38100" dir="2700000" algn="tl">
                  <a:srgbClr val="C0C0C0"/>
                </a:outerShdw>
              </a:effectLst>
              <a:latin typeface="Times New Roman" pitchFamily="18" charset="0"/>
            </a:endParaRPr>
          </a:p>
        </p:txBody>
      </p:sp>
      <p:sp>
        <p:nvSpPr>
          <p:cNvPr id="16387" name="Rectangle 3"/>
          <p:cNvSpPr>
            <a:spLocks noGrp="1" noChangeArrowheads="1"/>
          </p:cNvSpPr>
          <p:nvPr>
            <p:ph idx="1"/>
          </p:nvPr>
        </p:nvSpPr>
        <p:spPr>
          <a:xfrm>
            <a:off x="228600" y="1081088"/>
            <a:ext cx="8253413" cy="4759325"/>
          </a:xfrm>
        </p:spPr>
        <p:txBody>
          <a:bodyPr>
            <a:normAutofit lnSpcReduction="10000"/>
          </a:bodyPr>
          <a:lstStyle/>
          <a:p>
            <a:pPr marL="457200" lvl="1" indent="0" algn="just">
              <a:buFont typeface="Wingdings" pitchFamily="2" charset="2"/>
              <a:buChar char="§"/>
              <a:defRPr/>
            </a:pPr>
            <a:r>
              <a:rPr lang="en-US" sz="3600" smtClean="0">
                <a:effectLst>
                  <a:outerShdw blurRad="38100" dist="38100" dir="2700000" algn="tl">
                    <a:srgbClr val="C0C0C0"/>
                  </a:outerShdw>
                </a:effectLst>
                <a:latin typeface="Times New Roman" pitchFamily="18" charset="0"/>
              </a:rPr>
              <a:t> </a:t>
            </a:r>
            <a:r>
              <a:rPr lang="en-US" sz="3600" smtClean="0">
                <a:solidFill>
                  <a:srgbClr val="FF0000"/>
                </a:solidFill>
                <a:effectLst>
                  <a:outerShdw blurRad="38100" dist="38100" dir="2700000" algn="tl">
                    <a:srgbClr val="C0C0C0"/>
                  </a:outerShdw>
                </a:effectLst>
                <a:latin typeface="Times New Roman" pitchFamily="18" charset="0"/>
              </a:rPr>
              <a:t>Các thành phần của một HTMT</a:t>
            </a:r>
          </a:p>
          <a:p>
            <a:pPr marL="457200" lvl="1" indent="0" algn="just">
              <a:buNone/>
              <a:defRPr/>
            </a:pPr>
            <a:r>
              <a:rPr lang="vi-VN" sz="3600" smtClean="0">
                <a:effectLst>
                  <a:outerShdw blurRad="38100" dist="38100" dir="2700000" algn="tl">
                    <a:srgbClr val="C0C0C0"/>
                  </a:outerShdw>
                </a:effectLst>
                <a:latin typeface="Times New Roman" pitchFamily="18" charset="0"/>
              </a:rPr>
              <a:t>Một </a:t>
            </a:r>
            <a:r>
              <a:rPr lang="vi-VN" sz="3600">
                <a:effectLst>
                  <a:outerShdw blurRad="38100" dist="38100" dir="2700000" algn="tl">
                    <a:srgbClr val="C0C0C0"/>
                  </a:outerShdw>
                </a:effectLst>
                <a:latin typeface="Times New Roman" pitchFamily="18" charset="0"/>
              </a:rPr>
              <a:t>hệ </a:t>
            </a:r>
            <a:r>
              <a:rPr lang="vi-VN" sz="3600" smtClean="0">
                <a:effectLst>
                  <a:outerShdw blurRad="38100" dist="38100" dir="2700000" algn="tl">
                    <a:srgbClr val="C0C0C0"/>
                  </a:outerShdw>
                </a:effectLst>
                <a:latin typeface="Times New Roman" pitchFamily="18" charset="0"/>
              </a:rPr>
              <a:t>thống</a:t>
            </a:r>
            <a:r>
              <a:rPr lang="en-US" sz="3600" smtClean="0">
                <a:effectLst>
                  <a:outerShdw blurRad="38100" dist="38100" dir="2700000" algn="tl">
                    <a:srgbClr val="C0C0C0"/>
                  </a:outerShdw>
                </a:effectLst>
                <a:latin typeface="Times New Roman" pitchFamily="18" charset="0"/>
              </a:rPr>
              <a:t> </a:t>
            </a:r>
            <a:r>
              <a:rPr lang="vi-VN" sz="3600" smtClean="0">
                <a:effectLst>
                  <a:outerShdw blurRad="38100" dist="38100" dir="2700000" algn="tl">
                    <a:srgbClr val="C0C0C0"/>
                  </a:outerShdw>
                </a:effectLst>
                <a:latin typeface="Times New Roman" pitchFamily="18" charset="0"/>
              </a:rPr>
              <a:t>máy </a:t>
            </a:r>
            <a:r>
              <a:rPr lang="vi-VN" sz="3600">
                <a:effectLst>
                  <a:outerShdw blurRad="38100" dist="38100" dir="2700000" algn="tl">
                    <a:srgbClr val="C0C0C0"/>
                  </a:outerShdw>
                </a:effectLst>
                <a:latin typeface="Times New Roman" pitchFamily="18" charset="0"/>
              </a:rPr>
              <a:t>tính thường được chia làm bốn phần </a:t>
            </a:r>
            <a:r>
              <a:rPr lang="vi-VN" sz="3600" smtClean="0">
                <a:effectLst>
                  <a:outerShdw blurRad="38100" dist="38100" dir="2700000" algn="tl">
                    <a:srgbClr val="C0C0C0"/>
                  </a:outerShdw>
                </a:effectLst>
                <a:latin typeface="Times New Roman" pitchFamily="18" charset="0"/>
              </a:rPr>
              <a:t>chính: </a:t>
            </a:r>
            <a:endParaRPr lang="en-US" sz="3600" smtClean="0">
              <a:effectLst>
                <a:outerShdw blurRad="38100" dist="38100" dir="2700000" algn="tl">
                  <a:srgbClr val="C0C0C0"/>
                </a:outerShdw>
              </a:effectLst>
              <a:latin typeface="Times New Roman" pitchFamily="18" charset="0"/>
            </a:endParaRPr>
          </a:p>
          <a:p>
            <a:pPr marL="457200" lvl="1" indent="0" algn="just">
              <a:buNone/>
              <a:defRPr/>
            </a:pPr>
            <a:r>
              <a:rPr lang="en-US" sz="3600" smtClean="0">
                <a:effectLst>
                  <a:outerShdw blurRad="38100" dist="38100" dir="2700000" algn="tl">
                    <a:srgbClr val="C0C0C0"/>
                  </a:outerShdw>
                </a:effectLst>
                <a:latin typeface="Times New Roman" pitchFamily="18" charset="0"/>
              </a:rPr>
              <a:t>+ P</a:t>
            </a:r>
            <a:r>
              <a:rPr lang="vi-VN" sz="3600" smtClean="0">
                <a:effectLst>
                  <a:outerShdw blurRad="38100" dist="38100" dir="2700000" algn="tl">
                    <a:srgbClr val="C0C0C0"/>
                  </a:outerShdw>
                </a:effectLst>
                <a:latin typeface="Times New Roman" pitchFamily="18" charset="0"/>
              </a:rPr>
              <a:t>hần cứng</a:t>
            </a:r>
            <a:r>
              <a:rPr lang="en-US" sz="3600" smtClean="0">
                <a:effectLst>
                  <a:outerShdw blurRad="38100" dist="38100" dir="2700000" algn="tl">
                    <a:srgbClr val="C0C0C0"/>
                  </a:outerShdw>
                </a:effectLst>
                <a:latin typeface="Times New Roman" pitchFamily="18" charset="0"/>
              </a:rPr>
              <a:t> - computer hardware.</a:t>
            </a:r>
          </a:p>
          <a:p>
            <a:pPr marL="457200" lvl="1" indent="0" algn="just">
              <a:buNone/>
              <a:defRPr/>
            </a:pPr>
            <a:r>
              <a:rPr lang="en-US" sz="3600" smtClean="0">
                <a:effectLst>
                  <a:outerShdw blurRad="38100" dist="38100" dir="2700000" algn="tl">
                    <a:srgbClr val="C0C0C0"/>
                  </a:outerShdw>
                </a:effectLst>
                <a:latin typeface="Times New Roman" pitchFamily="18" charset="0"/>
              </a:rPr>
              <a:t>+ H</a:t>
            </a:r>
            <a:r>
              <a:rPr lang="vi-VN" sz="3600" smtClean="0">
                <a:effectLst>
                  <a:outerShdw blurRad="38100" dist="38100" dir="2700000" algn="tl">
                    <a:srgbClr val="C0C0C0"/>
                  </a:outerShdw>
                </a:effectLst>
                <a:latin typeface="Times New Roman" pitchFamily="18" charset="0"/>
              </a:rPr>
              <a:t>ệ </a:t>
            </a:r>
            <a:r>
              <a:rPr lang="vi-VN" sz="3600">
                <a:effectLst>
                  <a:outerShdw blurRad="38100" dist="38100" dir="2700000" algn="tl">
                    <a:srgbClr val="C0C0C0"/>
                  </a:outerShdw>
                </a:effectLst>
                <a:latin typeface="Times New Roman" pitchFamily="18" charset="0"/>
              </a:rPr>
              <a:t>điều </a:t>
            </a:r>
            <a:r>
              <a:rPr lang="vi-VN" sz="3600" smtClean="0">
                <a:effectLst>
                  <a:outerShdw blurRad="38100" dist="38100" dir="2700000" algn="tl">
                    <a:srgbClr val="C0C0C0"/>
                  </a:outerShdw>
                </a:effectLst>
                <a:latin typeface="Times New Roman" pitchFamily="18" charset="0"/>
              </a:rPr>
              <a:t>hành</a:t>
            </a:r>
            <a:r>
              <a:rPr lang="en-US" sz="3600" smtClean="0">
                <a:effectLst>
                  <a:outerShdw blurRad="38100" dist="38100" dir="2700000" algn="tl">
                    <a:srgbClr val="C0C0C0"/>
                  </a:outerShdw>
                </a:effectLst>
                <a:latin typeface="Times New Roman" pitchFamily="18" charset="0"/>
              </a:rPr>
              <a:t> - operrating system.</a:t>
            </a:r>
            <a:r>
              <a:rPr lang="vi-VN" sz="3600" smtClean="0">
                <a:effectLst>
                  <a:outerShdw blurRad="38100" dist="38100" dir="2700000" algn="tl">
                    <a:srgbClr val="C0C0C0"/>
                  </a:outerShdw>
                </a:effectLst>
                <a:latin typeface="Times New Roman" pitchFamily="18" charset="0"/>
              </a:rPr>
              <a:t> </a:t>
            </a:r>
            <a:endParaRPr lang="en-US" sz="3600" smtClean="0">
              <a:effectLst>
                <a:outerShdw blurRad="38100" dist="38100" dir="2700000" algn="tl">
                  <a:srgbClr val="C0C0C0"/>
                </a:outerShdw>
              </a:effectLst>
              <a:latin typeface="Times New Roman" pitchFamily="18" charset="0"/>
            </a:endParaRPr>
          </a:p>
          <a:p>
            <a:pPr marL="457200" lvl="1" indent="0" algn="just">
              <a:buNone/>
              <a:defRPr/>
            </a:pPr>
            <a:r>
              <a:rPr lang="en-US" sz="3600" smtClean="0">
                <a:effectLst>
                  <a:outerShdw blurRad="38100" dist="38100" dir="2700000" algn="tl">
                    <a:srgbClr val="C0C0C0"/>
                  </a:outerShdw>
                </a:effectLst>
                <a:latin typeface="Times New Roman" pitchFamily="18" charset="0"/>
              </a:rPr>
              <a:t>+ C</a:t>
            </a:r>
            <a:r>
              <a:rPr lang="vi-VN" sz="3600" smtClean="0">
                <a:effectLst>
                  <a:outerShdw blurRad="38100" dist="38100" dir="2700000" algn="tl">
                    <a:srgbClr val="C0C0C0"/>
                  </a:outerShdw>
                </a:effectLst>
                <a:latin typeface="Times New Roman" pitchFamily="18" charset="0"/>
              </a:rPr>
              <a:t>ác chương</a:t>
            </a:r>
            <a:r>
              <a:rPr lang="en-US" sz="3600" smtClean="0">
                <a:effectLst>
                  <a:outerShdw blurRad="38100" dist="38100" dir="2700000" algn="tl">
                    <a:srgbClr val="C0C0C0"/>
                  </a:outerShdw>
                </a:effectLst>
                <a:latin typeface="Times New Roman" pitchFamily="18" charset="0"/>
              </a:rPr>
              <a:t> </a:t>
            </a:r>
            <a:r>
              <a:rPr lang="vi-VN" sz="3600" smtClean="0">
                <a:effectLst>
                  <a:outerShdw blurRad="38100" dist="38100" dir="2700000" algn="tl">
                    <a:srgbClr val="C0C0C0"/>
                  </a:outerShdw>
                </a:effectLst>
                <a:latin typeface="Times New Roman" pitchFamily="18" charset="0"/>
              </a:rPr>
              <a:t>trình </a:t>
            </a:r>
            <a:r>
              <a:rPr lang="en-US" sz="3600" smtClean="0">
                <a:effectLst>
                  <a:outerShdw blurRad="38100" dist="38100" dir="2700000" algn="tl">
                    <a:srgbClr val="C0C0C0"/>
                  </a:outerShdw>
                </a:effectLst>
                <a:latin typeface="Times New Roman" pitchFamily="18" charset="0"/>
              </a:rPr>
              <a:t>hệ thống và </a:t>
            </a:r>
            <a:r>
              <a:rPr lang="vi-VN" sz="3600" smtClean="0">
                <a:effectLst>
                  <a:outerShdw blurRad="38100" dist="38100" dir="2700000" algn="tl">
                    <a:srgbClr val="C0C0C0"/>
                  </a:outerShdw>
                </a:effectLst>
                <a:latin typeface="Times New Roman" pitchFamily="18" charset="0"/>
              </a:rPr>
              <a:t>ứng dụng</a:t>
            </a:r>
            <a:r>
              <a:rPr lang="en-US" sz="3600" smtClean="0">
                <a:effectLst>
                  <a:outerShdw blurRad="38100" dist="38100" dir="2700000" algn="tl">
                    <a:srgbClr val="C0C0C0"/>
                  </a:outerShdw>
                </a:effectLst>
                <a:latin typeface="Times New Roman" pitchFamily="18" charset="0"/>
              </a:rPr>
              <a:t> - system and application programs.</a:t>
            </a:r>
          </a:p>
          <a:p>
            <a:pPr marL="457200" lvl="1" indent="0" algn="just">
              <a:buNone/>
              <a:defRPr/>
            </a:pPr>
            <a:r>
              <a:rPr lang="en-US" sz="3600">
                <a:effectLst>
                  <a:outerShdw blurRad="38100" dist="38100" dir="2700000" algn="tl">
                    <a:srgbClr val="C0C0C0"/>
                  </a:outerShdw>
                </a:effectLst>
                <a:latin typeface="Times New Roman" pitchFamily="18" charset="0"/>
              </a:rPr>
              <a:t>+</a:t>
            </a:r>
            <a:r>
              <a:rPr lang="vi-VN" sz="3600" smtClean="0">
                <a:effectLst>
                  <a:outerShdw blurRad="38100" dist="38100" dir="2700000" algn="tl">
                    <a:srgbClr val="C0C0C0"/>
                  </a:outerShdw>
                </a:effectLst>
                <a:latin typeface="Times New Roman" pitchFamily="18" charset="0"/>
              </a:rPr>
              <a:t> </a:t>
            </a:r>
            <a:r>
              <a:rPr lang="en-US" sz="3600" smtClean="0">
                <a:effectLst>
                  <a:outerShdw blurRad="38100" dist="38100" dir="2700000" algn="tl">
                    <a:srgbClr val="C0C0C0"/>
                  </a:outerShdw>
                </a:effectLst>
                <a:latin typeface="Times New Roman" pitchFamily="18" charset="0"/>
              </a:rPr>
              <a:t>User</a:t>
            </a:r>
            <a:r>
              <a:rPr lang="vi-VN" sz="3600" smtClean="0">
                <a:effectLst>
                  <a:outerShdw blurRad="38100" dist="38100" dir="2700000" algn="tl">
                    <a:srgbClr val="C0C0C0"/>
                  </a:outerShdw>
                </a:effectLst>
                <a:latin typeface="Times New Roman" pitchFamily="18" charset="0"/>
              </a:rPr>
              <a:t>.</a:t>
            </a:r>
            <a:endParaRPr lang="en-US" sz="3600" smtClean="0">
              <a:effectLst>
                <a:outerShdw blurRad="38100" dist="38100" dir="2700000" algn="tl">
                  <a:srgbClr val="C0C0C0"/>
                </a:outerShdw>
              </a:effectLst>
              <a:latin typeface="Times New Roman" pitchFamily="18" charset="0"/>
            </a:endParaRPr>
          </a:p>
        </p:txBody>
      </p:sp>
      <p:sp>
        <p:nvSpPr>
          <p:cNvPr id="6147" name="Slide Number Placeholder 5"/>
          <p:cNvSpPr>
            <a:spLocks noGrp="1"/>
          </p:cNvSpPr>
          <p:nvPr>
            <p:ph type="sldNum" sz="quarter" idx="12"/>
          </p:nvPr>
        </p:nvSpPr>
        <p:spPr>
          <a:noFill/>
        </p:spPr>
        <p:txBody>
          <a:bodyPr/>
          <a:lstStyle/>
          <a:p>
            <a:fld id="{8FF8E473-F8FD-469B-92D8-89817F50BD82}" type="slidenum">
              <a:rPr lang="en-US" smtClean="0"/>
              <a:pPr/>
              <a:t>7</a:t>
            </a:fld>
            <a:endParaRPr lang="en-US" smtClean="0"/>
          </a:p>
        </p:txBody>
      </p:sp>
      <p:pic>
        <p:nvPicPr>
          <p:cNvPr id="6" name="~PP502.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rcRect/>
          <a:stretch>
            <a:fillRect/>
          </a:stretch>
        </p:blipFill>
        <p:spPr bwMode="auto">
          <a:xfrm>
            <a:off x="8656638" y="6370638"/>
            <a:ext cx="304800" cy="304800"/>
          </a:xfrm>
          <a:prstGeom prst="rect">
            <a:avLst/>
          </a:prstGeom>
          <a:noFill/>
          <a:ln w="9525">
            <a:noFill/>
            <a:miter lim="800000"/>
            <a:headEnd/>
            <a:tailEnd/>
          </a:ln>
        </p:spPr>
      </p:pic>
    </p:spTree>
  </p:cSld>
  <p:clrMapOvr>
    <a:masterClrMapping/>
  </p:clrMapOvr>
  <p:transition advTm="74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p:txBody>
          <a:bodyPr/>
          <a:lstStyle/>
          <a:p>
            <a:pPr eaLnBrk="1" hangingPunct="1">
              <a:defRPr/>
            </a:pPr>
            <a:r>
              <a:rPr lang="en-US" b="1" smtClean="0">
                <a:solidFill>
                  <a:srgbClr val="FF0000"/>
                </a:solidFill>
              </a:rPr>
              <a:t>End of Chapter 1</a:t>
            </a:r>
          </a:p>
        </p:txBody>
      </p:sp>
      <p:sp>
        <p:nvSpPr>
          <p:cNvPr id="44035" name="Rectangle 7"/>
          <p:cNvSpPr>
            <a:spLocks noGrp="1" noChangeArrowheads="1"/>
          </p:cNvSpPr>
          <p:nvPr>
            <p:ph type="sldNum" sz="quarter" idx="12"/>
          </p:nvPr>
        </p:nvSpPr>
        <p:spPr>
          <a:noFill/>
        </p:spPr>
        <p:txBody>
          <a:bodyPr/>
          <a:lstStyle/>
          <a:p>
            <a:fld id="{1B7BEBDF-4342-4B98-9C1E-BE6F35421570}" type="slidenum">
              <a:rPr lang="en-US" smtClean="0"/>
              <a:pPr/>
              <a:t>70</a:t>
            </a:fld>
            <a:endParaRPr lang="en-US" smtClean="0"/>
          </a:p>
        </p:txBody>
      </p:sp>
      <p:pic>
        <p:nvPicPr>
          <p:cNvPr id="5" name="~PP816.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rcRect/>
          <a:stretch>
            <a:fillRect/>
          </a:stretch>
        </p:blipFill>
        <p:spPr bwMode="auto">
          <a:xfrm>
            <a:off x="8656638" y="6370638"/>
            <a:ext cx="304800"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2"/>
          </p:nvPr>
        </p:nvSpPr>
        <p:spPr>
          <a:noFill/>
        </p:spPr>
        <p:txBody>
          <a:bodyPr/>
          <a:lstStyle/>
          <a:p>
            <a:fld id="{7B676967-465F-4927-A744-B383A3B98A9E}" type="slidenum">
              <a:rPr lang="en-US" smtClean="0"/>
              <a:pPr/>
              <a:t>8</a:t>
            </a:fld>
            <a:endParaRPr lang="en-US" smtClean="0"/>
          </a:p>
        </p:txBody>
      </p:sp>
      <p:pic>
        <p:nvPicPr>
          <p:cNvPr id="8197" name="Picture 3"/>
          <p:cNvPicPr>
            <a:picLocks noChangeAspect="1" noChangeArrowheads="1"/>
          </p:cNvPicPr>
          <p:nvPr/>
        </p:nvPicPr>
        <p:blipFill>
          <a:blip r:embed="rId2"/>
          <a:srcRect l="4706" t="523" r="4706" b="653"/>
          <a:stretch>
            <a:fillRect/>
          </a:stretch>
        </p:blipFill>
        <p:spPr bwMode="auto">
          <a:xfrm>
            <a:off x="404813" y="1061358"/>
            <a:ext cx="8174037" cy="5105400"/>
          </a:xfrm>
          <a:prstGeom prst="rect">
            <a:avLst/>
          </a:prstGeom>
          <a:noFill/>
          <a:ln w="38100" cmpd="dbl">
            <a:solidFill>
              <a:srgbClr val="CC6600"/>
            </a:solidFill>
            <a:miter lim="800000"/>
            <a:headEnd/>
            <a:tailEnd/>
          </a:ln>
        </p:spPr>
      </p:pic>
    </p:spTree>
  </p:cSld>
  <p:clrMapOvr>
    <a:masterClrMapping/>
  </p:clrMapOvr>
  <p:transition advTm="764"/>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73113" y="225425"/>
            <a:ext cx="6870700" cy="742950"/>
          </a:xfrm>
        </p:spPr>
        <p:txBody>
          <a:bodyPr/>
          <a:lstStyle/>
          <a:p>
            <a:pPr>
              <a:defRPr/>
            </a:pPr>
            <a:r>
              <a:rPr lang="en-US" sz="3600" smtClean="0">
                <a:solidFill>
                  <a:srgbClr val="FF3300"/>
                </a:solidFill>
                <a:effectLst>
                  <a:outerShdw blurRad="38100" dist="38100" dir="2700000" algn="tl">
                    <a:srgbClr val="C0C0C0"/>
                  </a:outerShdw>
                </a:effectLst>
                <a:latin typeface="Times New Roman" pitchFamily="18" charset="0"/>
              </a:rPr>
              <a:t>1.1</a:t>
            </a:r>
            <a:r>
              <a:rPr lang="en-US" sz="3600">
                <a:solidFill>
                  <a:srgbClr val="FF3300"/>
                </a:solidFill>
                <a:effectLst>
                  <a:outerShdw blurRad="38100" dist="38100" dir="2700000" algn="tl">
                    <a:srgbClr val="C0C0C0"/>
                  </a:outerShdw>
                </a:effectLst>
                <a:latin typeface="Times New Roman" pitchFamily="18" charset="0"/>
              </a:rPr>
              <a:t>. Khái niệm về hệ điều hành</a:t>
            </a:r>
            <a:endParaRPr lang="en-US" sz="3600" smtClean="0">
              <a:solidFill>
                <a:srgbClr val="FF3300"/>
              </a:solidFill>
              <a:effectLst>
                <a:outerShdw blurRad="38100" dist="38100" dir="2700000" algn="tl">
                  <a:srgbClr val="C0C0C0"/>
                </a:outerShdw>
              </a:effectLst>
              <a:latin typeface="Times New Roman" pitchFamily="18" charset="0"/>
            </a:endParaRPr>
          </a:p>
        </p:txBody>
      </p:sp>
      <p:sp>
        <p:nvSpPr>
          <p:cNvPr id="16387" name="Rectangle 3"/>
          <p:cNvSpPr>
            <a:spLocks noGrp="1" noChangeArrowheads="1"/>
          </p:cNvSpPr>
          <p:nvPr>
            <p:ph idx="1"/>
          </p:nvPr>
        </p:nvSpPr>
        <p:spPr>
          <a:xfrm>
            <a:off x="228600" y="1081088"/>
            <a:ext cx="8534400" cy="5091112"/>
          </a:xfrm>
        </p:spPr>
        <p:txBody>
          <a:bodyPr>
            <a:normAutofit/>
          </a:bodyPr>
          <a:lstStyle/>
          <a:p>
            <a:pPr marL="571500" lvl="1" indent="-457200" algn="just">
              <a:spcBef>
                <a:spcPts val="600"/>
              </a:spcBef>
              <a:buFont typeface="Arial" pitchFamily="34" charset="0"/>
              <a:buChar char="•"/>
              <a:defRPr/>
            </a:pPr>
            <a:r>
              <a:rPr lang="en-US" sz="3200" b="1" smtClean="0">
                <a:effectLst>
                  <a:outerShdw blurRad="38100" dist="38100" dir="2700000" algn="tl">
                    <a:srgbClr val="C0C0C0"/>
                  </a:outerShdw>
                </a:effectLst>
                <a:latin typeface="Times New Roman" pitchFamily="18" charset="0"/>
              </a:rPr>
              <a:t>Phần cứng (tài nguyên): </a:t>
            </a:r>
          </a:p>
          <a:p>
            <a:pPr marL="114300" lvl="1" indent="0" algn="just">
              <a:spcBef>
                <a:spcPts val="600"/>
              </a:spcBef>
              <a:buNone/>
              <a:defRPr/>
            </a:pPr>
            <a:r>
              <a:rPr lang="en-US" sz="3200" smtClean="0">
                <a:effectLst>
                  <a:outerShdw blurRad="38100" dist="38100" dir="2700000" algn="tl">
                    <a:srgbClr val="C0C0C0"/>
                  </a:outerShdw>
                </a:effectLst>
                <a:latin typeface="Times New Roman" pitchFamily="18" charset="0"/>
              </a:rPr>
              <a:t>+ </a:t>
            </a:r>
            <a:r>
              <a:rPr lang="en-US" sz="3200">
                <a:effectLst>
                  <a:outerShdw blurRad="38100" dist="38100" dir="2700000" algn="tl">
                    <a:srgbClr val="C0C0C0"/>
                  </a:outerShdw>
                </a:effectLst>
                <a:latin typeface="Times New Roman" pitchFamily="18" charset="0"/>
              </a:rPr>
              <a:t>CPU</a:t>
            </a:r>
          </a:p>
          <a:p>
            <a:pPr marL="114300" lvl="1" indent="0" algn="just">
              <a:spcBef>
                <a:spcPts val="600"/>
              </a:spcBef>
              <a:buNone/>
              <a:defRPr/>
            </a:pPr>
            <a:r>
              <a:rPr lang="en-US" sz="3200" smtClean="0">
                <a:effectLst>
                  <a:outerShdw blurRad="38100" dist="38100" dir="2700000" algn="tl">
                    <a:srgbClr val="C0C0C0"/>
                  </a:outerShdw>
                </a:effectLst>
                <a:latin typeface="Times New Roman" pitchFamily="18" charset="0"/>
              </a:rPr>
              <a:t>+ </a:t>
            </a:r>
            <a:r>
              <a:rPr lang="en-US" sz="3200">
                <a:effectLst>
                  <a:outerShdw blurRad="38100" dist="38100" dir="2700000" algn="tl">
                    <a:srgbClr val="C0C0C0"/>
                  </a:outerShdw>
                </a:effectLst>
                <a:latin typeface="Times New Roman" pitchFamily="18" charset="0"/>
              </a:rPr>
              <a:t>Bộ nhớ trong</a:t>
            </a:r>
          </a:p>
          <a:p>
            <a:pPr marL="114300" lvl="1" indent="0" algn="just">
              <a:spcBef>
                <a:spcPts val="600"/>
              </a:spcBef>
              <a:buNone/>
              <a:defRPr/>
            </a:pPr>
            <a:r>
              <a:rPr lang="en-US" sz="3200" smtClean="0">
                <a:effectLst>
                  <a:outerShdw blurRad="38100" dist="38100" dir="2700000" algn="tl">
                    <a:srgbClr val="C0C0C0"/>
                  </a:outerShdw>
                </a:effectLst>
                <a:latin typeface="Times New Roman" pitchFamily="18" charset="0"/>
              </a:rPr>
              <a:t>+ Bộ nhớ ngoài</a:t>
            </a:r>
            <a:endParaRPr lang="en-US" sz="3200">
              <a:effectLst>
                <a:outerShdw blurRad="38100" dist="38100" dir="2700000" algn="tl">
                  <a:srgbClr val="C0C0C0"/>
                </a:outerShdw>
              </a:effectLst>
              <a:latin typeface="Times New Roman" pitchFamily="18" charset="0"/>
            </a:endParaRPr>
          </a:p>
          <a:p>
            <a:pPr marL="114300" lvl="1" indent="0" algn="just">
              <a:spcBef>
                <a:spcPts val="600"/>
              </a:spcBef>
              <a:buNone/>
              <a:defRPr/>
            </a:pPr>
            <a:r>
              <a:rPr lang="en-US" sz="3200" smtClean="0">
                <a:effectLst>
                  <a:outerShdw blurRad="38100" dist="38100" dir="2700000" algn="tl">
                    <a:srgbClr val="C0C0C0"/>
                  </a:outerShdw>
                </a:effectLst>
                <a:latin typeface="Times New Roman" pitchFamily="18" charset="0"/>
              </a:rPr>
              <a:t>+ Thiết </a:t>
            </a:r>
            <a:r>
              <a:rPr lang="en-US" sz="3200">
                <a:effectLst>
                  <a:outerShdw blurRad="38100" dist="38100" dir="2700000" algn="tl">
                    <a:srgbClr val="C0C0C0"/>
                  </a:outerShdw>
                </a:effectLst>
                <a:latin typeface="Times New Roman" pitchFamily="18" charset="0"/>
              </a:rPr>
              <a:t>bị ngoại vi (máy in</a:t>
            </a:r>
            <a:r>
              <a:rPr lang="en-US" sz="3200" smtClean="0">
                <a:effectLst>
                  <a:outerShdw blurRad="38100" dist="38100" dir="2700000" algn="tl">
                    <a:srgbClr val="C0C0C0"/>
                  </a:outerShdw>
                </a:effectLst>
                <a:latin typeface="Times New Roman" pitchFamily="18" charset="0"/>
              </a:rPr>
              <a:t>, màn </a:t>
            </a:r>
            <a:r>
              <a:rPr lang="en-US" sz="3200">
                <a:effectLst>
                  <a:outerShdw blurRad="38100" dist="38100" dir="2700000" algn="tl">
                    <a:srgbClr val="C0C0C0"/>
                  </a:outerShdw>
                </a:effectLst>
                <a:latin typeface="Times New Roman" pitchFamily="18" charset="0"/>
              </a:rPr>
              <a:t>hình, bàn phím, </a:t>
            </a:r>
            <a:r>
              <a:rPr lang="en-US" sz="3200" smtClean="0">
                <a:effectLst>
                  <a:outerShdw blurRad="38100" dist="38100" dir="2700000" algn="tl">
                    <a:srgbClr val="C0C0C0"/>
                  </a:outerShdw>
                </a:effectLst>
                <a:latin typeface="Times New Roman" pitchFamily="18" charset="0"/>
              </a:rPr>
              <a:t>card giao </a:t>
            </a:r>
            <a:r>
              <a:rPr lang="en-US" sz="3200">
                <a:effectLst>
                  <a:outerShdw blurRad="38100" dist="38100" dir="2700000" algn="tl">
                    <a:srgbClr val="C0C0C0"/>
                  </a:outerShdw>
                </a:effectLst>
                <a:latin typeface="Times New Roman" pitchFamily="18" charset="0"/>
              </a:rPr>
              <a:t>tiếp mạng, </a:t>
            </a:r>
            <a:r>
              <a:rPr lang="en-US" sz="3200" smtClean="0">
                <a:effectLst>
                  <a:outerShdw blurRad="38100" dist="38100" dir="2700000" algn="tl">
                    <a:srgbClr val="C0C0C0"/>
                  </a:outerShdw>
                </a:effectLst>
                <a:latin typeface="Times New Roman" pitchFamily="18" charset="0"/>
              </a:rPr>
              <a:t>USB,...).</a:t>
            </a:r>
            <a:endParaRPr lang="en-US" sz="3200">
              <a:effectLst>
                <a:outerShdw blurRad="38100" dist="38100" dir="2700000" algn="tl">
                  <a:srgbClr val="C0C0C0"/>
                </a:outerShdw>
              </a:effectLst>
              <a:latin typeface="Times New Roman" pitchFamily="18" charset="0"/>
            </a:endParaRPr>
          </a:p>
        </p:txBody>
      </p:sp>
      <p:sp>
        <p:nvSpPr>
          <p:cNvPr id="6147" name="Slide Number Placeholder 5"/>
          <p:cNvSpPr>
            <a:spLocks noGrp="1"/>
          </p:cNvSpPr>
          <p:nvPr>
            <p:ph type="sldNum" sz="quarter" idx="12"/>
          </p:nvPr>
        </p:nvSpPr>
        <p:spPr>
          <a:noFill/>
        </p:spPr>
        <p:txBody>
          <a:bodyPr/>
          <a:lstStyle/>
          <a:p>
            <a:fld id="{8FF8E473-F8FD-469B-92D8-89817F50BD82}" type="slidenum">
              <a:rPr lang="en-US" smtClean="0"/>
              <a:pPr/>
              <a:t>9</a:t>
            </a:fld>
            <a:endParaRPr lang="en-US" smtClean="0"/>
          </a:p>
        </p:txBody>
      </p:sp>
      <p:pic>
        <p:nvPicPr>
          <p:cNvPr id="6" name="~PP502.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rcRect/>
          <a:stretch>
            <a:fillRect/>
          </a:stretch>
        </p:blipFill>
        <p:spPr bwMode="auto">
          <a:xfrm>
            <a:off x="8656638" y="6370638"/>
            <a:ext cx="304800" cy="304800"/>
          </a:xfrm>
          <a:prstGeom prst="rect">
            <a:avLst/>
          </a:prstGeom>
          <a:noFill/>
          <a:ln w="9525">
            <a:noFill/>
            <a:miter lim="800000"/>
            <a:headEnd/>
            <a:tailEnd/>
          </a:ln>
        </p:spPr>
      </p:pic>
    </p:spTree>
  </p:cSld>
  <p:clrMapOvr>
    <a:masterClrMapping/>
  </p:clrMapOvr>
  <p:transition advTm="74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38a47121119c0558f27b3763ed2767b8d20"/>
</p:tagLst>
</file>

<file path=ppt/tags/tag2.xml><?xml version="1.0" encoding="utf-8"?>
<p:tagLst xmlns:a="http://schemas.openxmlformats.org/drawingml/2006/main" xmlns:r="http://schemas.openxmlformats.org/officeDocument/2006/relationships" xmlns:p="http://schemas.openxmlformats.org/presentationml/2006/main">
  <p:tag name="ISPRING_SLIDE_ID" val="{1734D675-BA7B-4508-86BC-35EC43B4F6BD}"/>
  <p:tag name="GENSWF_ADVANCE_TIME" val="39.922"/>
  <p:tag name="TIMING" val=""/>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TIMING" val="|0|4.9|140.3|8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8344</TotalTime>
  <Words>4268</Words>
  <Application>Microsoft Office PowerPoint</Application>
  <PresentationFormat>On-screen Show (4:3)</PresentationFormat>
  <Paragraphs>392</Paragraphs>
  <Slides>70</Slides>
  <Notes>4</Notes>
  <HiddenSlides>0</HiddenSlides>
  <MMClips>8</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.VnTime</vt:lpstr>
      <vt:lpstr>Arial</vt:lpstr>
      <vt:lpstr>Calibri</vt:lpstr>
      <vt:lpstr>Comic Sans MS</vt:lpstr>
      <vt:lpstr>Times New Roman</vt:lpstr>
      <vt:lpstr>Webdings</vt:lpstr>
      <vt:lpstr>Wingdings</vt:lpstr>
      <vt:lpstr>Office Theme</vt:lpstr>
      <vt:lpstr>MÔN HỌC: NGUYÊN LÍ HỆ ĐIỀU HÀNH </vt:lpstr>
      <vt:lpstr>MÔN HỌC: NGUYÊN LÍ HỆ ĐIỀU HÀNH</vt:lpstr>
      <vt:lpstr>MÔN HỌC: NGUYÊN LÍ HỆ ĐIỀU HÀNH</vt:lpstr>
      <vt:lpstr>MÔN HỌC: NGUYÊN LÍ HỆ ĐIỀU HÀNH</vt:lpstr>
      <vt:lpstr>CHƯƠNG 1: Tổng quan</vt:lpstr>
      <vt:lpstr>1. Tổng quan về hệ điều hành</vt:lpstr>
      <vt:lpstr>1.1. Khái niệm về hệ điều hành</vt:lpstr>
      <vt:lpstr>PowerPoint Presentation</vt:lpstr>
      <vt:lpstr>1.1. Khái niệm về hệ điều hành</vt:lpstr>
      <vt:lpstr>1.1. Khái niệm về hệ điều hành</vt:lpstr>
      <vt:lpstr>1.1. Khái niệm về hệ điều hành</vt:lpstr>
      <vt:lpstr>1.1. Khái niệm về hệ điều hành</vt:lpstr>
      <vt:lpstr>1.2. Phân loại hệ điều hành</vt:lpstr>
      <vt:lpstr>1.2. Phân loại hệ điều hành</vt:lpstr>
      <vt:lpstr>1.2. Phân loại hệ điều hành</vt:lpstr>
      <vt:lpstr>1.2. Phân loại hệ điều hành</vt:lpstr>
      <vt:lpstr>1.2. Phân loại hệ điều hành</vt:lpstr>
      <vt:lpstr>1.2. Phân loại hệ điều hành</vt:lpstr>
      <vt:lpstr>1.2. Phân loại hệ điều hành</vt:lpstr>
      <vt:lpstr>1.2. Phân loại hệ điều hành</vt:lpstr>
      <vt:lpstr>1.2. Phân loại hệ điều hành</vt:lpstr>
      <vt:lpstr>1.2. Phân loại hệ điều hành</vt:lpstr>
      <vt:lpstr>1.2. Phân loại hệ điều hành</vt:lpstr>
      <vt:lpstr>1.2. Phân loại hệ điều hành</vt:lpstr>
      <vt:lpstr>1.2. Phân loại hệ điều hành</vt:lpstr>
      <vt:lpstr>1. 3. Các thuộc tính cơ bản của HĐH</vt:lpstr>
      <vt:lpstr>1. 3. Các thuộc tính cơ bản của HĐH</vt:lpstr>
      <vt:lpstr>1. 3. Các thuộc tính cơ bản của HĐH</vt:lpstr>
      <vt:lpstr>1.4. Các nguyên tắc thiết kế và xây dựng HĐH</vt:lpstr>
      <vt:lpstr>1.4. Các nguyên tắc thiết kế và xây dựng HĐH</vt:lpstr>
      <vt:lpstr>1.4. Các nguyên tắc thiết kế và xây dựng HĐH</vt:lpstr>
      <vt:lpstr>1.4. Các nguyên tắc thiết kế và xây dựng HĐH</vt:lpstr>
      <vt:lpstr>2. Lịch sử phát triển hệ điều hành</vt:lpstr>
      <vt:lpstr>2. Lịch sử phát triển hệ điều hành</vt:lpstr>
      <vt:lpstr>2. Lịch sử phát triển hệ điều hành</vt:lpstr>
      <vt:lpstr>2. Lịch sử phát triển hệ điều hành</vt:lpstr>
      <vt:lpstr>2. Lịch sử phát triển hệ điều hành</vt:lpstr>
      <vt:lpstr>2. Lịch sử phát triển hệ điều hành</vt:lpstr>
      <vt:lpstr>3. Cấu trúc hệ điều hành</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3.1. Các thành phần hệ thống</vt:lpstr>
      <vt:lpstr>3.2. Các dịch vụ của HĐH</vt:lpstr>
      <vt:lpstr>3.2. Các dịch vụ của HĐH</vt:lpstr>
      <vt:lpstr>3.2. Các dịch vụ của HĐH</vt:lpstr>
      <vt:lpstr>3.3. Lời gọi hệ thống</vt:lpstr>
      <vt:lpstr>3.4. Cấu trúc hệ thống</vt:lpstr>
      <vt:lpstr>3.4. Cấu trúc hệ thống</vt:lpstr>
      <vt:lpstr>3.4. Cấu trúc hệ thống</vt:lpstr>
      <vt:lpstr>3.4. Cấu trúc hệ thống</vt:lpstr>
      <vt:lpstr>3.4. Cấu trúc hệ thống</vt:lpstr>
      <vt:lpstr>3.4. Cấu trúc hệ thống</vt:lpstr>
      <vt:lpstr>3.4. Cấu trúc hệ thống</vt:lpstr>
      <vt:lpstr>3.5. Máy ảo</vt:lpstr>
      <vt:lpstr>3.5. Máy ảo</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lethanhtan</cp:lastModifiedBy>
  <cp:revision>159</cp:revision>
  <dcterms:created xsi:type="dcterms:W3CDTF">2004-10-07T18:29:30Z</dcterms:created>
  <dcterms:modified xsi:type="dcterms:W3CDTF">2021-02-25T02:25:45Z</dcterms:modified>
</cp:coreProperties>
</file>