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94"/>
  </p:notesMasterIdLst>
  <p:sldIdLst>
    <p:sldId id="295" r:id="rId2"/>
    <p:sldId id="268" r:id="rId3"/>
    <p:sldId id="361" r:id="rId4"/>
    <p:sldId id="446" r:id="rId5"/>
    <p:sldId id="490" r:id="rId6"/>
    <p:sldId id="395" r:id="rId7"/>
    <p:sldId id="396" r:id="rId8"/>
    <p:sldId id="397" r:id="rId9"/>
    <p:sldId id="398" r:id="rId10"/>
    <p:sldId id="399" r:id="rId11"/>
    <p:sldId id="403" r:id="rId12"/>
    <p:sldId id="404" r:id="rId13"/>
    <p:sldId id="402" r:id="rId14"/>
    <p:sldId id="447" r:id="rId15"/>
    <p:sldId id="405" r:id="rId16"/>
    <p:sldId id="406" r:id="rId17"/>
    <p:sldId id="407" r:id="rId18"/>
    <p:sldId id="408" r:id="rId19"/>
    <p:sldId id="409" r:id="rId20"/>
    <p:sldId id="410" r:id="rId21"/>
    <p:sldId id="448" r:id="rId22"/>
    <p:sldId id="412" r:id="rId23"/>
    <p:sldId id="491" r:id="rId24"/>
    <p:sldId id="413" r:id="rId25"/>
    <p:sldId id="449" r:id="rId26"/>
    <p:sldId id="269" r:id="rId27"/>
    <p:sldId id="450" r:id="rId28"/>
    <p:sldId id="414" r:id="rId29"/>
    <p:sldId id="415" r:id="rId30"/>
    <p:sldId id="416" r:id="rId31"/>
    <p:sldId id="417" r:id="rId32"/>
    <p:sldId id="418" r:id="rId33"/>
    <p:sldId id="420" r:id="rId34"/>
    <p:sldId id="421" r:id="rId35"/>
    <p:sldId id="452" r:id="rId36"/>
    <p:sldId id="425" r:id="rId37"/>
    <p:sldId id="453" r:id="rId38"/>
    <p:sldId id="426" r:id="rId39"/>
    <p:sldId id="427" r:id="rId40"/>
    <p:sldId id="428" r:id="rId41"/>
    <p:sldId id="459" r:id="rId42"/>
    <p:sldId id="461" r:id="rId43"/>
    <p:sldId id="462" r:id="rId44"/>
    <p:sldId id="463" r:id="rId45"/>
    <p:sldId id="464" r:id="rId46"/>
    <p:sldId id="465" r:id="rId47"/>
    <p:sldId id="466" r:id="rId48"/>
    <p:sldId id="454" r:id="rId49"/>
    <p:sldId id="422" r:id="rId50"/>
    <p:sldId id="492" r:id="rId51"/>
    <p:sldId id="423" r:id="rId52"/>
    <p:sldId id="424" r:id="rId53"/>
    <p:sldId id="430" r:id="rId54"/>
    <p:sldId id="455" r:id="rId55"/>
    <p:sldId id="431" r:id="rId56"/>
    <p:sldId id="432" r:id="rId57"/>
    <p:sldId id="434" r:id="rId58"/>
    <p:sldId id="435" r:id="rId59"/>
    <p:sldId id="436" r:id="rId60"/>
    <p:sldId id="437" r:id="rId61"/>
    <p:sldId id="438" r:id="rId62"/>
    <p:sldId id="439" r:id="rId63"/>
    <p:sldId id="456" r:id="rId64"/>
    <p:sldId id="440" r:id="rId65"/>
    <p:sldId id="441" r:id="rId66"/>
    <p:sldId id="442" r:id="rId67"/>
    <p:sldId id="457" r:id="rId68"/>
    <p:sldId id="443" r:id="rId69"/>
    <p:sldId id="444" r:id="rId70"/>
    <p:sldId id="445" r:id="rId71"/>
    <p:sldId id="467" r:id="rId72"/>
    <p:sldId id="468" r:id="rId73"/>
    <p:sldId id="469" r:id="rId74"/>
    <p:sldId id="472" r:id="rId75"/>
    <p:sldId id="471" r:id="rId76"/>
    <p:sldId id="470" r:id="rId77"/>
    <p:sldId id="473" r:id="rId78"/>
    <p:sldId id="474" r:id="rId79"/>
    <p:sldId id="478" r:id="rId80"/>
    <p:sldId id="477" r:id="rId81"/>
    <p:sldId id="479" r:id="rId82"/>
    <p:sldId id="480" r:id="rId83"/>
    <p:sldId id="485" r:id="rId84"/>
    <p:sldId id="484" r:id="rId85"/>
    <p:sldId id="486" r:id="rId86"/>
    <p:sldId id="483" r:id="rId87"/>
    <p:sldId id="482" r:id="rId88"/>
    <p:sldId id="481" r:id="rId89"/>
    <p:sldId id="493" r:id="rId90"/>
    <p:sldId id="487" r:id="rId91"/>
    <p:sldId id="489" r:id="rId92"/>
    <p:sldId id="458" r:id="rId93"/>
  </p:sldIdLst>
  <p:sldSz cx="9144000" cy="6858000" type="screen4x3"/>
  <p:notesSz cx="6858000" cy="9144000"/>
  <p:custDataLst>
    <p:tags r:id="rId95"/>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789">
          <p15:clr>
            <a:srgbClr val="A4A3A4"/>
          </p15:clr>
        </p15:guide>
        <p15:guide id="2" pos="4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a:srgbClr val="7AFA92"/>
    <a:srgbClr val="039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6399" autoAdjust="0"/>
  </p:normalViewPr>
  <p:slideViewPr>
    <p:cSldViewPr snapToGrid="0">
      <p:cViewPr varScale="1">
        <p:scale>
          <a:sx n="83" d="100"/>
          <a:sy n="83" d="100"/>
        </p:scale>
        <p:origin x="1454" y="82"/>
      </p:cViewPr>
      <p:guideLst>
        <p:guide orient="horz" pos="789"/>
        <p:guide pos="484"/>
      </p:guideLst>
    </p:cSldViewPr>
  </p:slideViewPr>
  <p:outlineViewPr>
    <p:cViewPr>
      <p:scale>
        <a:sx n="33" d="100"/>
        <a:sy n="33" d="100"/>
      </p:scale>
      <p:origin x="0" y="0"/>
    </p:cViewPr>
  </p:outlineViewPr>
  <p:notesTextViewPr>
    <p:cViewPr>
      <p:scale>
        <a:sx n="66" d="100"/>
        <a:sy n="66"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gs" Target="tags/tag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501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01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D3D5EEFC-993D-4249-A1AB-8D9C35062227}" type="slidenum">
              <a:rPr lang="en-US"/>
              <a:pPr/>
              <a:t>‹#›</a:t>
            </a:fld>
            <a:endParaRPr lang="en-US"/>
          </a:p>
        </p:txBody>
      </p:sp>
    </p:spTree>
    <p:extLst>
      <p:ext uri="{BB962C8B-B14F-4D97-AF65-F5344CB8AC3E}">
        <p14:creationId xmlns:p14="http://schemas.microsoft.com/office/powerpoint/2010/main" val="33780925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B0BE3-6B6B-47F2-B728-D48F628C94AB}" type="slidenum">
              <a:rPr lang="en-US"/>
              <a:pPr/>
              <a:t>1</a:t>
            </a:fld>
            <a:endParaRPr lang="en-US"/>
          </a:p>
        </p:txBody>
      </p:sp>
      <p:sp>
        <p:nvSpPr>
          <p:cNvPr id="51202" name="Rectangle 2"/>
          <p:cNvSpPr>
            <a:spLocks noGrp="1" noRot="1" noChangeAspect="1" noChangeArrowheads="1" noTextEdit="1"/>
          </p:cNvSpPr>
          <p:nvPr>
            <p:ph type="sldImg"/>
          </p:nvPr>
        </p:nvSpPr>
        <p:spPr>
          <a:xfrm>
            <a:off x="1144588" y="685800"/>
            <a:ext cx="4572000" cy="3429000"/>
          </a:xfrm>
          <a:ln/>
        </p:spPr>
      </p:sp>
      <p:sp>
        <p:nvSpPr>
          <p:cNvPr id="5120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C4719-9CBF-4803-A8A7-0FA84867D3DE}" type="slidenum">
              <a:rPr lang="en-US"/>
              <a:pPr/>
              <a:t>9</a:t>
            </a:fld>
            <a:endParaRPr 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r>
              <a:rPr lang="en-US" sz="1400" smtClean="0"/>
              <a:t>Admited: Đưa</a:t>
            </a:r>
            <a:r>
              <a:rPr lang="en-US" sz="1400" baseline="0" smtClean="0"/>
              <a:t> vào, nhận được;</a:t>
            </a:r>
            <a:endParaRPr lang="en-US"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effectLst>
                  <a:outerShdw blurRad="38100" dist="38100" dir="2700000" algn="tl">
                    <a:srgbClr val="C0C0C0"/>
                  </a:outerShdw>
                </a:effectLst>
              </a:rPr>
              <a:t>(</a:t>
            </a:r>
            <a:r>
              <a:rPr lang="en-US" sz="1400" smtClean="0">
                <a:effectLst>
                  <a:outerShdw blurRad="38100" dist="38100" dir="2700000" algn="tl">
                    <a:srgbClr val="C0C0C0"/>
                  </a:outerShdw>
                </a:effectLst>
              </a:rPr>
              <a:t>Inter-Process Communication - IPC). </a:t>
            </a:r>
            <a:endParaRPr lang="en-US" sz="1400"/>
          </a:p>
        </p:txBody>
      </p:sp>
      <p:sp>
        <p:nvSpPr>
          <p:cNvPr id="4" name="Slide Number Placeholder 3"/>
          <p:cNvSpPr>
            <a:spLocks noGrp="1"/>
          </p:cNvSpPr>
          <p:nvPr>
            <p:ph type="sldNum" sz="quarter" idx="10"/>
          </p:nvPr>
        </p:nvSpPr>
        <p:spPr/>
        <p:txBody>
          <a:bodyPr/>
          <a:lstStyle/>
          <a:p>
            <a:fld id="{D3D5EEFC-993D-4249-A1AB-8D9C35062227}" type="slidenum">
              <a:rPr lang="en-US" smtClean="0"/>
              <a:pPr/>
              <a:t>40</a:t>
            </a:fld>
            <a:endParaRPr lang="en-US"/>
          </a:p>
        </p:txBody>
      </p:sp>
    </p:spTree>
    <p:extLst>
      <p:ext uri="{BB962C8B-B14F-4D97-AF65-F5344CB8AC3E}">
        <p14:creationId xmlns:p14="http://schemas.microsoft.com/office/powerpoint/2010/main" val="853295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FIFO: Fisrt In Fisrt Out;</a:t>
            </a:r>
            <a:endParaRPr lang="en-US"/>
          </a:p>
        </p:txBody>
      </p:sp>
      <p:sp>
        <p:nvSpPr>
          <p:cNvPr id="4" name="Slide Number Placeholder 3"/>
          <p:cNvSpPr>
            <a:spLocks noGrp="1"/>
          </p:cNvSpPr>
          <p:nvPr>
            <p:ph type="sldNum" sz="quarter" idx="10"/>
          </p:nvPr>
        </p:nvSpPr>
        <p:spPr/>
        <p:txBody>
          <a:bodyPr/>
          <a:lstStyle/>
          <a:p>
            <a:fld id="{D3D5EEFC-993D-4249-A1AB-8D9C35062227}" type="slidenum">
              <a:rPr lang="en-US" smtClean="0"/>
              <a:pPr/>
              <a:t>45</a:t>
            </a:fld>
            <a:endParaRPr lang="en-US"/>
          </a:p>
        </p:txBody>
      </p:sp>
    </p:spTree>
    <p:extLst>
      <p:ext uri="{BB962C8B-B14F-4D97-AF65-F5344CB8AC3E}">
        <p14:creationId xmlns:p14="http://schemas.microsoft.com/office/powerpoint/2010/main" val="126407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5D6A2517-8D77-45E7-AE8B-F2C69C13BBC2}" type="datetime1">
              <a:rPr lang="en-US"/>
              <a:pPr/>
              <a:t>1/26/2021</a:t>
            </a:fld>
            <a:endParaRPr lang="en-US"/>
          </a:p>
        </p:txBody>
      </p:sp>
      <p:sp>
        <p:nvSpPr>
          <p:cNvPr id="5" name="Footer Placeholder 4"/>
          <p:cNvSpPr>
            <a:spLocks noGrp="1"/>
          </p:cNvSpPr>
          <p:nvPr>
            <p:ph type="ftr" sz="quarter" idx="11"/>
          </p:nvPr>
        </p:nvSpPr>
        <p:spPr/>
        <p:txBody>
          <a:bodyPr/>
          <a:lstStyle>
            <a:lvl1pPr>
              <a:defRPr/>
            </a:lvl1pPr>
          </a:lstStyle>
          <a:p>
            <a:r>
              <a:rPr lang="en-US"/>
              <a:t>Nguyen Huu Mui - Khoa CNTT, DHSPHN</a:t>
            </a:r>
          </a:p>
        </p:txBody>
      </p:sp>
      <p:sp>
        <p:nvSpPr>
          <p:cNvPr id="6" name="Slide Number Placeholder 5"/>
          <p:cNvSpPr>
            <a:spLocks noGrp="1"/>
          </p:cNvSpPr>
          <p:nvPr>
            <p:ph type="sldNum" sz="quarter" idx="12"/>
          </p:nvPr>
        </p:nvSpPr>
        <p:spPr/>
        <p:txBody>
          <a:bodyPr/>
          <a:lstStyle>
            <a:lvl1pPr>
              <a:defRPr/>
            </a:lvl1pPr>
          </a:lstStyle>
          <a:p>
            <a:fld id="{36BC0721-FD52-457E-8AFA-9ACD475B2385}"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6F9FE1-5200-423D-A677-D0A6CA78F29A}" type="datetime1">
              <a:rPr lang="en-US"/>
              <a:pPr/>
              <a:t>1/26/2021</a:t>
            </a:fld>
            <a:endParaRPr lang="en-US"/>
          </a:p>
        </p:txBody>
      </p:sp>
      <p:sp>
        <p:nvSpPr>
          <p:cNvPr id="5" name="Footer Placeholder 4"/>
          <p:cNvSpPr>
            <a:spLocks noGrp="1"/>
          </p:cNvSpPr>
          <p:nvPr>
            <p:ph type="ftr" sz="quarter" idx="11"/>
          </p:nvPr>
        </p:nvSpPr>
        <p:spPr/>
        <p:txBody>
          <a:bodyPr/>
          <a:lstStyle>
            <a:lvl1pPr>
              <a:defRPr/>
            </a:lvl1pPr>
          </a:lstStyle>
          <a:p>
            <a:r>
              <a:rPr lang="en-US"/>
              <a:t>Nguyen Huu Mui - Khoa CNTT, DHSPHN</a:t>
            </a:r>
          </a:p>
        </p:txBody>
      </p:sp>
      <p:sp>
        <p:nvSpPr>
          <p:cNvPr id="6" name="Slide Number Placeholder 5"/>
          <p:cNvSpPr>
            <a:spLocks noGrp="1"/>
          </p:cNvSpPr>
          <p:nvPr>
            <p:ph type="sldNum" sz="quarter" idx="12"/>
          </p:nvPr>
        </p:nvSpPr>
        <p:spPr/>
        <p:txBody>
          <a:bodyPr/>
          <a:lstStyle>
            <a:lvl1pPr>
              <a:defRPr/>
            </a:lvl1pPr>
          </a:lstStyle>
          <a:p>
            <a:fld id="{7EA350E2-7547-419E-9BE2-E887C4BB4E2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8F7F57B-B78A-4D43-8DEF-629199BE3DD5}" type="datetime1">
              <a:rPr lang="en-US"/>
              <a:pPr/>
              <a:t>1/26/2021</a:t>
            </a:fld>
            <a:endParaRPr lang="en-US"/>
          </a:p>
        </p:txBody>
      </p:sp>
      <p:sp>
        <p:nvSpPr>
          <p:cNvPr id="5" name="Footer Placeholder 4"/>
          <p:cNvSpPr>
            <a:spLocks noGrp="1"/>
          </p:cNvSpPr>
          <p:nvPr>
            <p:ph type="ftr" sz="quarter" idx="11"/>
          </p:nvPr>
        </p:nvSpPr>
        <p:spPr/>
        <p:txBody>
          <a:bodyPr/>
          <a:lstStyle>
            <a:lvl1pPr>
              <a:defRPr/>
            </a:lvl1pPr>
          </a:lstStyle>
          <a:p>
            <a:r>
              <a:rPr lang="en-US"/>
              <a:t>Nguyen Huu Mui - Khoa CNTT, DHSPHN</a:t>
            </a:r>
          </a:p>
        </p:txBody>
      </p:sp>
      <p:sp>
        <p:nvSpPr>
          <p:cNvPr id="6" name="Slide Number Placeholder 5"/>
          <p:cNvSpPr>
            <a:spLocks noGrp="1"/>
          </p:cNvSpPr>
          <p:nvPr>
            <p:ph type="sldNum" sz="quarter" idx="12"/>
          </p:nvPr>
        </p:nvSpPr>
        <p:spPr/>
        <p:txBody>
          <a:bodyPr/>
          <a:lstStyle>
            <a:lvl1pPr>
              <a:defRPr/>
            </a:lvl1pPr>
          </a:lstStyle>
          <a:p>
            <a:fld id="{A27001EE-E57D-40F7-BF52-656DC02BB04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8182855-B12F-4903-962D-7925C2FDBA65}" type="datetime1">
              <a:rPr lang="en-US"/>
              <a:pPr/>
              <a:t>1/26/2021</a:t>
            </a:fld>
            <a:endParaRPr lang="en-US"/>
          </a:p>
        </p:txBody>
      </p:sp>
      <p:sp>
        <p:nvSpPr>
          <p:cNvPr id="5" name="Footer Placeholder 4"/>
          <p:cNvSpPr>
            <a:spLocks noGrp="1"/>
          </p:cNvSpPr>
          <p:nvPr>
            <p:ph type="ftr" sz="quarter" idx="11"/>
          </p:nvPr>
        </p:nvSpPr>
        <p:spPr/>
        <p:txBody>
          <a:bodyPr/>
          <a:lstStyle>
            <a:lvl1pPr>
              <a:defRPr/>
            </a:lvl1pPr>
          </a:lstStyle>
          <a:p>
            <a:r>
              <a:rPr lang="en-US"/>
              <a:t>Nguyen Huu Mui - Khoa CNTT, DHSPHN</a:t>
            </a:r>
          </a:p>
        </p:txBody>
      </p:sp>
      <p:sp>
        <p:nvSpPr>
          <p:cNvPr id="6" name="Slide Number Placeholder 5"/>
          <p:cNvSpPr>
            <a:spLocks noGrp="1"/>
          </p:cNvSpPr>
          <p:nvPr>
            <p:ph type="sldNum" sz="quarter" idx="12"/>
          </p:nvPr>
        </p:nvSpPr>
        <p:spPr/>
        <p:txBody>
          <a:bodyPr/>
          <a:lstStyle>
            <a:lvl1pPr>
              <a:defRPr/>
            </a:lvl1pPr>
          </a:lstStyle>
          <a:p>
            <a:fld id="{A3B209CF-4E79-4A0A-86D3-70228E65A6E0}" type="slidenum">
              <a:rPr lang="en-US"/>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B0E26CA-0A11-4A61-97BA-6D3B850FE722}" type="datetime1">
              <a:rPr lang="en-US"/>
              <a:pPr/>
              <a:t>1/26/2021</a:t>
            </a:fld>
            <a:endParaRPr lang="en-US"/>
          </a:p>
        </p:txBody>
      </p:sp>
      <p:sp>
        <p:nvSpPr>
          <p:cNvPr id="5" name="Footer Placeholder 4"/>
          <p:cNvSpPr>
            <a:spLocks noGrp="1"/>
          </p:cNvSpPr>
          <p:nvPr>
            <p:ph type="ftr" sz="quarter" idx="11"/>
          </p:nvPr>
        </p:nvSpPr>
        <p:spPr/>
        <p:txBody>
          <a:bodyPr/>
          <a:lstStyle>
            <a:lvl1pPr>
              <a:defRPr/>
            </a:lvl1pPr>
          </a:lstStyle>
          <a:p>
            <a:r>
              <a:rPr lang="en-US"/>
              <a:t>Nguyen Huu Mui - Khoa CNTT, DHSPHN</a:t>
            </a:r>
          </a:p>
        </p:txBody>
      </p:sp>
      <p:sp>
        <p:nvSpPr>
          <p:cNvPr id="6" name="Slide Number Placeholder 5"/>
          <p:cNvSpPr>
            <a:spLocks noGrp="1"/>
          </p:cNvSpPr>
          <p:nvPr>
            <p:ph type="sldNum" sz="quarter" idx="12"/>
          </p:nvPr>
        </p:nvSpPr>
        <p:spPr/>
        <p:txBody>
          <a:bodyPr/>
          <a:lstStyle>
            <a:lvl1pPr>
              <a:defRPr/>
            </a:lvl1pPr>
          </a:lstStyle>
          <a:p>
            <a:fld id="{1FFE8D7E-EB33-4429-B49D-62FB9F6B254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F0FFD627-6F2D-4DBF-848D-F3F50D5DBEBC}" type="datetime1">
              <a:rPr lang="en-US"/>
              <a:pPr/>
              <a:t>1/26/2021</a:t>
            </a:fld>
            <a:endParaRPr lang="en-US"/>
          </a:p>
        </p:txBody>
      </p:sp>
      <p:sp>
        <p:nvSpPr>
          <p:cNvPr id="6" name="Footer Placeholder 5"/>
          <p:cNvSpPr>
            <a:spLocks noGrp="1"/>
          </p:cNvSpPr>
          <p:nvPr>
            <p:ph type="ftr" sz="quarter" idx="11"/>
          </p:nvPr>
        </p:nvSpPr>
        <p:spPr/>
        <p:txBody>
          <a:bodyPr/>
          <a:lstStyle>
            <a:lvl1pPr>
              <a:defRPr/>
            </a:lvl1pPr>
          </a:lstStyle>
          <a:p>
            <a:r>
              <a:rPr lang="en-US"/>
              <a:t>Nguyen Huu Mui - Khoa CNTT, DHSPHN</a:t>
            </a:r>
          </a:p>
        </p:txBody>
      </p:sp>
      <p:sp>
        <p:nvSpPr>
          <p:cNvPr id="7" name="Slide Number Placeholder 6"/>
          <p:cNvSpPr>
            <a:spLocks noGrp="1"/>
          </p:cNvSpPr>
          <p:nvPr>
            <p:ph type="sldNum" sz="quarter" idx="12"/>
          </p:nvPr>
        </p:nvSpPr>
        <p:spPr/>
        <p:txBody>
          <a:bodyPr/>
          <a:lstStyle>
            <a:lvl1pPr>
              <a:defRPr/>
            </a:lvl1pPr>
          </a:lstStyle>
          <a:p>
            <a:fld id="{59F27B99-67A0-4D0D-B0BE-6DC47F76E01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022319DF-2F7B-451A-95D2-03FE1A703DCB}" type="datetime1">
              <a:rPr lang="en-US"/>
              <a:pPr/>
              <a:t>1/26/2021</a:t>
            </a:fld>
            <a:endParaRPr lang="en-US"/>
          </a:p>
        </p:txBody>
      </p:sp>
      <p:sp>
        <p:nvSpPr>
          <p:cNvPr id="8" name="Footer Placeholder 7"/>
          <p:cNvSpPr>
            <a:spLocks noGrp="1"/>
          </p:cNvSpPr>
          <p:nvPr>
            <p:ph type="ftr" sz="quarter" idx="11"/>
          </p:nvPr>
        </p:nvSpPr>
        <p:spPr/>
        <p:txBody>
          <a:bodyPr/>
          <a:lstStyle>
            <a:lvl1pPr>
              <a:defRPr/>
            </a:lvl1pPr>
          </a:lstStyle>
          <a:p>
            <a:r>
              <a:rPr lang="en-US"/>
              <a:t>Nguyen Huu Mui - Khoa CNTT, DHSPHN</a:t>
            </a:r>
          </a:p>
        </p:txBody>
      </p:sp>
      <p:sp>
        <p:nvSpPr>
          <p:cNvPr id="9" name="Slide Number Placeholder 8"/>
          <p:cNvSpPr>
            <a:spLocks noGrp="1"/>
          </p:cNvSpPr>
          <p:nvPr>
            <p:ph type="sldNum" sz="quarter" idx="12"/>
          </p:nvPr>
        </p:nvSpPr>
        <p:spPr/>
        <p:txBody>
          <a:bodyPr/>
          <a:lstStyle>
            <a:lvl1pPr>
              <a:defRPr/>
            </a:lvl1pPr>
          </a:lstStyle>
          <a:p>
            <a:fld id="{71250621-3F13-4A71-BB09-D004AB4780D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CECC3496-920A-4150-A55A-C692CFF4C3EB}" type="datetime1">
              <a:rPr lang="en-US"/>
              <a:pPr/>
              <a:t>1/26/2021</a:t>
            </a:fld>
            <a:endParaRPr lang="en-US"/>
          </a:p>
        </p:txBody>
      </p:sp>
      <p:sp>
        <p:nvSpPr>
          <p:cNvPr id="4" name="Footer Placeholder 3"/>
          <p:cNvSpPr>
            <a:spLocks noGrp="1"/>
          </p:cNvSpPr>
          <p:nvPr>
            <p:ph type="ftr" sz="quarter" idx="11"/>
          </p:nvPr>
        </p:nvSpPr>
        <p:spPr/>
        <p:txBody>
          <a:bodyPr/>
          <a:lstStyle>
            <a:lvl1pPr>
              <a:defRPr/>
            </a:lvl1pPr>
          </a:lstStyle>
          <a:p>
            <a:r>
              <a:rPr lang="en-US"/>
              <a:t>Nguyen Huu Mui - Khoa CNTT, DHSPHN</a:t>
            </a:r>
          </a:p>
        </p:txBody>
      </p:sp>
      <p:sp>
        <p:nvSpPr>
          <p:cNvPr id="5" name="Slide Number Placeholder 4"/>
          <p:cNvSpPr>
            <a:spLocks noGrp="1"/>
          </p:cNvSpPr>
          <p:nvPr>
            <p:ph type="sldNum" sz="quarter" idx="12"/>
          </p:nvPr>
        </p:nvSpPr>
        <p:spPr/>
        <p:txBody>
          <a:bodyPr/>
          <a:lstStyle>
            <a:lvl1pPr>
              <a:defRPr/>
            </a:lvl1pPr>
          </a:lstStyle>
          <a:p>
            <a:fld id="{2CD0F3D3-029F-4BC5-AD6B-580225ACA4B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054A839-1DFB-4E30-A051-B41AAD35222B}" type="datetime1">
              <a:rPr lang="en-US"/>
              <a:pPr/>
              <a:t>1/26/2021</a:t>
            </a:fld>
            <a:endParaRPr lang="en-US"/>
          </a:p>
        </p:txBody>
      </p:sp>
      <p:sp>
        <p:nvSpPr>
          <p:cNvPr id="3" name="Footer Placeholder 2"/>
          <p:cNvSpPr>
            <a:spLocks noGrp="1"/>
          </p:cNvSpPr>
          <p:nvPr>
            <p:ph type="ftr" sz="quarter" idx="11"/>
          </p:nvPr>
        </p:nvSpPr>
        <p:spPr/>
        <p:txBody>
          <a:bodyPr/>
          <a:lstStyle>
            <a:lvl1pPr>
              <a:defRPr/>
            </a:lvl1pPr>
          </a:lstStyle>
          <a:p>
            <a:r>
              <a:rPr lang="en-US"/>
              <a:t>Nguyen Huu Mui - Khoa CNTT, DHSPHN</a:t>
            </a:r>
          </a:p>
        </p:txBody>
      </p:sp>
      <p:sp>
        <p:nvSpPr>
          <p:cNvPr id="4" name="Slide Number Placeholder 3"/>
          <p:cNvSpPr>
            <a:spLocks noGrp="1"/>
          </p:cNvSpPr>
          <p:nvPr>
            <p:ph type="sldNum" sz="quarter" idx="12"/>
          </p:nvPr>
        </p:nvSpPr>
        <p:spPr/>
        <p:txBody>
          <a:bodyPr/>
          <a:lstStyle>
            <a:lvl1pPr>
              <a:defRPr/>
            </a:lvl1pPr>
          </a:lstStyle>
          <a:p>
            <a:fld id="{633C5903-CBEE-4DFE-8643-F23A2191BA1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3AF07DC-2AB5-4DD9-A178-423E480B8D61}" type="datetime1">
              <a:rPr lang="en-US"/>
              <a:pPr/>
              <a:t>1/26/2021</a:t>
            </a:fld>
            <a:endParaRPr lang="en-US"/>
          </a:p>
        </p:txBody>
      </p:sp>
      <p:sp>
        <p:nvSpPr>
          <p:cNvPr id="6" name="Footer Placeholder 5"/>
          <p:cNvSpPr>
            <a:spLocks noGrp="1"/>
          </p:cNvSpPr>
          <p:nvPr>
            <p:ph type="ftr" sz="quarter" idx="11"/>
          </p:nvPr>
        </p:nvSpPr>
        <p:spPr/>
        <p:txBody>
          <a:bodyPr/>
          <a:lstStyle>
            <a:lvl1pPr>
              <a:defRPr/>
            </a:lvl1pPr>
          </a:lstStyle>
          <a:p>
            <a:r>
              <a:rPr lang="en-US"/>
              <a:t>Nguyen Huu Mui - Khoa CNTT, DHSPHN</a:t>
            </a:r>
          </a:p>
        </p:txBody>
      </p:sp>
      <p:sp>
        <p:nvSpPr>
          <p:cNvPr id="7" name="Slide Number Placeholder 6"/>
          <p:cNvSpPr>
            <a:spLocks noGrp="1"/>
          </p:cNvSpPr>
          <p:nvPr>
            <p:ph type="sldNum" sz="quarter" idx="12"/>
          </p:nvPr>
        </p:nvSpPr>
        <p:spPr/>
        <p:txBody>
          <a:bodyPr/>
          <a:lstStyle>
            <a:lvl1pPr>
              <a:defRPr/>
            </a:lvl1pPr>
          </a:lstStyle>
          <a:p>
            <a:fld id="{87AE565F-643A-4F6B-8B0B-58ED1C5F581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42AD1B42-18C8-4C6D-ACFE-84B59A410125}" type="datetime1">
              <a:rPr lang="en-US"/>
              <a:pPr/>
              <a:t>1/26/2021</a:t>
            </a:fld>
            <a:endParaRPr lang="en-US"/>
          </a:p>
        </p:txBody>
      </p:sp>
      <p:sp>
        <p:nvSpPr>
          <p:cNvPr id="6" name="Footer Placeholder 5"/>
          <p:cNvSpPr>
            <a:spLocks noGrp="1"/>
          </p:cNvSpPr>
          <p:nvPr>
            <p:ph type="ftr" sz="quarter" idx="11"/>
          </p:nvPr>
        </p:nvSpPr>
        <p:spPr/>
        <p:txBody>
          <a:bodyPr/>
          <a:lstStyle>
            <a:lvl1pPr>
              <a:defRPr/>
            </a:lvl1pPr>
          </a:lstStyle>
          <a:p>
            <a:r>
              <a:rPr lang="en-US"/>
              <a:t>Nguyen Huu Mui - Khoa CNTT, DHSPHN</a:t>
            </a:r>
          </a:p>
        </p:txBody>
      </p:sp>
      <p:sp>
        <p:nvSpPr>
          <p:cNvPr id="7" name="Slide Number Placeholder 6"/>
          <p:cNvSpPr>
            <a:spLocks noGrp="1"/>
          </p:cNvSpPr>
          <p:nvPr>
            <p:ph type="sldNum" sz="quarter" idx="12"/>
          </p:nvPr>
        </p:nvSpPr>
        <p:spPr/>
        <p:txBody>
          <a:bodyPr/>
          <a:lstStyle>
            <a:lvl1pPr>
              <a:defRPr/>
            </a:lvl1pPr>
          </a:lstStyle>
          <a:p>
            <a:fld id="{50278060-8477-4331-8DC7-A27CFEBB2A7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4473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474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60EDDF30-D6C4-4B36-8768-C2E4218C7FC8}" type="datetime1">
              <a:rPr lang="en-US"/>
              <a:pPr/>
              <a:t>1/26/2021</a:t>
            </a:fld>
            <a:endParaRPr lang="en-US"/>
          </a:p>
        </p:txBody>
      </p:sp>
      <p:sp>
        <p:nvSpPr>
          <p:cNvPr id="24474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t>Nguyen Huu Mui - Khoa CNTT, DHSPHN</a:t>
            </a:r>
          </a:p>
        </p:txBody>
      </p:sp>
      <p:sp>
        <p:nvSpPr>
          <p:cNvPr id="24474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96CA45E-6FD0-49E1-9E90-F503A712281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iming>
    <p:tnLst>
      <p:par>
        <p:cTn id="1" dur="indefinite" restart="never" nodeType="tmRoot"/>
      </p:par>
    </p:tnLst>
  </p:timing>
  <p:hf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6B08E3F-E848-4ABE-AAD0-9955413E6BE6}" type="slidenum">
              <a:rPr lang="en-US"/>
              <a:pPr/>
              <a:t>1</a:t>
            </a:fld>
            <a:endParaRPr lang="en-US"/>
          </a:p>
        </p:txBody>
      </p:sp>
      <p:sp>
        <p:nvSpPr>
          <p:cNvPr id="49154" name="Rectangle 2"/>
          <p:cNvSpPr>
            <a:spLocks noGrp="1" noChangeArrowheads="1"/>
          </p:cNvSpPr>
          <p:nvPr>
            <p:ph type="ctrTitle"/>
          </p:nvPr>
        </p:nvSpPr>
        <p:spPr/>
        <p:txBody>
          <a:bodyPr/>
          <a:lstStyle/>
          <a:p>
            <a:r>
              <a:rPr lang="en-US" b="1">
                <a:solidFill>
                  <a:srgbClr val="FF0000"/>
                </a:solidFill>
                <a:effectLst>
                  <a:outerShdw blurRad="38100" dist="38100" dir="2700000" algn="tl">
                    <a:srgbClr val="C0C0C0"/>
                  </a:outerShdw>
                </a:effectLst>
              </a:rPr>
              <a:t>Chương 2</a:t>
            </a:r>
            <a:br>
              <a:rPr lang="en-US" b="1">
                <a:solidFill>
                  <a:srgbClr val="FF0000"/>
                </a:solidFill>
                <a:effectLst>
                  <a:outerShdw blurRad="38100" dist="38100" dir="2700000" algn="tl">
                    <a:srgbClr val="C0C0C0"/>
                  </a:outerShdw>
                </a:effectLst>
              </a:rPr>
            </a:br>
            <a:r>
              <a:rPr lang="en-US" b="1">
                <a:solidFill>
                  <a:srgbClr val="FF0000"/>
                </a:solidFill>
                <a:effectLst>
                  <a:outerShdw blurRad="38100" dist="38100" dir="2700000" algn="tl">
                    <a:srgbClr val="C0C0C0"/>
                  </a:outerShdw>
                </a:effectLst>
              </a:rPr>
              <a:t>Quản lí tiến trình</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840872B-0C7D-4A54-BD75-626F3C8B8212}" type="slidenum">
              <a:rPr lang="en-US"/>
              <a:pPr/>
              <a:t>10</a:t>
            </a:fld>
            <a:endParaRPr lang="en-US"/>
          </a:p>
        </p:txBody>
      </p:sp>
      <p:sp>
        <p:nvSpPr>
          <p:cNvPr id="172034" name="Rectangle 2"/>
          <p:cNvSpPr>
            <a:spLocks noGrp="1" noChangeArrowheads="1"/>
          </p:cNvSpPr>
          <p:nvPr>
            <p:ph type="title"/>
          </p:nvPr>
        </p:nvSpPr>
        <p:spPr>
          <a:xfrm>
            <a:off x="457200" y="274638"/>
            <a:ext cx="8229600" cy="838200"/>
          </a:xfrm>
        </p:spPr>
        <p:txBody>
          <a:bodyPr/>
          <a:lstStyle/>
          <a:p>
            <a:r>
              <a:rPr lang="en-US" sz="4000">
                <a:solidFill>
                  <a:srgbClr val="FF3300"/>
                </a:solidFill>
                <a:effectLst>
                  <a:outerShdw blurRad="38100" dist="38100" dir="2700000" algn="tl">
                    <a:srgbClr val="C0C0C0"/>
                  </a:outerShdw>
                </a:effectLst>
              </a:rPr>
              <a:t>Khối điều khiển tiến trình</a:t>
            </a:r>
          </a:p>
        </p:txBody>
      </p:sp>
      <p:sp>
        <p:nvSpPr>
          <p:cNvPr id="172035" name="Rectangle 3"/>
          <p:cNvSpPr>
            <a:spLocks noGrp="1" noChangeArrowheads="1"/>
          </p:cNvSpPr>
          <p:nvPr>
            <p:ph type="body" idx="1"/>
          </p:nvPr>
        </p:nvSpPr>
        <p:spPr>
          <a:xfrm>
            <a:off x="200025" y="1093788"/>
            <a:ext cx="8586788" cy="5049837"/>
          </a:xfrm>
        </p:spPr>
        <p:txBody>
          <a:bodyPr/>
          <a:lstStyle/>
          <a:p>
            <a:pPr algn="just">
              <a:buClr>
                <a:srgbClr val="FF0000"/>
              </a:buClr>
              <a:buSzPct val="140000"/>
              <a:buFont typeface="Wingdings" pitchFamily="2" charset="2"/>
              <a:buChar char="§"/>
            </a:pPr>
            <a:r>
              <a:rPr lang="en-US">
                <a:effectLst>
                  <a:outerShdw blurRad="38100" dist="38100" dir="2700000" algn="tl">
                    <a:srgbClr val="C0C0C0"/>
                  </a:outerShdw>
                </a:effectLst>
              </a:rPr>
              <a:t>HĐH quản lí tiến trình thông qua khối điều khiển tiến trình (Process Control Block - PCB). PCB chứa các thông tin liên quan tới mỗi tiến trình bao gồm:</a:t>
            </a:r>
          </a:p>
          <a:p>
            <a:pPr algn="just">
              <a:buClr>
                <a:srgbClr val="FF0000"/>
              </a:buClr>
              <a:buSzPct val="140000"/>
              <a:buFont typeface="Wingdings" pitchFamily="2" charset="2"/>
              <a:buChar char="§"/>
            </a:pPr>
            <a:r>
              <a:rPr lang="en-US">
                <a:effectLst>
                  <a:outerShdw blurRad="38100" dist="38100" dir="2700000" algn="tl">
                    <a:srgbClr val="C0C0C0"/>
                  </a:outerShdw>
                </a:effectLst>
              </a:rPr>
              <a:t>Trạng thái tiến trình (Process state): trạng thái có thể là mới, sẵn sàng,...</a:t>
            </a:r>
          </a:p>
          <a:p>
            <a:pPr algn="just">
              <a:buClr>
                <a:srgbClr val="FF0000"/>
              </a:buClr>
              <a:buSzPct val="140000"/>
              <a:buFont typeface="Wingdings" pitchFamily="2" charset="2"/>
              <a:buChar char="§"/>
            </a:pPr>
            <a:r>
              <a:rPr lang="en-US">
                <a:effectLst>
                  <a:outerShdw blurRad="38100" dist="38100" dir="2700000" algn="tl">
                    <a:srgbClr val="C0C0C0"/>
                  </a:outerShdw>
                </a:effectLst>
              </a:rPr>
              <a:t>Bộ đếm chương trình (Program counter): chứa địa chỉ của chỉ thị kế tiếp sẽ được thực thi của CT.</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wipe(down)">
                                      <p:cBhvr>
                                        <p:cTn id="7" dur="580">
                                          <p:stCondLst>
                                            <p:cond delay="0"/>
                                          </p:stCondLst>
                                        </p:cTn>
                                        <p:tgtEl>
                                          <p:spTgt spid="172035">
                                            <p:txEl>
                                              <p:pRg st="0" end="0"/>
                                            </p:txEl>
                                          </p:spTgt>
                                        </p:tgtEl>
                                      </p:cBhvr>
                                    </p:animEffect>
                                    <p:anim calcmode="lin" valueType="num">
                                      <p:cBhvr>
                                        <p:cTn id="8" dur="1822" tmFilter="0,0; 0.14,0.36; 0.43,0.73; 0.71,0.91; 1.0,1.0">
                                          <p:stCondLst>
                                            <p:cond delay="0"/>
                                          </p:stCondLst>
                                        </p:cTn>
                                        <p:tgtEl>
                                          <p:spTgt spid="17203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203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203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203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203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72035">
                                            <p:txEl>
                                              <p:pRg st="0" end="0"/>
                                            </p:txEl>
                                          </p:spTgt>
                                        </p:tgtEl>
                                      </p:cBhvr>
                                      <p:to x="100000" y="60000"/>
                                    </p:animScale>
                                    <p:animScale>
                                      <p:cBhvr>
                                        <p:cTn id="14" dur="166" decel="50000">
                                          <p:stCondLst>
                                            <p:cond delay="676"/>
                                          </p:stCondLst>
                                        </p:cTn>
                                        <p:tgtEl>
                                          <p:spTgt spid="172035">
                                            <p:txEl>
                                              <p:pRg st="0" end="0"/>
                                            </p:txEl>
                                          </p:spTgt>
                                        </p:tgtEl>
                                      </p:cBhvr>
                                      <p:to x="100000" y="100000"/>
                                    </p:animScale>
                                    <p:animScale>
                                      <p:cBhvr>
                                        <p:cTn id="15" dur="26">
                                          <p:stCondLst>
                                            <p:cond delay="1312"/>
                                          </p:stCondLst>
                                        </p:cTn>
                                        <p:tgtEl>
                                          <p:spTgt spid="172035">
                                            <p:txEl>
                                              <p:pRg st="0" end="0"/>
                                            </p:txEl>
                                          </p:spTgt>
                                        </p:tgtEl>
                                      </p:cBhvr>
                                      <p:to x="100000" y="80000"/>
                                    </p:animScale>
                                    <p:animScale>
                                      <p:cBhvr>
                                        <p:cTn id="16" dur="166" decel="50000">
                                          <p:stCondLst>
                                            <p:cond delay="1338"/>
                                          </p:stCondLst>
                                        </p:cTn>
                                        <p:tgtEl>
                                          <p:spTgt spid="172035">
                                            <p:txEl>
                                              <p:pRg st="0" end="0"/>
                                            </p:txEl>
                                          </p:spTgt>
                                        </p:tgtEl>
                                      </p:cBhvr>
                                      <p:to x="100000" y="100000"/>
                                    </p:animScale>
                                    <p:animScale>
                                      <p:cBhvr>
                                        <p:cTn id="17" dur="26">
                                          <p:stCondLst>
                                            <p:cond delay="1642"/>
                                          </p:stCondLst>
                                        </p:cTn>
                                        <p:tgtEl>
                                          <p:spTgt spid="172035">
                                            <p:txEl>
                                              <p:pRg st="0" end="0"/>
                                            </p:txEl>
                                          </p:spTgt>
                                        </p:tgtEl>
                                      </p:cBhvr>
                                      <p:to x="100000" y="90000"/>
                                    </p:animScale>
                                    <p:animScale>
                                      <p:cBhvr>
                                        <p:cTn id="18" dur="166" decel="50000">
                                          <p:stCondLst>
                                            <p:cond delay="1668"/>
                                          </p:stCondLst>
                                        </p:cTn>
                                        <p:tgtEl>
                                          <p:spTgt spid="172035">
                                            <p:txEl>
                                              <p:pRg st="0" end="0"/>
                                            </p:txEl>
                                          </p:spTgt>
                                        </p:tgtEl>
                                      </p:cBhvr>
                                      <p:to x="100000" y="100000"/>
                                    </p:animScale>
                                    <p:animScale>
                                      <p:cBhvr>
                                        <p:cTn id="19" dur="26">
                                          <p:stCondLst>
                                            <p:cond delay="1808"/>
                                          </p:stCondLst>
                                        </p:cTn>
                                        <p:tgtEl>
                                          <p:spTgt spid="172035">
                                            <p:txEl>
                                              <p:pRg st="0" end="0"/>
                                            </p:txEl>
                                          </p:spTgt>
                                        </p:tgtEl>
                                      </p:cBhvr>
                                      <p:to x="100000" y="95000"/>
                                    </p:animScale>
                                    <p:animScale>
                                      <p:cBhvr>
                                        <p:cTn id="20" dur="166" decel="50000">
                                          <p:stCondLst>
                                            <p:cond delay="1834"/>
                                          </p:stCondLst>
                                        </p:cTn>
                                        <p:tgtEl>
                                          <p:spTgt spid="17203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2035">
                                            <p:txEl>
                                              <p:pRg st="1" end="1"/>
                                            </p:txEl>
                                          </p:spTgt>
                                        </p:tgtEl>
                                        <p:attrNameLst>
                                          <p:attrName>style.visibility</p:attrName>
                                        </p:attrNameLst>
                                      </p:cBhvr>
                                      <p:to>
                                        <p:strVal val="visible"/>
                                      </p:to>
                                    </p:set>
                                    <p:animEffect transition="in" filter="wipe(down)">
                                      <p:cBhvr>
                                        <p:cTn id="25" dur="580">
                                          <p:stCondLst>
                                            <p:cond delay="0"/>
                                          </p:stCondLst>
                                        </p:cTn>
                                        <p:tgtEl>
                                          <p:spTgt spid="172035">
                                            <p:txEl>
                                              <p:pRg st="1" end="1"/>
                                            </p:txEl>
                                          </p:spTgt>
                                        </p:tgtEl>
                                      </p:cBhvr>
                                    </p:animEffect>
                                    <p:anim calcmode="lin" valueType="num">
                                      <p:cBhvr>
                                        <p:cTn id="26" dur="1822" tmFilter="0,0; 0.14,0.36; 0.43,0.73; 0.71,0.91; 1.0,1.0">
                                          <p:stCondLst>
                                            <p:cond delay="0"/>
                                          </p:stCondLst>
                                        </p:cTn>
                                        <p:tgtEl>
                                          <p:spTgt spid="17203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203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203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203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203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72035">
                                            <p:txEl>
                                              <p:pRg st="1" end="1"/>
                                            </p:txEl>
                                          </p:spTgt>
                                        </p:tgtEl>
                                      </p:cBhvr>
                                      <p:to x="100000" y="60000"/>
                                    </p:animScale>
                                    <p:animScale>
                                      <p:cBhvr>
                                        <p:cTn id="32" dur="166" decel="50000">
                                          <p:stCondLst>
                                            <p:cond delay="676"/>
                                          </p:stCondLst>
                                        </p:cTn>
                                        <p:tgtEl>
                                          <p:spTgt spid="172035">
                                            <p:txEl>
                                              <p:pRg st="1" end="1"/>
                                            </p:txEl>
                                          </p:spTgt>
                                        </p:tgtEl>
                                      </p:cBhvr>
                                      <p:to x="100000" y="100000"/>
                                    </p:animScale>
                                    <p:animScale>
                                      <p:cBhvr>
                                        <p:cTn id="33" dur="26">
                                          <p:stCondLst>
                                            <p:cond delay="1312"/>
                                          </p:stCondLst>
                                        </p:cTn>
                                        <p:tgtEl>
                                          <p:spTgt spid="172035">
                                            <p:txEl>
                                              <p:pRg st="1" end="1"/>
                                            </p:txEl>
                                          </p:spTgt>
                                        </p:tgtEl>
                                      </p:cBhvr>
                                      <p:to x="100000" y="80000"/>
                                    </p:animScale>
                                    <p:animScale>
                                      <p:cBhvr>
                                        <p:cTn id="34" dur="166" decel="50000">
                                          <p:stCondLst>
                                            <p:cond delay="1338"/>
                                          </p:stCondLst>
                                        </p:cTn>
                                        <p:tgtEl>
                                          <p:spTgt spid="172035">
                                            <p:txEl>
                                              <p:pRg st="1" end="1"/>
                                            </p:txEl>
                                          </p:spTgt>
                                        </p:tgtEl>
                                      </p:cBhvr>
                                      <p:to x="100000" y="100000"/>
                                    </p:animScale>
                                    <p:animScale>
                                      <p:cBhvr>
                                        <p:cTn id="35" dur="26">
                                          <p:stCondLst>
                                            <p:cond delay="1642"/>
                                          </p:stCondLst>
                                        </p:cTn>
                                        <p:tgtEl>
                                          <p:spTgt spid="172035">
                                            <p:txEl>
                                              <p:pRg st="1" end="1"/>
                                            </p:txEl>
                                          </p:spTgt>
                                        </p:tgtEl>
                                      </p:cBhvr>
                                      <p:to x="100000" y="90000"/>
                                    </p:animScale>
                                    <p:animScale>
                                      <p:cBhvr>
                                        <p:cTn id="36" dur="166" decel="50000">
                                          <p:stCondLst>
                                            <p:cond delay="1668"/>
                                          </p:stCondLst>
                                        </p:cTn>
                                        <p:tgtEl>
                                          <p:spTgt spid="172035">
                                            <p:txEl>
                                              <p:pRg st="1" end="1"/>
                                            </p:txEl>
                                          </p:spTgt>
                                        </p:tgtEl>
                                      </p:cBhvr>
                                      <p:to x="100000" y="100000"/>
                                    </p:animScale>
                                    <p:animScale>
                                      <p:cBhvr>
                                        <p:cTn id="37" dur="26">
                                          <p:stCondLst>
                                            <p:cond delay="1808"/>
                                          </p:stCondLst>
                                        </p:cTn>
                                        <p:tgtEl>
                                          <p:spTgt spid="172035">
                                            <p:txEl>
                                              <p:pRg st="1" end="1"/>
                                            </p:txEl>
                                          </p:spTgt>
                                        </p:tgtEl>
                                      </p:cBhvr>
                                      <p:to x="100000" y="95000"/>
                                    </p:animScale>
                                    <p:animScale>
                                      <p:cBhvr>
                                        <p:cTn id="38" dur="166" decel="50000">
                                          <p:stCondLst>
                                            <p:cond delay="1834"/>
                                          </p:stCondLst>
                                        </p:cTn>
                                        <p:tgtEl>
                                          <p:spTgt spid="17203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72035">
                                            <p:txEl>
                                              <p:pRg st="2" end="2"/>
                                            </p:txEl>
                                          </p:spTgt>
                                        </p:tgtEl>
                                        <p:attrNameLst>
                                          <p:attrName>style.visibility</p:attrName>
                                        </p:attrNameLst>
                                      </p:cBhvr>
                                      <p:to>
                                        <p:strVal val="visible"/>
                                      </p:to>
                                    </p:set>
                                    <p:animEffect transition="in" filter="wipe(down)">
                                      <p:cBhvr>
                                        <p:cTn id="43" dur="580">
                                          <p:stCondLst>
                                            <p:cond delay="0"/>
                                          </p:stCondLst>
                                        </p:cTn>
                                        <p:tgtEl>
                                          <p:spTgt spid="172035">
                                            <p:txEl>
                                              <p:pRg st="2" end="2"/>
                                            </p:txEl>
                                          </p:spTgt>
                                        </p:tgtEl>
                                      </p:cBhvr>
                                    </p:animEffect>
                                    <p:anim calcmode="lin" valueType="num">
                                      <p:cBhvr>
                                        <p:cTn id="44" dur="1822" tmFilter="0,0; 0.14,0.36; 0.43,0.73; 0.71,0.91; 1.0,1.0">
                                          <p:stCondLst>
                                            <p:cond delay="0"/>
                                          </p:stCondLst>
                                        </p:cTn>
                                        <p:tgtEl>
                                          <p:spTgt spid="17203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7203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7203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7203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7203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72035">
                                            <p:txEl>
                                              <p:pRg st="2" end="2"/>
                                            </p:txEl>
                                          </p:spTgt>
                                        </p:tgtEl>
                                      </p:cBhvr>
                                      <p:to x="100000" y="60000"/>
                                    </p:animScale>
                                    <p:animScale>
                                      <p:cBhvr>
                                        <p:cTn id="50" dur="166" decel="50000">
                                          <p:stCondLst>
                                            <p:cond delay="676"/>
                                          </p:stCondLst>
                                        </p:cTn>
                                        <p:tgtEl>
                                          <p:spTgt spid="172035">
                                            <p:txEl>
                                              <p:pRg st="2" end="2"/>
                                            </p:txEl>
                                          </p:spTgt>
                                        </p:tgtEl>
                                      </p:cBhvr>
                                      <p:to x="100000" y="100000"/>
                                    </p:animScale>
                                    <p:animScale>
                                      <p:cBhvr>
                                        <p:cTn id="51" dur="26">
                                          <p:stCondLst>
                                            <p:cond delay="1312"/>
                                          </p:stCondLst>
                                        </p:cTn>
                                        <p:tgtEl>
                                          <p:spTgt spid="172035">
                                            <p:txEl>
                                              <p:pRg st="2" end="2"/>
                                            </p:txEl>
                                          </p:spTgt>
                                        </p:tgtEl>
                                      </p:cBhvr>
                                      <p:to x="100000" y="80000"/>
                                    </p:animScale>
                                    <p:animScale>
                                      <p:cBhvr>
                                        <p:cTn id="52" dur="166" decel="50000">
                                          <p:stCondLst>
                                            <p:cond delay="1338"/>
                                          </p:stCondLst>
                                        </p:cTn>
                                        <p:tgtEl>
                                          <p:spTgt spid="172035">
                                            <p:txEl>
                                              <p:pRg st="2" end="2"/>
                                            </p:txEl>
                                          </p:spTgt>
                                        </p:tgtEl>
                                      </p:cBhvr>
                                      <p:to x="100000" y="100000"/>
                                    </p:animScale>
                                    <p:animScale>
                                      <p:cBhvr>
                                        <p:cTn id="53" dur="26">
                                          <p:stCondLst>
                                            <p:cond delay="1642"/>
                                          </p:stCondLst>
                                        </p:cTn>
                                        <p:tgtEl>
                                          <p:spTgt spid="172035">
                                            <p:txEl>
                                              <p:pRg st="2" end="2"/>
                                            </p:txEl>
                                          </p:spTgt>
                                        </p:tgtEl>
                                      </p:cBhvr>
                                      <p:to x="100000" y="90000"/>
                                    </p:animScale>
                                    <p:animScale>
                                      <p:cBhvr>
                                        <p:cTn id="54" dur="166" decel="50000">
                                          <p:stCondLst>
                                            <p:cond delay="1668"/>
                                          </p:stCondLst>
                                        </p:cTn>
                                        <p:tgtEl>
                                          <p:spTgt spid="172035">
                                            <p:txEl>
                                              <p:pRg st="2" end="2"/>
                                            </p:txEl>
                                          </p:spTgt>
                                        </p:tgtEl>
                                      </p:cBhvr>
                                      <p:to x="100000" y="100000"/>
                                    </p:animScale>
                                    <p:animScale>
                                      <p:cBhvr>
                                        <p:cTn id="55" dur="26">
                                          <p:stCondLst>
                                            <p:cond delay="1808"/>
                                          </p:stCondLst>
                                        </p:cTn>
                                        <p:tgtEl>
                                          <p:spTgt spid="172035">
                                            <p:txEl>
                                              <p:pRg st="2" end="2"/>
                                            </p:txEl>
                                          </p:spTgt>
                                        </p:tgtEl>
                                      </p:cBhvr>
                                      <p:to x="100000" y="95000"/>
                                    </p:animScale>
                                    <p:animScale>
                                      <p:cBhvr>
                                        <p:cTn id="56" dur="166" decel="50000">
                                          <p:stCondLst>
                                            <p:cond delay="1834"/>
                                          </p:stCondLst>
                                        </p:cTn>
                                        <p:tgtEl>
                                          <p:spTgt spid="17203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78C674D-E63E-414F-8BFB-1E6CBADC7586}" type="slidenum">
              <a:rPr lang="en-US"/>
              <a:pPr/>
              <a:t>11</a:t>
            </a:fld>
            <a:endParaRPr lang="en-US"/>
          </a:p>
        </p:txBody>
      </p:sp>
      <p:sp>
        <p:nvSpPr>
          <p:cNvPr id="176130" name="Rectangle 2"/>
          <p:cNvSpPr>
            <a:spLocks noGrp="1" noChangeArrowheads="1"/>
          </p:cNvSpPr>
          <p:nvPr>
            <p:ph type="title"/>
          </p:nvPr>
        </p:nvSpPr>
        <p:spPr>
          <a:xfrm>
            <a:off x="457200" y="274638"/>
            <a:ext cx="8229600" cy="838200"/>
          </a:xfrm>
        </p:spPr>
        <p:txBody>
          <a:bodyPr/>
          <a:lstStyle/>
          <a:p>
            <a:r>
              <a:rPr lang="en-US" sz="4000">
                <a:solidFill>
                  <a:srgbClr val="FF3300"/>
                </a:solidFill>
                <a:effectLst>
                  <a:outerShdw blurRad="38100" dist="38100" dir="2700000" algn="tl">
                    <a:srgbClr val="C0C0C0"/>
                  </a:outerShdw>
                </a:effectLst>
              </a:rPr>
              <a:t>Khối điều khiển tiến trình</a:t>
            </a:r>
          </a:p>
        </p:txBody>
      </p:sp>
      <p:sp>
        <p:nvSpPr>
          <p:cNvPr id="176131" name="Rectangle 3"/>
          <p:cNvSpPr>
            <a:spLocks noGrp="1" noChangeArrowheads="1"/>
          </p:cNvSpPr>
          <p:nvPr>
            <p:ph type="body" idx="1"/>
          </p:nvPr>
        </p:nvSpPr>
        <p:spPr>
          <a:xfrm>
            <a:off x="388938" y="1093788"/>
            <a:ext cx="8456612" cy="5049837"/>
          </a:xfrm>
        </p:spPr>
        <p:txBody>
          <a:bodyPr/>
          <a:lstStyle/>
          <a:p>
            <a:pPr algn="just">
              <a:buClr>
                <a:srgbClr val="FF0000"/>
              </a:buClr>
              <a:buSzPct val="140000"/>
              <a:buFont typeface="Wingdings" pitchFamily="2" charset="2"/>
              <a:buChar char="§"/>
            </a:pPr>
            <a:r>
              <a:rPr lang="en-US" sz="2800">
                <a:effectLst>
                  <a:outerShdw blurRad="38100" dist="38100" dir="2700000" algn="tl">
                    <a:srgbClr val="C0C0C0"/>
                  </a:outerShdw>
                </a:effectLst>
              </a:rPr>
              <a:t>Các thanh ghi của CPU (CPU registers): số lượng và chủng loại các thanh ghi khác nhau tùy thuộc vào kiến trúc máy tính. </a:t>
            </a:r>
          </a:p>
          <a:p>
            <a:pPr algn="just">
              <a:buClr>
                <a:srgbClr val="FF0000"/>
              </a:buClr>
              <a:buSzPct val="140000"/>
              <a:buFont typeface="Wingdings" pitchFamily="2" charset="2"/>
              <a:buChar char="§"/>
            </a:pPr>
            <a:r>
              <a:rPr lang="en-US" sz="2800">
                <a:effectLst>
                  <a:outerShdw blurRad="38100" dist="38100" dir="2700000" algn="tl">
                    <a:srgbClr val="C0C0C0"/>
                  </a:outerShdw>
                </a:effectLst>
              </a:rPr>
              <a:t>Thông tin lập lịch CPU (CPU scheduling information): bao gồm độ ưu tiên của tiến trình, các con trỏ tới các hàng đợi lập lịch và các tham số lập lịch bất kỳ khác.  </a:t>
            </a:r>
          </a:p>
          <a:p>
            <a:pPr algn="just">
              <a:buClr>
                <a:srgbClr val="FF0000"/>
              </a:buClr>
              <a:buSzPct val="140000"/>
              <a:buFont typeface="Wingdings" pitchFamily="2" charset="2"/>
              <a:buChar char="§"/>
            </a:pPr>
            <a:r>
              <a:rPr lang="en-US" sz="2800">
                <a:effectLst>
                  <a:outerShdw blurRad="38100" dist="38100" dir="2700000" algn="tl">
                    <a:srgbClr val="C0C0C0"/>
                  </a:outerShdw>
                </a:effectLst>
              </a:rPr>
              <a:t>Memory-management information: </a:t>
            </a:r>
            <a:r>
              <a:rPr lang="en-US" sz="2800" smtClean="0">
                <a:effectLst>
                  <a:outerShdw blurRad="38100" dist="38100" dir="2700000" algn="tl">
                    <a:srgbClr val="C0C0C0"/>
                  </a:outerShdw>
                </a:effectLst>
              </a:rPr>
              <a:t>như </a:t>
            </a:r>
            <a:r>
              <a:rPr lang="en-US" sz="2800">
                <a:effectLst>
                  <a:outerShdw blurRad="38100" dist="38100" dir="2700000" algn="tl">
                    <a:srgbClr val="C0C0C0"/>
                  </a:outerShdw>
                </a:effectLst>
              </a:rPr>
              <a:t>là giá trị của các thanh ghi cơ sở, các bảng trang hay các bảng phân đoạn tùy thuộc vào hệ thống nhớ được sử dụng bởi HĐH.</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wipe(down)">
                                      <p:cBhvr>
                                        <p:cTn id="7" dur="580">
                                          <p:stCondLst>
                                            <p:cond delay="0"/>
                                          </p:stCondLst>
                                        </p:cTn>
                                        <p:tgtEl>
                                          <p:spTgt spid="176131">
                                            <p:txEl>
                                              <p:pRg st="0" end="0"/>
                                            </p:txEl>
                                          </p:spTgt>
                                        </p:tgtEl>
                                      </p:cBhvr>
                                    </p:animEffect>
                                    <p:anim calcmode="lin" valueType="num">
                                      <p:cBhvr>
                                        <p:cTn id="8" dur="1822" tmFilter="0,0; 0.14,0.36; 0.43,0.73; 0.71,0.91; 1.0,1.0">
                                          <p:stCondLst>
                                            <p:cond delay="0"/>
                                          </p:stCondLst>
                                        </p:cTn>
                                        <p:tgtEl>
                                          <p:spTgt spid="1761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61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61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61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61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76131">
                                            <p:txEl>
                                              <p:pRg st="0" end="0"/>
                                            </p:txEl>
                                          </p:spTgt>
                                        </p:tgtEl>
                                      </p:cBhvr>
                                      <p:to x="100000" y="60000"/>
                                    </p:animScale>
                                    <p:animScale>
                                      <p:cBhvr>
                                        <p:cTn id="14" dur="166" decel="50000">
                                          <p:stCondLst>
                                            <p:cond delay="676"/>
                                          </p:stCondLst>
                                        </p:cTn>
                                        <p:tgtEl>
                                          <p:spTgt spid="176131">
                                            <p:txEl>
                                              <p:pRg st="0" end="0"/>
                                            </p:txEl>
                                          </p:spTgt>
                                        </p:tgtEl>
                                      </p:cBhvr>
                                      <p:to x="100000" y="100000"/>
                                    </p:animScale>
                                    <p:animScale>
                                      <p:cBhvr>
                                        <p:cTn id="15" dur="26">
                                          <p:stCondLst>
                                            <p:cond delay="1312"/>
                                          </p:stCondLst>
                                        </p:cTn>
                                        <p:tgtEl>
                                          <p:spTgt spid="176131">
                                            <p:txEl>
                                              <p:pRg st="0" end="0"/>
                                            </p:txEl>
                                          </p:spTgt>
                                        </p:tgtEl>
                                      </p:cBhvr>
                                      <p:to x="100000" y="80000"/>
                                    </p:animScale>
                                    <p:animScale>
                                      <p:cBhvr>
                                        <p:cTn id="16" dur="166" decel="50000">
                                          <p:stCondLst>
                                            <p:cond delay="1338"/>
                                          </p:stCondLst>
                                        </p:cTn>
                                        <p:tgtEl>
                                          <p:spTgt spid="176131">
                                            <p:txEl>
                                              <p:pRg st="0" end="0"/>
                                            </p:txEl>
                                          </p:spTgt>
                                        </p:tgtEl>
                                      </p:cBhvr>
                                      <p:to x="100000" y="100000"/>
                                    </p:animScale>
                                    <p:animScale>
                                      <p:cBhvr>
                                        <p:cTn id="17" dur="26">
                                          <p:stCondLst>
                                            <p:cond delay="1642"/>
                                          </p:stCondLst>
                                        </p:cTn>
                                        <p:tgtEl>
                                          <p:spTgt spid="176131">
                                            <p:txEl>
                                              <p:pRg st="0" end="0"/>
                                            </p:txEl>
                                          </p:spTgt>
                                        </p:tgtEl>
                                      </p:cBhvr>
                                      <p:to x="100000" y="90000"/>
                                    </p:animScale>
                                    <p:animScale>
                                      <p:cBhvr>
                                        <p:cTn id="18" dur="166" decel="50000">
                                          <p:stCondLst>
                                            <p:cond delay="1668"/>
                                          </p:stCondLst>
                                        </p:cTn>
                                        <p:tgtEl>
                                          <p:spTgt spid="176131">
                                            <p:txEl>
                                              <p:pRg st="0" end="0"/>
                                            </p:txEl>
                                          </p:spTgt>
                                        </p:tgtEl>
                                      </p:cBhvr>
                                      <p:to x="100000" y="100000"/>
                                    </p:animScale>
                                    <p:animScale>
                                      <p:cBhvr>
                                        <p:cTn id="19" dur="26">
                                          <p:stCondLst>
                                            <p:cond delay="1808"/>
                                          </p:stCondLst>
                                        </p:cTn>
                                        <p:tgtEl>
                                          <p:spTgt spid="176131">
                                            <p:txEl>
                                              <p:pRg st="0" end="0"/>
                                            </p:txEl>
                                          </p:spTgt>
                                        </p:tgtEl>
                                      </p:cBhvr>
                                      <p:to x="100000" y="95000"/>
                                    </p:animScale>
                                    <p:animScale>
                                      <p:cBhvr>
                                        <p:cTn id="20" dur="166" decel="50000">
                                          <p:stCondLst>
                                            <p:cond delay="1834"/>
                                          </p:stCondLst>
                                        </p:cTn>
                                        <p:tgtEl>
                                          <p:spTgt spid="17613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6131">
                                            <p:txEl>
                                              <p:pRg st="1" end="1"/>
                                            </p:txEl>
                                          </p:spTgt>
                                        </p:tgtEl>
                                        <p:attrNameLst>
                                          <p:attrName>style.visibility</p:attrName>
                                        </p:attrNameLst>
                                      </p:cBhvr>
                                      <p:to>
                                        <p:strVal val="visible"/>
                                      </p:to>
                                    </p:set>
                                    <p:animEffect transition="in" filter="wipe(down)">
                                      <p:cBhvr>
                                        <p:cTn id="25" dur="580">
                                          <p:stCondLst>
                                            <p:cond delay="0"/>
                                          </p:stCondLst>
                                        </p:cTn>
                                        <p:tgtEl>
                                          <p:spTgt spid="176131">
                                            <p:txEl>
                                              <p:pRg st="1" end="1"/>
                                            </p:txEl>
                                          </p:spTgt>
                                        </p:tgtEl>
                                      </p:cBhvr>
                                    </p:animEffect>
                                    <p:anim calcmode="lin" valueType="num">
                                      <p:cBhvr>
                                        <p:cTn id="26" dur="1822" tmFilter="0,0; 0.14,0.36; 0.43,0.73; 0.71,0.91; 1.0,1.0">
                                          <p:stCondLst>
                                            <p:cond delay="0"/>
                                          </p:stCondLst>
                                        </p:cTn>
                                        <p:tgtEl>
                                          <p:spTgt spid="17613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613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613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613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613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76131">
                                            <p:txEl>
                                              <p:pRg st="1" end="1"/>
                                            </p:txEl>
                                          </p:spTgt>
                                        </p:tgtEl>
                                      </p:cBhvr>
                                      <p:to x="100000" y="60000"/>
                                    </p:animScale>
                                    <p:animScale>
                                      <p:cBhvr>
                                        <p:cTn id="32" dur="166" decel="50000">
                                          <p:stCondLst>
                                            <p:cond delay="676"/>
                                          </p:stCondLst>
                                        </p:cTn>
                                        <p:tgtEl>
                                          <p:spTgt spid="176131">
                                            <p:txEl>
                                              <p:pRg st="1" end="1"/>
                                            </p:txEl>
                                          </p:spTgt>
                                        </p:tgtEl>
                                      </p:cBhvr>
                                      <p:to x="100000" y="100000"/>
                                    </p:animScale>
                                    <p:animScale>
                                      <p:cBhvr>
                                        <p:cTn id="33" dur="26">
                                          <p:stCondLst>
                                            <p:cond delay="1312"/>
                                          </p:stCondLst>
                                        </p:cTn>
                                        <p:tgtEl>
                                          <p:spTgt spid="176131">
                                            <p:txEl>
                                              <p:pRg st="1" end="1"/>
                                            </p:txEl>
                                          </p:spTgt>
                                        </p:tgtEl>
                                      </p:cBhvr>
                                      <p:to x="100000" y="80000"/>
                                    </p:animScale>
                                    <p:animScale>
                                      <p:cBhvr>
                                        <p:cTn id="34" dur="166" decel="50000">
                                          <p:stCondLst>
                                            <p:cond delay="1338"/>
                                          </p:stCondLst>
                                        </p:cTn>
                                        <p:tgtEl>
                                          <p:spTgt spid="176131">
                                            <p:txEl>
                                              <p:pRg st="1" end="1"/>
                                            </p:txEl>
                                          </p:spTgt>
                                        </p:tgtEl>
                                      </p:cBhvr>
                                      <p:to x="100000" y="100000"/>
                                    </p:animScale>
                                    <p:animScale>
                                      <p:cBhvr>
                                        <p:cTn id="35" dur="26">
                                          <p:stCondLst>
                                            <p:cond delay="1642"/>
                                          </p:stCondLst>
                                        </p:cTn>
                                        <p:tgtEl>
                                          <p:spTgt spid="176131">
                                            <p:txEl>
                                              <p:pRg st="1" end="1"/>
                                            </p:txEl>
                                          </p:spTgt>
                                        </p:tgtEl>
                                      </p:cBhvr>
                                      <p:to x="100000" y="90000"/>
                                    </p:animScale>
                                    <p:animScale>
                                      <p:cBhvr>
                                        <p:cTn id="36" dur="166" decel="50000">
                                          <p:stCondLst>
                                            <p:cond delay="1668"/>
                                          </p:stCondLst>
                                        </p:cTn>
                                        <p:tgtEl>
                                          <p:spTgt spid="176131">
                                            <p:txEl>
                                              <p:pRg st="1" end="1"/>
                                            </p:txEl>
                                          </p:spTgt>
                                        </p:tgtEl>
                                      </p:cBhvr>
                                      <p:to x="100000" y="100000"/>
                                    </p:animScale>
                                    <p:animScale>
                                      <p:cBhvr>
                                        <p:cTn id="37" dur="26">
                                          <p:stCondLst>
                                            <p:cond delay="1808"/>
                                          </p:stCondLst>
                                        </p:cTn>
                                        <p:tgtEl>
                                          <p:spTgt spid="176131">
                                            <p:txEl>
                                              <p:pRg st="1" end="1"/>
                                            </p:txEl>
                                          </p:spTgt>
                                        </p:tgtEl>
                                      </p:cBhvr>
                                      <p:to x="100000" y="95000"/>
                                    </p:animScale>
                                    <p:animScale>
                                      <p:cBhvr>
                                        <p:cTn id="38" dur="166" decel="50000">
                                          <p:stCondLst>
                                            <p:cond delay="1834"/>
                                          </p:stCondLst>
                                        </p:cTn>
                                        <p:tgtEl>
                                          <p:spTgt spid="17613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76131">
                                            <p:txEl>
                                              <p:pRg st="2" end="2"/>
                                            </p:txEl>
                                          </p:spTgt>
                                        </p:tgtEl>
                                        <p:attrNameLst>
                                          <p:attrName>style.visibility</p:attrName>
                                        </p:attrNameLst>
                                      </p:cBhvr>
                                      <p:to>
                                        <p:strVal val="visible"/>
                                      </p:to>
                                    </p:set>
                                    <p:animEffect transition="in" filter="wipe(down)">
                                      <p:cBhvr>
                                        <p:cTn id="43" dur="580">
                                          <p:stCondLst>
                                            <p:cond delay="0"/>
                                          </p:stCondLst>
                                        </p:cTn>
                                        <p:tgtEl>
                                          <p:spTgt spid="176131">
                                            <p:txEl>
                                              <p:pRg st="2" end="2"/>
                                            </p:txEl>
                                          </p:spTgt>
                                        </p:tgtEl>
                                      </p:cBhvr>
                                    </p:animEffect>
                                    <p:anim calcmode="lin" valueType="num">
                                      <p:cBhvr>
                                        <p:cTn id="44" dur="1822" tmFilter="0,0; 0.14,0.36; 0.43,0.73; 0.71,0.91; 1.0,1.0">
                                          <p:stCondLst>
                                            <p:cond delay="0"/>
                                          </p:stCondLst>
                                        </p:cTn>
                                        <p:tgtEl>
                                          <p:spTgt spid="17613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7613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7613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7613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7613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76131">
                                            <p:txEl>
                                              <p:pRg st="2" end="2"/>
                                            </p:txEl>
                                          </p:spTgt>
                                        </p:tgtEl>
                                      </p:cBhvr>
                                      <p:to x="100000" y="60000"/>
                                    </p:animScale>
                                    <p:animScale>
                                      <p:cBhvr>
                                        <p:cTn id="50" dur="166" decel="50000">
                                          <p:stCondLst>
                                            <p:cond delay="676"/>
                                          </p:stCondLst>
                                        </p:cTn>
                                        <p:tgtEl>
                                          <p:spTgt spid="176131">
                                            <p:txEl>
                                              <p:pRg st="2" end="2"/>
                                            </p:txEl>
                                          </p:spTgt>
                                        </p:tgtEl>
                                      </p:cBhvr>
                                      <p:to x="100000" y="100000"/>
                                    </p:animScale>
                                    <p:animScale>
                                      <p:cBhvr>
                                        <p:cTn id="51" dur="26">
                                          <p:stCondLst>
                                            <p:cond delay="1312"/>
                                          </p:stCondLst>
                                        </p:cTn>
                                        <p:tgtEl>
                                          <p:spTgt spid="176131">
                                            <p:txEl>
                                              <p:pRg st="2" end="2"/>
                                            </p:txEl>
                                          </p:spTgt>
                                        </p:tgtEl>
                                      </p:cBhvr>
                                      <p:to x="100000" y="80000"/>
                                    </p:animScale>
                                    <p:animScale>
                                      <p:cBhvr>
                                        <p:cTn id="52" dur="166" decel="50000">
                                          <p:stCondLst>
                                            <p:cond delay="1338"/>
                                          </p:stCondLst>
                                        </p:cTn>
                                        <p:tgtEl>
                                          <p:spTgt spid="176131">
                                            <p:txEl>
                                              <p:pRg st="2" end="2"/>
                                            </p:txEl>
                                          </p:spTgt>
                                        </p:tgtEl>
                                      </p:cBhvr>
                                      <p:to x="100000" y="100000"/>
                                    </p:animScale>
                                    <p:animScale>
                                      <p:cBhvr>
                                        <p:cTn id="53" dur="26">
                                          <p:stCondLst>
                                            <p:cond delay="1642"/>
                                          </p:stCondLst>
                                        </p:cTn>
                                        <p:tgtEl>
                                          <p:spTgt spid="176131">
                                            <p:txEl>
                                              <p:pRg st="2" end="2"/>
                                            </p:txEl>
                                          </p:spTgt>
                                        </p:tgtEl>
                                      </p:cBhvr>
                                      <p:to x="100000" y="90000"/>
                                    </p:animScale>
                                    <p:animScale>
                                      <p:cBhvr>
                                        <p:cTn id="54" dur="166" decel="50000">
                                          <p:stCondLst>
                                            <p:cond delay="1668"/>
                                          </p:stCondLst>
                                        </p:cTn>
                                        <p:tgtEl>
                                          <p:spTgt spid="176131">
                                            <p:txEl>
                                              <p:pRg st="2" end="2"/>
                                            </p:txEl>
                                          </p:spTgt>
                                        </p:tgtEl>
                                      </p:cBhvr>
                                      <p:to x="100000" y="100000"/>
                                    </p:animScale>
                                    <p:animScale>
                                      <p:cBhvr>
                                        <p:cTn id="55" dur="26">
                                          <p:stCondLst>
                                            <p:cond delay="1808"/>
                                          </p:stCondLst>
                                        </p:cTn>
                                        <p:tgtEl>
                                          <p:spTgt spid="176131">
                                            <p:txEl>
                                              <p:pRg st="2" end="2"/>
                                            </p:txEl>
                                          </p:spTgt>
                                        </p:tgtEl>
                                      </p:cBhvr>
                                      <p:to x="100000" y="95000"/>
                                    </p:animScale>
                                    <p:animScale>
                                      <p:cBhvr>
                                        <p:cTn id="56" dur="166" decel="50000">
                                          <p:stCondLst>
                                            <p:cond delay="1834"/>
                                          </p:stCondLst>
                                        </p:cTn>
                                        <p:tgtEl>
                                          <p:spTgt spid="17613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Nguyen Huu Mui - Khoa CNTT, DHSPHN</a:t>
            </a:r>
          </a:p>
        </p:txBody>
      </p:sp>
      <p:sp>
        <p:nvSpPr>
          <p:cNvPr id="5" name="Slide Number Placeholder 5"/>
          <p:cNvSpPr>
            <a:spLocks noGrp="1"/>
          </p:cNvSpPr>
          <p:nvPr>
            <p:ph type="sldNum" sz="quarter" idx="12"/>
          </p:nvPr>
        </p:nvSpPr>
        <p:spPr/>
        <p:txBody>
          <a:bodyPr/>
          <a:lstStyle/>
          <a:p>
            <a:fld id="{F8FECB9C-A531-4BF7-B415-B550C8C06076}" type="slidenum">
              <a:rPr lang="en-US"/>
              <a:pPr/>
              <a:t>12</a:t>
            </a:fld>
            <a:endParaRPr lang="en-US"/>
          </a:p>
        </p:txBody>
      </p:sp>
      <p:sp>
        <p:nvSpPr>
          <p:cNvPr id="177154" name="Rectangle 2"/>
          <p:cNvSpPr>
            <a:spLocks noGrp="1" noChangeArrowheads="1"/>
          </p:cNvSpPr>
          <p:nvPr>
            <p:ph type="title"/>
          </p:nvPr>
        </p:nvSpPr>
        <p:spPr>
          <a:xfrm>
            <a:off x="457200" y="274638"/>
            <a:ext cx="8229600" cy="933450"/>
          </a:xfrm>
        </p:spPr>
        <p:txBody>
          <a:bodyPr/>
          <a:lstStyle/>
          <a:p>
            <a:r>
              <a:rPr lang="en-US" sz="4000">
                <a:solidFill>
                  <a:srgbClr val="FF3300"/>
                </a:solidFill>
                <a:effectLst>
                  <a:outerShdw blurRad="38100" dist="38100" dir="2700000" algn="tl">
                    <a:srgbClr val="C0C0C0"/>
                  </a:outerShdw>
                </a:effectLst>
              </a:rPr>
              <a:t>Khối điều khiển tiến trình</a:t>
            </a:r>
          </a:p>
        </p:txBody>
      </p:sp>
      <p:sp>
        <p:nvSpPr>
          <p:cNvPr id="177155" name="Rectangle 3"/>
          <p:cNvSpPr>
            <a:spLocks noGrp="1" noChangeArrowheads="1"/>
          </p:cNvSpPr>
          <p:nvPr>
            <p:ph type="body" idx="1"/>
          </p:nvPr>
        </p:nvSpPr>
        <p:spPr>
          <a:xfrm>
            <a:off x="388938" y="1093788"/>
            <a:ext cx="8513762" cy="5049837"/>
          </a:xfrm>
        </p:spPr>
        <p:txBody>
          <a:bodyPr/>
          <a:lstStyle/>
          <a:p>
            <a:pPr algn="just">
              <a:buClr>
                <a:srgbClr val="FF0000"/>
              </a:buClr>
              <a:buSzPct val="140000"/>
              <a:buFont typeface="Wingdings" pitchFamily="2" charset="2"/>
              <a:buChar char="§"/>
            </a:pPr>
            <a:r>
              <a:rPr lang="en-US">
                <a:effectLst>
                  <a:outerShdw blurRad="38100" dist="38100" dir="2700000" algn="tl">
                    <a:srgbClr val="C0C0C0"/>
                  </a:outerShdw>
                </a:effectLst>
              </a:rPr>
              <a:t>Thông tin tính toán (Accounting information): </a:t>
            </a:r>
            <a:r>
              <a:rPr lang="en-US" smtClean="0">
                <a:effectLst>
                  <a:outerShdw blurRad="38100" dist="38100" dir="2700000" algn="tl">
                    <a:srgbClr val="C0C0C0"/>
                  </a:outerShdw>
                </a:effectLst>
              </a:rPr>
              <a:t>bao </a:t>
            </a:r>
            <a:r>
              <a:rPr lang="en-US">
                <a:effectLst>
                  <a:outerShdw blurRad="38100" dist="38100" dir="2700000" algn="tl">
                    <a:srgbClr val="C0C0C0"/>
                  </a:outerShdw>
                </a:effectLst>
              </a:rPr>
              <a:t>gồm số lượng CPU và thời gian thực tế được sử dụng, các giới hạn thời gian, các số công việc hay tiến trình, các số tài khoản,...</a:t>
            </a:r>
          </a:p>
          <a:p>
            <a:pPr algn="just">
              <a:buClr>
                <a:srgbClr val="FF0000"/>
              </a:buClr>
              <a:buSzPct val="140000"/>
              <a:buFont typeface="Wingdings" pitchFamily="2" charset="2"/>
              <a:buChar char="§"/>
            </a:pPr>
            <a:r>
              <a:rPr lang="en-US">
                <a:effectLst>
                  <a:outerShdw blurRad="38100" dist="38100" dir="2700000" algn="tl">
                    <a:srgbClr val="C0C0C0"/>
                  </a:outerShdw>
                </a:effectLst>
              </a:rPr>
              <a:t>Thông tin trạng thái vào/ra (I/O status information): </a:t>
            </a:r>
            <a:r>
              <a:rPr lang="en-US" smtClean="0">
                <a:effectLst>
                  <a:outerShdw blurRad="38100" dist="38100" dir="2700000" algn="tl">
                    <a:srgbClr val="C0C0C0"/>
                  </a:outerShdw>
                </a:effectLst>
              </a:rPr>
              <a:t>bao </a:t>
            </a:r>
            <a:r>
              <a:rPr lang="en-US">
                <a:effectLst>
                  <a:outerShdw blurRad="38100" dist="38100" dir="2700000" algn="tl">
                    <a:srgbClr val="C0C0C0"/>
                  </a:outerShdw>
                </a:effectLst>
              </a:rPr>
              <a:t>gồm danh sách các thiết bị I/O được cấp phát cho tiến trình, một danh sách các tập tin đang mở,...</a:t>
            </a:r>
          </a:p>
          <a:p>
            <a:pPr>
              <a:buClr>
                <a:srgbClr val="FF0000"/>
              </a:buClr>
              <a:buSzPct val="140000"/>
              <a:buFont typeface="Wingdings" pitchFamily="2" charset="2"/>
              <a:buChar char="§"/>
            </a:pPr>
            <a:endParaRPr lang="en-US">
              <a:effectLst>
                <a:outerShdw blurRad="38100" dist="38100" dir="2700000" algn="tl">
                  <a:srgbClr val="C0C0C0"/>
                </a:outerShdw>
              </a:effectLst>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Effect transition="in" filter="wipe(down)">
                                      <p:cBhvr>
                                        <p:cTn id="7" dur="580">
                                          <p:stCondLst>
                                            <p:cond delay="0"/>
                                          </p:stCondLst>
                                        </p:cTn>
                                        <p:tgtEl>
                                          <p:spTgt spid="177155">
                                            <p:txEl>
                                              <p:pRg st="0" end="0"/>
                                            </p:txEl>
                                          </p:spTgt>
                                        </p:tgtEl>
                                      </p:cBhvr>
                                    </p:animEffect>
                                    <p:anim calcmode="lin" valueType="num">
                                      <p:cBhvr>
                                        <p:cTn id="8" dur="1822" tmFilter="0,0; 0.14,0.36; 0.43,0.73; 0.71,0.91; 1.0,1.0">
                                          <p:stCondLst>
                                            <p:cond delay="0"/>
                                          </p:stCondLst>
                                        </p:cTn>
                                        <p:tgtEl>
                                          <p:spTgt spid="17715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715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715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715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715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77155">
                                            <p:txEl>
                                              <p:pRg st="0" end="0"/>
                                            </p:txEl>
                                          </p:spTgt>
                                        </p:tgtEl>
                                      </p:cBhvr>
                                      <p:to x="100000" y="60000"/>
                                    </p:animScale>
                                    <p:animScale>
                                      <p:cBhvr>
                                        <p:cTn id="14" dur="166" decel="50000">
                                          <p:stCondLst>
                                            <p:cond delay="676"/>
                                          </p:stCondLst>
                                        </p:cTn>
                                        <p:tgtEl>
                                          <p:spTgt spid="177155">
                                            <p:txEl>
                                              <p:pRg st="0" end="0"/>
                                            </p:txEl>
                                          </p:spTgt>
                                        </p:tgtEl>
                                      </p:cBhvr>
                                      <p:to x="100000" y="100000"/>
                                    </p:animScale>
                                    <p:animScale>
                                      <p:cBhvr>
                                        <p:cTn id="15" dur="26">
                                          <p:stCondLst>
                                            <p:cond delay="1312"/>
                                          </p:stCondLst>
                                        </p:cTn>
                                        <p:tgtEl>
                                          <p:spTgt spid="177155">
                                            <p:txEl>
                                              <p:pRg st="0" end="0"/>
                                            </p:txEl>
                                          </p:spTgt>
                                        </p:tgtEl>
                                      </p:cBhvr>
                                      <p:to x="100000" y="80000"/>
                                    </p:animScale>
                                    <p:animScale>
                                      <p:cBhvr>
                                        <p:cTn id="16" dur="166" decel="50000">
                                          <p:stCondLst>
                                            <p:cond delay="1338"/>
                                          </p:stCondLst>
                                        </p:cTn>
                                        <p:tgtEl>
                                          <p:spTgt spid="177155">
                                            <p:txEl>
                                              <p:pRg st="0" end="0"/>
                                            </p:txEl>
                                          </p:spTgt>
                                        </p:tgtEl>
                                      </p:cBhvr>
                                      <p:to x="100000" y="100000"/>
                                    </p:animScale>
                                    <p:animScale>
                                      <p:cBhvr>
                                        <p:cTn id="17" dur="26">
                                          <p:stCondLst>
                                            <p:cond delay="1642"/>
                                          </p:stCondLst>
                                        </p:cTn>
                                        <p:tgtEl>
                                          <p:spTgt spid="177155">
                                            <p:txEl>
                                              <p:pRg st="0" end="0"/>
                                            </p:txEl>
                                          </p:spTgt>
                                        </p:tgtEl>
                                      </p:cBhvr>
                                      <p:to x="100000" y="90000"/>
                                    </p:animScale>
                                    <p:animScale>
                                      <p:cBhvr>
                                        <p:cTn id="18" dur="166" decel="50000">
                                          <p:stCondLst>
                                            <p:cond delay="1668"/>
                                          </p:stCondLst>
                                        </p:cTn>
                                        <p:tgtEl>
                                          <p:spTgt spid="177155">
                                            <p:txEl>
                                              <p:pRg st="0" end="0"/>
                                            </p:txEl>
                                          </p:spTgt>
                                        </p:tgtEl>
                                      </p:cBhvr>
                                      <p:to x="100000" y="100000"/>
                                    </p:animScale>
                                    <p:animScale>
                                      <p:cBhvr>
                                        <p:cTn id="19" dur="26">
                                          <p:stCondLst>
                                            <p:cond delay="1808"/>
                                          </p:stCondLst>
                                        </p:cTn>
                                        <p:tgtEl>
                                          <p:spTgt spid="177155">
                                            <p:txEl>
                                              <p:pRg st="0" end="0"/>
                                            </p:txEl>
                                          </p:spTgt>
                                        </p:tgtEl>
                                      </p:cBhvr>
                                      <p:to x="100000" y="95000"/>
                                    </p:animScale>
                                    <p:animScale>
                                      <p:cBhvr>
                                        <p:cTn id="20" dur="166" decel="50000">
                                          <p:stCondLst>
                                            <p:cond delay="1834"/>
                                          </p:stCondLst>
                                        </p:cTn>
                                        <p:tgtEl>
                                          <p:spTgt spid="17715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7155">
                                            <p:txEl>
                                              <p:pRg st="1" end="1"/>
                                            </p:txEl>
                                          </p:spTgt>
                                        </p:tgtEl>
                                        <p:attrNameLst>
                                          <p:attrName>style.visibility</p:attrName>
                                        </p:attrNameLst>
                                      </p:cBhvr>
                                      <p:to>
                                        <p:strVal val="visible"/>
                                      </p:to>
                                    </p:set>
                                    <p:animEffect transition="in" filter="wipe(down)">
                                      <p:cBhvr>
                                        <p:cTn id="25" dur="580">
                                          <p:stCondLst>
                                            <p:cond delay="0"/>
                                          </p:stCondLst>
                                        </p:cTn>
                                        <p:tgtEl>
                                          <p:spTgt spid="177155">
                                            <p:txEl>
                                              <p:pRg st="1" end="1"/>
                                            </p:txEl>
                                          </p:spTgt>
                                        </p:tgtEl>
                                      </p:cBhvr>
                                    </p:animEffect>
                                    <p:anim calcmode="lin" valueType="num">
                                      <p:cBhvr>
                                        <p:cTn id="26" dur="1822" tmFilter="0,0; 0.14,0.36; 0.43,0.73; 0.71,0.91; 1.0,1.0">
                                          <p:stCondLst>
                                            <p:cond delay="0"/>
                                          </p:stCondLst>
                                        </p:cTn>
                                        <p:tgtEl>
                                          <p:spTgt spid="17715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715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715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715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715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77155">
                                            <p:txEl>
                                              <p:pRg st="1" end="1"/>
                                            </p:txEl>
                                          </p:spTgt>
                                        </p:tgtEl>
                                      </p:cBhvr>
                                      <p:to x="100000" y="60000"/>
                                    </p:animScale>
                                    <p:animScale>
                                      <p:cBhvr>
                                        <p:cTn id="32" dur="166" decel="50000">
                                          <p:stCondLst>
                                            <p:cond delay="676"/>
                                          </p:stCondLst>
                                        </p:cTn>
                                        <p:tgtEl>
                                          <p:spTgt spid="177155">
                                            <p:txEl>
                                              <p:pRg st="1" end="1"/>
                                            </p:txEl>
                                          </p:spTgt>
                                        </p:tgtEl>
                                      </p:cBhvr>
                                      <p:to x="100000" y="100000"/>
                                    </p:animScale>
                                    <p:animScale>
                                      <p:cBhvr>
                                        <p:cTn id="33" dur="26">
                                          <p:stCondLst>
                                            <p:cond delay="1312"/>
                                          </p:stCondLst>
                                        </p:cTn>
                                        <p:tgtEl>
                                          <p:spTgt spid="177155">
                                            <p:txEl>
                                              <p:pRg st="1" end="1"/>
                                            </p:txEl>
                                          </p:spTgt>
                                        </p:tgtEl>
                                      </p:cBhvr>
                                      <p:to x="100000" y="80000"/>
                                    </p:animScale>
                                    <p:animScale>
                                      <p:cBhvr>
                                        <p:cTn id="34" dur="166" decel="50000">
                                          <p:stCondLst>
                                            <p:cond delay="1338"/>
                                          </p:stCondLst>
                                        </p:cTn>
                                        <p:tgtEl>
                                          <p:spTgt spid="177155">
                                            <p:txEl>
                                              <p:pRg st="1" end="1"/>
                                            </p:txEl>
                                          </p:spTgt>
                                        </p:tgtEl>
                                      </p:cBhvr>
                                      <p:to x="100000" y="100000"/>
                                    </p:animScale>
                                    <p:animScale>
                                      <p:cBhvr>
                                        <p:cTn id="35" dur="26">
                                          <p:stCondLst>
                                            <p:cond delay="1642"/>
                                          </p:stCondLst>
                                        </p:cTn>
                                        <p:tgtEl>
                                          <p:spTgt spid="177155">
                                            <p:txEl>
                                              <p:pRg st="1" end="1"/>
                                            </p:txEl>
                                          </p:spTgt>
                                        </p:tgtEl>
                                      </p:cBhvr>
                                      <p:to x="100000" y="90000"/>
                                    </p:animScale>
                                    <p:animScale>
                                      <p:cBhvr>
                                        <p:cTn id="36" dur="166" decel="50000">
                                          <p:stCondLst>
                                            <p:cond delay="1668"/>
                                          </p:stCondLst>
                                        </p:cTn>
                                        <p:tgtEl>
                                          <p:spTgt spid="177155">
                                            <p:txEl>
                                              <p:pRg st="1" end="1"/>
                                            </p:txEl>
                                          </p:spTgt>
                                        </p:tgtEl>
                                      </p:cBhvr>
                                      <p:to x="100000" y="100000"/>
                                    </p:animScale>
                                    <p:animScale>
                                      <p:cBhvr>
                                        <p:cTn id="37" dur="26">
                                          <p:stCondLst>
                                            <p:cond delay="1808"/>
                                          </p:stCondLst>
                                        </p:cTn>
                                        <p:tgtEl>
                                          <p:spTgt spid="177155">
                                            <p:txEl>
                                              <p:pRg st="1" end="1"/>
                                            </p:txEl>
                                          </p:spTgt>
                                        </p:tgtEl>
                                      </p:cBhvr>
                                      <p:to x="100000" y="95000"/>
                                    </p:animScale>
                                    <p:animScale>
                                      <p:cBhvr>
                                        <p:cTn id="38" dur="166" decel="50000">
                                          <p:stCondLst>
                                            <p:cond delay="1834"/>
                                          </p:stCondLst>
                                        </p:cTn>
                                        <p:tgtEl>
                                          <p:spTgt spid="17715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A6EE399-22C6-4AF1-9795-9125D9E2CCA3}" type="slidenum">
              <a:rPr lang="en-US"/>
              <a:pPr/>
              <a:t>13</a:t>
            </a:fld>
            <a:endParaRPr lang="en-US"/>
          </a:p>
        </p:txBody>
      </p:sp>
      <p:sp>
        <p:nvSpPr>
          <p:cNvPr id="175106" name="Rectangle 2"/>
          <p:cNvSpPr>
            <a:spLocks noGrp="1" noChangeArrowheads="1"/>
          </p:cNvSpPr>
          <p:nvPr>
            <p:ph type="title"/>
          </p:nvPr>
        </p:nvSpPr>
        <p:spPr>
          <a:xfrm>
            <a:off x="457200" y="274638"/>
            <a:ext cx="8229600" cy="933450"/>
          </a:xfrm>
        </p:spPr>
        <p:txBody>
          <a:bodyPr/>
          <a:lstStyle/>
          <a:p>
            <a:r>
              <a:rPr lang="en-US" sz="4800">
                <a:solidFill>
                  <a:srgbClr val="FF0000"/>
                </a:solidFill>
              </a:rPr>
              <a:t>II. Lập lịch tiến trình</a:t>
            </a:r>
          </a:p>
        </p:txBody>
      </p:sp>
      <p:sp>
        <p:nvSpPr>
          <p:cNvPr id="175107" name="Rectangle 3"/>
          <p:cNvSpPr>
            <a:spLocks noGrp="1" noChangeArrowheads="1"/>
          </p:cNvSpPr>
          <p:nvPr>
            <p:ph type="body" idx="1"/>
          </p:nvPr>
        </p:nvSpPr>
        <p:spPr>
          <a:xfrm>
            <a:off x="388938" y="1093788"/>
            <a:ext cx="8208962" cy="5049837"/>
          </a:xfrm>
        </p:spPr>
        <p:txBody>
          <a:bodyPr/>
          <a:lstStyle/>
          <a:p>
            <a:pPr algn="just">
              <a:buClr>
                <a:srgbClr val="FF0000"/>
              </a:buClr>
              <a:buSzPct val="140000"/>
              <a:buFont typeface="Wingdings" pitchFamily="2" charset="2"/>
              <a:buChar char="§"/>
            </a:pPr>
            <a:r>
              <a:rPr lang="en-US" sz="3600">
                <a:solidFill>
                  <a:schemeClr val="tx2"/>
                </a:solidFill>
                <a:effectLst>
                  <a:outerShdw blurRad="38100" dist="38100" dir="2700000" algn="tl">
                    <a:srgbClr val="C0C0C0"/>
                  </a:outerShdw>
                </a:effectLst>
              </a:rPr>
              <a:t>Các hàng đợi lập </a:t>
            </a:r>
            <a:r>
              <a:rPr lang="en-US" sz="3600" smtClean="0">
                <a:solidFill>
                  <a:schemeClr val="tx2"/>
                </a:solidFill>
                <a:effectLst>
                  <a:outerShdw blurRad="38100" dist="38100" dir="2700000" algn="tl">
                    <a:srgbClr val="C0C0C0"/>
                  </a:outerShdw>
                </a:effectLst>
              </a:rPr>
              <a:t>lịch</a:t>
            </a:r>
            <a:endParaRPr lang="en-US" sz="3600">
              <a:solidFill>
                <a:schemeClr val="tx2"/>
              </a:solidFill>
              <a:effectLst>
                <a:outerShdw blurRad="38100" dist="38100" dir="2700000" algn="tl">
                  <a:srgbClr val="C0C0C0"/>
                </a:outerShdw>
              </a:effectLst>
            </a:endParaRPr>
          </a:p>
          <a:p>
            <a:pPr algn="just">
              <a:buClr>
                <a:srgbClr val="FF0000"/>
              </a:buClr>
              <a:buSzPct val="140000"/>
              <a:buFont typeface="Wingdings" pitchFamily="2" charset="2"/>
              <a:buChar char="§"/>
            </a:pPr>
            <a:r>
              <a:rPr lang="en-US" sz="3600">
                <a:solidFill>
                  <a:schemeClr val="tx2"/>
                </a:solidFill>
                <a:effectLst>
                  <a:outerShdw blurRad="38100" dist="38100" dir="2700000" algn="tl">
                    <a:srgbClr val="C0C0C0"/>
                  </a:outerShdw>
                </a:effectLst>
              </a:rPr>
              <a:t>Các bộ lập lịch</a:t>
            </a:r>
          </a:p>
          <a:p>
            <a:pPr algn="just">
              <a:buClr>
                <a:srgbClr val="FF0000"/>
              </a:buClr>
              <a:buSzPct val="140000"/>
              <a:buFont typeface="Wingdings" pitchFamily="2" charset="2"/>
              <a:buChar char="§"/>
            </a:pPr>
            <a:r>
              <a:rPr lang="en-US" sz="3600">
                <a:solidFill>
                  <a:schemeClr val="tx2"/>
                </a:solidFill>
                <a:effectLst>
                  <a:outerShdw blurRad="38100" dist="38100" dir="2700000" algn="tl">
                    <a:srgbClr val="C0C0C0"/>
                  </a:outerShdw>
                </a:effectLst>
              </a:rPr>
              <a:t>Chuyển ngữ cảnh</a:t>
            </a:r>
          </a:p>
          <a:p>
            <a:pPr algn="just">
              <a:buSzPct val="140000"/>
              <a:buFont typeface="Wingdings" pitchFamily="2" charset="2"/>
              <a:buChar char="§"/>
            </a:pPr>
            <a:endParaRPr lang="en-US" sz="3600">
              <a:solidFill>
                <a:schemeClr val="tx2"/>
              </a:solidFill>
              <a:effectLst>
                <a:outerShdw blurRad="38100" dist="38100" dir="2700000" algn="tl">
                  <a:srgbClr val="C0C0C0"/>
                </a:outerShdw>
              </a:effectLst>
            </a:endParaRPr>
          </a:p>
          <a:p>
            <a:pPr algn="just">
              <a:buSzPct val="140000"/>
              <a:buFont typeface="Wingdings" pitchFamily="2" charset="2"/>
              <a:buChar char="§"/>
            </a:pPr>
            <a:endParaRPr lang="en-US" sz="2900">
              <a:effectLst>
                <a:outerShdw blurRad="38100" dist="38100" dir="2700000" algn="tl">
                  <a:srgbClr val="C0C0C0"/>
                </a:outerShdw>
              </a:effectLst>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wipe(down)">
                                      <p:cBhvr>
                                        <p:cTn id="7" dur="580">
                                          <p:stCondLst>
                                            <p:cond delay="0"/>
                                          </p:stCondLst>
                                        </p:cTn>
                                        <p:tgtEl>
                                          <p:spTgt spid="175107">
                                            <p:txEl>
                                              <p:pRg st="0" end="0"/>
                                            </p:txEl>
                                          </p:spTgt>
                                        </p:tgtEl>
                                      </p:cBhvr>
                                    </p:animEffect>
                                    <p:anim calcmode="lin" valueType="num">
                                      <p:cBhvr>
                                        <p:cTn id="8" dur="1822" tmFilter="0,0; 0.14,0.36; 0.43,0.73; 0.71,0.91; 1.0,1.0">
                                          <p:stCondLst>
                                            <p:cond delay="0"/>
                                          </p:stCondLst>
                                        </p:cTn>
                                        <p:tgtEl>
                                          <p:spTgt spid="17510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510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510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510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510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75107">
                                            <p:txEl>
                                              <p:pRg st="0" end="0"/>
                                            </p:txEl>
                                          </p:spTgt>
                                        </p:tgtEl>
                                      </p:cBhvr>
                                      <p:to x="100000" y="60000"/>
                                    </p:animScale>
                                    <p:animScale>
                                      <p:cBhvr>
                                        <p:cTn id="14" dur="166" decel="50000">
                                          <p:stCondLst>
                                            <p:cond delay="676"/>
                                          </p:stCondLst>
                                        </p:cTn>
                                        <p:tgtEl>
                                          <p:spTgt spid="175107">
                                            <p:txEl>
                                              <p:pRg st="0" end="0"/>
                                            </p:txEl>
                                          </p:spTgt>
                                        </p:tgtEl>
                                      </p:cBhvr>
                                      <p:to x="100000" y="100000"/>
                                    </p:animScale>
                                    <p:animScale>
                                      <p:cBhvr>
                                        <p:cTn id="15" dur="26">
                                          <p:stCondLst>
                                            <p:cond delay="1312"/>
                                          </p:stCondLst>
                                        </p:cTn>
                                        <p:tgtEl>
                                          <p:spTgt spid="175107">
                                            <p:txEl>
                                              <p:pRg st="0" end="0"/>
                                            </p:txEl>
                                          </p:spTgt>
                                        </p:tgtEl>
                                      </p:cBhvr>
                                      <p:to x="100000" y="80000"/>
                                    </p:animScale>
                                    <p:animScale>
                                      <p:cBhvr>
                                        <p:cTn id="16" dur="166" decel="50000">
                                          <p:stCondLst>
                                            <p:cond delay="1338"/>
                                          </p:stCondLst>
                                        </p:cTn>
                                        <p:tgtEl>
                                          <p:spTgt spid="175107">
                                            <p:txEl>
                                              <p:pRg st="0" end="0"/>
                                            </p:txEl>
                                          </p:spTgt>
                                        </p:tgtEl>
                                      </p:cBhvr>
                                      <p:to x="100000" y="100000"/>
                                    </p:animScale>
                                    <p:animScale>
                                      <p:cBhvr>
                                        <p:cTn id="17" dur="26">
                                          <p:stCondLst>
                                            <p:cond delay="1642"/>
                                          </p:stCondLst>
                                        </p:cTn>
                                        <p:tgtEl>
                                          <p:spTgt spid="175107">
                                            <p:txEl>
                                              <p:pRg st="0" end="0"/>
                                            </p:txEl>
                                          </p:spTgt>
                                        </p:tgtEl>
                                      </p:cBhvr>
                                      <p:to x="100000" y="90000"/>
                                    </p:animScale>
                                    <p:animScale>
                                      <p:cBhvr>
                                        <p:cTn id="18" dur="166" decel="50000">
                                          <p:stCondLst>
                                            <p:cond delay="1668"/>
                                          </p:stCondLst>
                                        </p:cTn>
                                        <p:tgtEl>
                                          <p:spTgt spid="175107">
                                            <p:txEl>
                                              <p:pRg st="0" end="0"/>
                                            </p:txEl>
                                          </p:spTgt>
                                        </p:tgtEl>
                                      </p:cBhvr>
                                      <p:to x="100000" y="100000"/>
                                    </p:animScale>
                                    <p:animScale>
                                      <p:cBhvr>
                                        <p:cTn id="19" dur="26">
                                          <p:stCondLst>
                                            <p:cond delay="1808"/>
                                          </p:stCondLst>
                                        </p:cTn>
                                        <p:tgtEl>
                                          <p:spTgt spid="175107">
                                            <p:txEl>
                                              <p:pRg st="0" end="0"/>
                                            </p:txEl>
                                          </p:spTgt>
                                        </p:tgtEl>
                                      </p:cBhvr>
                                      <p:to x="100000" y="95000"/>
                                    </p:animScale>
                                    <p:animScale>
                                      <p:cBhvr>
                                        <p:cTn id="20" dur="166" decel="50000">
                                          <p:stCondLst>
                                            <p:cond delay="1834"/>
                                          </p:stCondLst>
                                        </p:cTn>
                                        <p:tgtEl>
                                          <p:spTgt spid="17510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5107">
                                            <p:txEl>
                                              <p:pRg st="1" end="1"/>
                                            </p:txEl>
                                          </p:spTgt>
                                        </p:tgtEl>
                                        <p:attrNameLst>
                                          <p:attrName>style.visibility</p:attrName>
                                        </p:attrNameLst>
                                      </p:cBhvr>
                                      <p:to>
                                        <p:strVal val="visible"/>
                                      </p:to>
                                    </p:set>
                                    <p:animEffect transition="in" filter="wipe(down)">
                                      <p:cBhvr>
                                        <p:cTn id="25" dur="580">
                                          <p:stCondLst>
                                            <p:cond delay="0"/>
                                          </p:stCondLst>
                                        </p:cTn>
                                        <p:tgtEl>
                                          <p:spTgt spid="175107">
                                            <p:txEl>
                                              <p:pRg st="1" end="1"/>
                                            </p:txEl>
                                          </p:spTgt>
                                        </p:tgtEl>
                                      </p:cBhvr>
                                    </p:animEffect>
                                    <p:anim calcmode="lin" valueType="num">
                                      <p:cBhvr>
                                        <p:cTn id="26" dur="1822" tmFilter="0,0; 0.14,0.36; 0.43,0.73; 0.71,0.91; 1.0,1.0">
                                          <p:stCondLst>
                                            <p:cond delay="0"/>
                                          </p:stCondLst>
                                        </p:cTn>
                                        <p:tgtEl>
                                          <p:spTgt spid="17510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510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510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510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510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75107">
                                            <p:txEl>
                                              <p:pRg st="1" end="1"/>
                                            </p:txEl>
                                          </p:spTgt>
                                        </p:tgtEl>
                                      </p:cBhvr>
                                      <p:to x="100000" y="60000"/>
                                    </p:animScale>
                                    <p:animScale>
                                      <p:cBhvr>
                                        <p:cTn id="32" dur="166" decel="50000">
                                          <p:stCondLst>
                                            <p:cond delay="676"/>
                                          </p:stCondLst>
                                        </p:cTn>
                                        <p:tgtEl>
                                          <p:spTgt spid="175107">
                                            <p:txEl>
                                              <p:pRg st="1" end="1"/>
                                            </p:txEl>
                                          </p:spTgt>
                                        </p:tgtEl>
                                      </p:cBhvr>
                                      <p:to x="100000" y="100000"/>
                                    </p:animScale>
                                    <p:animScale>
                                      <p:cBhvr>
                                        <p:cTn id="33" dur="26">
                                          <p:stCondLst>
                                            <p:cond delay="1312"/>
                                          </p:stCondLst>
                                        </p:cTn>
                                        <p:tgtEl>
                                          <p:spTgt spid="175107">
                                            <p:txEl>
                                              <p:pRg st="1" end="1"/>
                                            </p:txEl>
                                          </p:spTgt>
                                        </p:tgtEl>
                                      </p:cBhvr>
                                      <p:to x="100000" y="80000"/>
                                    </p:animScale>
                                    <p:animScale>
                                      <p:cBhvr>
                                        <p:cTn id="34" dur="166" decel="50000">
                                          <p:stCondLst>
                                            <p:cond delay="1338"/>
                                          </p:stCondLst>
                                        </p:cTn>
                                        <p:tgtEl>
                                          <p:spTgt spid="175107">
                                            <p:txEl>
                                              <p:pRg st="1" end="1"/>
                                            </p:txEl>
                                          </p:spTgt>
                                        </p:tgtEl>
                                      </p:cBhvr>
                                      <p:to x="100000" y="100000"/>
                                    </p:animScale>
                                    <p:animScale>
                                      <p:cBhvr>
                                        <p:cTn id="35" dur="26">
                                          <p:stCondLst>
                                            <p:cond delay="1642"/>
                                          </p:stCondLst>
                                        </p:cTn>
                                        <p:tgtEl>
                                          <p:spTgt spid="175107">
                                            <p:txEl>
                                              <p:pRg st="1" end="1"/>
                                            </p:txEl>
                                          </p:spTgt>
                                        </p:tgtEl>
                                      </p:cBhvr>
                                      <p:to x="100000" y="90000"/>
                                    </p:animScale>
                                    <p:animScale>
                                      <p:cBhvr>
                                        <p:cTn id="36" dur="166" decel="50000">
                                          <p:stCondLst>
                                            <p:cond delay="1668"/>
                                          </p:stCondLst>
                                        </p:cTn>
                                        <p:tgtEl>
                                          <p:spTgt spid="175107">
                                            <p:txEl>
                                              <p:pRg st="1" end="1"/>
                                            </p:txEl>
                                          </p:spTgt>
                                        </p:tgtEl>
                                      </p:cBhvr>
                                      <p:to x="100000" y="100000"/>
                                    </p:animScale>
                                    <p:animScale>
                                      <p:cBhvr>
                                        <p:cTn id="37" dur="26">
                                          <p:stCondLst>
                                            <p:cond delay="1808"/>
                                          </p:stCondLst>
                                        </p:cTn>
                                        <p:tgtEl>
                                          <p:spTgt spid="175107">
                                            <p:txEl>
                                              <p:pRg st="1" end="1"/>
                                            </p:txEl>
                                          </p:spTgt>
                                        </p:tgtEl>
                                      </p:cBhvr>
                                      <p:to x="100000" y="95000"/>
                                    </p:animScale>
                                    <p:animScale>
                                      <p:cBhvr>
                                        <p:cTn id="38" dur="166" decel="50000">
                                          <p:stCondLst>
                                            <p:cond delay="1834"/>
                                          </p:stCondLst>
                                        </p:cTn>
                                        <p:tgtEl>
                                          <p:spTgt spid="17510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75107">
                                            <p:txEl>
                                              <p:pRg st="2" end="2"/>
                                            </p:txEl>
                                          </p:spTgt>
                                        </p:tgtEl>
                                        <p:attrNameLst>
                                          <p:attrName>style.visibility</p:attrName>
                                        </p:attrNameLst>
                                      </p:cBhvr>
                                      <p:to>
                                        <p:strVal val="visible"/>
                                      </p:to>
                                    </p:set>
                                    <p:animEffect transition="in" filter="wipe(down)">
                                      <p:cBhvr>
                                        <p:cTn id="43" dur="580">
                                          <p:stCondLst>
                                            <p:cond delay="0"/>
                                          </p:stCondLst>
                                        </p:cTn>
                                        <p:tgtEl>
                                          <p:spTgt spid="175107">
                                            <p:txEl>
                                              <p:pRg st="2" end="2"/>
                                            </p:txEl>
                                          </p:spTgt>
                                        </p:tgtEl>
                                      </p:cBhvr>
                                    </p:animEffect>
                                    <p:anim calcmode="lin" valueType="num">
                                      <p:cBhvr>
                                        <p:cTn id="44" dur="1822" tmFilter="0,0; 0.14,0.36; 0.43,0.73; 0.71,0.91; 1.0,1.0">
                                          <p:stCondLst>
                                            <p:cond delay="0"/>
                                          </p:stCondLst>
                                        </p:cTn>
                                        <p:tgtEl>
                                          <p:spTgt spid="17510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7510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7510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7510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7510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75107">
                                            <p:txEl>
                                              <p:pRg st="2" end="2"/>
                                            </p:txEl>
                                          </p:spTgt>
                                        </p:tgtEl>
                                      </p:cBhvr>
                                      <p:to x="100000" y="60000"/>
                                    </p:animScale>
                                    <p:animScale>
                                      <p:cBhvr>
                                        <p:cTn id="50" dur="166" decel="50000">
                                          <p:stCondLst>
                                            <p:cond delay="676"/>
                                          </p:stCondLst>
                                        </p:cTn>
                                        <p:tgtEl>
                                          <p:spTgt spid="175107">
                                            <p:txEl>
                                              <p:pRg st="2" end="2"/>
                                            </p:txEl>
                                          </p:spTgt>
                                        </p:tgtEl>
                                      </p:cBhvr>
                                      <p:to x="100000" y="100000"/>
                                    </p:animScale>
                                    <p:animScale>
                                      <p:cBhvr>
                                        <p:cTn id="51" dur="26">
                                          <p:stCondLst>
                                            <p:cond delay="1312"/>
                                          </p:stCondLst>
                                        </p:cTn>
                                        <p:tgtEl>
                                          <p:spTgt spid="175107">
                                            <p:txEl>
                                              <p:pRg st="2" end="2"/>
                                            </p:txEl>
                                          </p:spTgt>
                                        </p:tgtEl>
                                      </p:cBhvr>
                                      <p:to x="100000" y="80000"/>
                                    </p:animScale>
                                    <p:animScale>
                                      <p:cBhvr>
                                        <p:cTn id="52" dur="166" decel="50000">
                                          <p:stCondLst>
                                            <p:cond delay="1338"/>
                                          </p:stCondLst>
                                        </p:cTn>
                                        <p:tgtEl>
                                          <p:spTgt spid="175107">
                                            <p:txEl>
                                              <p:pRg st="2" end="2"/>
                                            </p:txEl>
                                          </p:spTgt>
                                        </p:tgtEl>
                                      </p:cBhvr>
                                      <p:to x="100000" y="100000"/>
                                    </p:animScale>
                                    <p:animScale>
                                      <p:cBhvr>
                                        <p:cTn id="53" dur="26">
                                          <p:stCondLst>
                                            <p:cond delay="1642"/>
                                          </p:stCondLst>
                                        </p:cTn>
                                        <p:tgtEl>
                                          <p:spTgt spid="175107">
                                            <p:txEl>
                                              <p:pRg st="2" end="2"/>
                                            </p:txEl>
                                          </p:spTgt>
                                        </p:tgtEl>
                                      </p:cBhvr>
                                      <p:to x="100000" y="90000"/>
                                    </p:animScale>
                                    <p:animScale>
                                      <p:cBhvr>
                                        <p:cTn id="54" dur="166" decel="50000">
                                          <p:stCondLst>
                                            <p:cond delay="1668"/>
                                          </p:stCondLst>
                                        </p:cTn>
                                        <p:tgtEl>
                                          <p:spTgt spid="175107">
                                            <p:txEl>
                                              <p:pRg st="2" end="2"/>
                                            </p:txEl>
                                          </p:spTgt>
                                        </p:tgtEl>
                                      </p:cBhvr>
                                      <p:to x="100000" y="100000"/>
                                    </p:animScale>
                                    <p:animScale>
                                      <p:cBhvr>
                                        <p:cTn id="55" dur="26">
                                          <p:stCondLst>
                                            <p:cond delay="1808"/>
                                          </p:stCondLst>
                                        </p:cTn>
                                        <p:tgtEl>
                                          <p:spTgt spid="175107">
                                            <p:txEl>
                                              <p:pRg st="2" end="2"/>
                                            </p:txEl>
                                          </p:spTgt>
                                        </p:tgtEl>
                                      </p:cBhvr>
                                      <p:to x="100000" y="95000"/>
                                    </p:animScale>
                                    <p:animScale>
                                      <p:cBhvr>
                                        <p:cTn id="56" dur="166" decel="50000">
                                          <p:stCondLst>
                                            <p:cond delay="1834"/>
                                          </p:stCondLst>
                                        </p:cTn>
                                        <p:tgtEl>
                                          <p:spTgt spid="175107">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815387-E99F-4D9D-8E4F-14FEB2EFD64C}" type="slidenum">
              <a:rPr lang="en-US"/>
              <a:pPr/>
              <a:t>14</a:t>
            </a:fld>
            <a:endParaRPr lang="en-US"/>
          </a:p>
        </p:txBody>
      </p:sp>
      <p:sp>
        <p:nvSpPr>
          <p:cNvPr id="247810" name="Rectangle 2"/>
          <p:cNvSpPr>
            <a:spLocks noGrp="1" noChangeArrowheads="1"/>
          </p:cNvSpPr>
          <p:nvPr>
            <p:ph type="title"/>
          </p:nvPr>
        </p:nvSpPr>
        <p:spPr>
          <a:xfrm>
            <a:off x="457200" y="274638"/>
            <a:ext cx="8229600" cy="933450"/>
          </a:xfrm>
        </p:spPr>
        <p:txBody>
          <a:bodyPr/>
          <a:lstStyle/>
          <a:p>
            <a:r>
              <a:rPr lang="en-US">
                <a:solidFill>
                  <a:srgbClr val="FF3300"/>
                </a:solidFill>
                <a:effectLst>
                  <a:outerShdw blurRad="38100" dist="38100" dir="2700000" algn="tl">
                    <a:srgbClr val="C0C0C0"/>
                  </a:outerShdw>
                </a:effectLst>
              </a:rPr>
              <a:t>Các hàng đợi lập lịch</a:t>
            </a:r>
          </a:p>
        </p:txBody>
      </p:sp>
      <p:sp>
        <p:nvSpPr>
          <p:cNvPr id="247811" name="Rectangle 3"/>
          <p:cNvSpPr>
            <a:spLocks noGrp="1" noChangeArrowheads="1"/>
          </p:cNvSpPr>
          <p:nvPr>
            <p:ph type="body" idx="1"/>
          </p:nvPr>
        </p:nvSpPr>
        <p:spPr>
          <a:xfrm>
            <a:off x="388938" y="1227138"/>
            <a:ext cx="8418512" cy="4745037"/>
          </a:xfrm>
        </p:spPr>
        <p:txBody>
          <a:bodyPr/>
          <a:lstStyle/>
          <a:p>
            <a:pPr algn="just">
              <a:buSzPct val="140000"/>
              <a:buFont typeface="Wingdings" pitchFamily="2" charset="2"/>
              <a:buChar char="§"/>
            </a:pPr>
            <a:r>
              <a:rPr lang="en-US" sz="3000">
                <a:solidFill>
                  <a:srgbClr val="FF0000"/>
                </a:solidFill>
                <a:effectLst>
                  <a:outerShdw blurRad="38100" dist="38100" dir="2700000" algn="tl">
                    <a:srgbClr val="C0C0C0"/>
                  </a:outerShdw>
                </a:effectLst>
              </a:rPr>
              <a:t>Hàng đợi công việc - Job queue:</a:t>
            </a:r>
            <a:r>
              <a:rPr lang="en-US" sz="3000">
                <a:effectLst>
                  <a:outerShdw blurRad="38100" dist="38100" dir="2700000" algn="tl">
                    <a:srgbClr val="C0C0C0"/>
                  </a:outerShdw>
                </a:effectLst>
              </a:rPr>
              <a:t> hàng đợi chứa tất cả các tiến trình trong hệ thống.</a:t>
            </a:r>
          </a:p>
          <a:p>
            <a:pPr algn="just">
              <a:buSzPct val="140000"/>
              <a:buFont typeface="Wingdings" pitchFamily="2" charset="2"/>
              <a:buChar char="§"/>
            </a:pPr>
            <a:r>
              <a:rPr lang="en-US" sz="3000">
                <a:solidFill>
                  <a:srgbClr val="FF0000"/>
                </a:solidFill>
                <a:effectLst>
                  <a:outerShdw blurRad="38100" dist="38100" dir="2700000" algn="tl">
                    <a:srgbClr val="C0C0C0"/>
                  </a:outerShdw>
                </a:effectLst>
              </a:rPr>
              <a:t>Hàng đợi sẵn sàng - Ready queue:</a:t>
            </a:r>
            <a:r>
              <a:rPr lang="en-US" sz="3000">
                <a:effectLst>
                  <a:outerShdw blurRad="38100" dist="38100" dir="2700000" algn="tl">
                    <a:srgbClr val="C0C0C0"/>
                  </a:outerShdw>
                </a:effectLst>
              </a:rPr>
              <a:t> tập tất cả các tiến trình đang thường trú trong bộ nhớ chính, sẵn sàng và đang chờ cấp giờ CPU để thi hành.</a:t>
            </a:r>
          </a:p>
          <a:p>
            <a:pPr algn="just">
              <a:buSzPct val="140000"/>
              <a:buFont typeface="Wingdings" pitchFamily="2" charset="2"/>
              <a:buChar char="§"/>
            </a:pPr>
            <a:r>
              <a:rPr lang="en-US" sz="3000">
                <a:solidFill>
                  <a:srgbClr val="FF0000"/>
                </a:solidFill>
                <a:effectLst>
                  <a:outerShdw blurRad="38100" dist="38100" dir="2700000" algn="tl">
                    <a:srgbClr val="C0C0C0"/>
                  </a:outerShdw>
                </a:effectLst>
              </a:rPr>
              <a:t>Các hàng đợi thiết bị - Device queues:</a:t>
            </a:r>
            <a:r>
              <a:rPr lang="en-US" sz="3000">
                <a:effectLst>
                  <a:outerShdw blurRad="38100" dist="38100" dir="2700000" algn="tl">
                    <a:srgbClr val="C0C0C0"/>
                  </a:outerShdw>
                </a:effectLst>
              </a:rPr>
              <a:t> Tập các tiến trình chờ được cấp phát một thiết bị I/O để thi hành. Mỗi thiết bị I/O có một hàng đợi riêng cho chính nó.</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47811">
                                            <p:txEl>
                                              <p:pRg st="0" end="0"/>
                                            </p:txEl>
                                          </p:spTgt>
                                        </p:tgtEl>
                                        <p:attrNameLst>
                                          <p:attrName>style.visibility</p:attrName>
                                        </p:attrNameLst>
                                      </p:cBhvr>
                                      <p:to>
                                        <p:strVal val="visible"/>
                                      </p:to>
                                    </p:set>
                                    <p:animEffect transition="in" filter="wipe(down)">
                                      <p:cBhvr>
                                        <p:cTn id="7" dur="580">
                                          <p:stCondLst>
                                            <p:cond delay="0"/>
                                          </p:stCondLst>
                                        </p:cTn>
                                        <p:tgtEl>
                                          <p:spTgt spid="247811">
                                            <p:txEl>
                                              <p:pRg st="0" end="0"/>
                                            </p:txEl>
                                          </p:spTgt>
                                        </p:tgtEl>
                                      </p:cBhvr>
                                    </p:animEffect>
                                    <p:anim calcmode="lin" valueType="num">
                                      <p:cBhvr>
                                        <p:cTn id="8" dur="1822" tmFilter="0,0; 0.14,0.36; 0.43,0.73; 0.71,0.91; 1.0,1.0">
                                          <p:stCondLst>
                                            <p:cond delay="0"/>
                                          </p:stCondLst>
                                        </p:cTn>
                                        <p:tgtEl>
                                          <p:spTgt spid="24781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781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781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781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781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47811">
                                            <p:txEl>
                                              <p:pRg st="0" end="0"/>
                                            </p:txEl>
                                          </p:spTgt>
                                        </p:tgtEl>
                                      </p:cBhvr>
                                      <p:to x="100000" y="60000"/>
                                    </p:animScale>
                                    <p:animScale>
                                      <p:cBhvr>
                                        <p:cTn id="14" dur="166" decel="50000">
                                          <p:stCondLst>
                                            <p:cond delay="676"/>
                                          </p:stCondLst>
                                        </p:cTn>
                                        <p:tgtEl>
                                          <p:spTgt spid="247811">
                                            <p:txEl>
                                              <p:pRg st="0" end="0"/>
                                            </p:txEl>
                                          </p:spTgt>
                                        </p:tgtEl>
                                      </p:cBhvr>
                                      <p:to x="100000" y="100000"/>
                                    </p:animScale>
                                    <p:animScale>
                                      <p:cBhvr>
                                        <p:cTn id="15" dur="26">
                                          <p:stCondLst>
                                            <p:cond delay="1312"/>
                                          </p:stCondLst>
                                        </p:cTn>
                                        <p:tgtEl>
                                          <p:spTgt spid="247811">
                                            <p:txEl>
                                              <p:pRg st="0" end="0"/>
                                            </p:txEl>
                                          </p:spTgt>
                                        </p:tgtEl>
                                      </p:cBhvr>
                                      <p:to x="100000" y="80000"/>
                                    </p:animScale>
                                    <p:animScale>
                                      <p:cBhvr>
                                        <p:cTn id="16" dur="166" decel="50000">
                                          <p:stCondLst>
                                            <p:cond delay="1338"/>
                                          </p:stCondLst>
                                        </p:cTn>
                                        <p:tgtEl>
                                          <p:spTgt spid="247811">
                                            <p:txEl>
                                              <p:pRg st="0" end="0"/>
                                            </p:txEl>
                                          </p:spTgt>
                                        </p:tgtEl>
                                      </p:cBhvr>
                                      <p:to x="100000" y="100000"/>
                                    </p:animScale>
                                    <p:animScale>
                                      <p:cBhvr>
                                        <p:cTn id="17" dur="26">
                                          <p:stCondLst>
                                            <p:cond delay="1642"/>
                                          </p:stCondLst>
                                        </p:cTn>
                                        <p:tgtEl>
                                          <p:spTgt spid="247811">
                                            <p:txEl>
                                              <p:pRg st="0" end="0"/>
                                            </p:txEl>
                                          </p:spTgt>
                                        </p:tgtEl>
                                      </p:cBhvr>
                                      <p:to x="100000" y="90000"/>
                                    </p:animScale>
                                    <p:animScale>
                                      <p:cBhvr>
                                        <p:cTn id="18" dur="166" decel="50000">
                                          <p:stCondLst>
                                            <p:cond delay="1668"/>
                                          </p:stCondLst>
                                        </p:cTn>
                                        <p:tgtEl>
                                          <p:spTgt spid="247811">
                                            <p:txEl>
                                              <p:pRg st="0" end="0"/>
                                            </p:txEl>
                                          </p:spTgt>
                                        </p:tgtEl>
                                      </p:cBhvr>
                                      <p:to x="100000" y="100000"/>
                                    </p:animScale>
                                    <p:animScale>
                                      <p:cBhvr>
                                        <p:cTn id="19" dur="26">
                                          <p:stCondLst>
                                            <p:cond delay="1808"/>
                                          </p:stCondLst>
                                        </p:cTn>
                                        <p:tgtEl>
                                          <p:spTgt spid="247811">
                                            <p:txEl>
                                              <p:pRg st="0" end="0"/>
                                            </p:txEl>
                                          </p:spTgt>
                                        </p:tgtEl>
                                      </p:cBhvr>
                                      <p:to x="100000" y="95000"/>
                                    </p:animScale>
                                    <p:animScale>
                                      <p:cBhvr>
                                        <p:cTn id="20" dur="166" decel="50000">
                                          <p:stCondLst>
                                            <p:cond delay="1834"/>
                                          </p:stCondLst>
                                        </p:cTn>
                                        <p:tgtEl>
                                          <p:spTgt spid="24781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47811">
                                            <p:txEl>
                                              <p:pRg st="1" end="1"/>
                                            </p:txEl>
                                          </p:spTgt>
                                        </p:tgtEl>
                                        <p:attrNameLst>
                                          <p:attrName>style.visibility</p:attrName>
                                        </p:attrNameLst>
                                      </p:cBhvr>
                                      <p:to>
                                        <p:strVal val="visible"/>
                                      </p:to>
                                    </p:set>
                                    <p:animEffect transition="in" filter="wipe(down)">
                                      <p:cBhvr>
                                        <p:cTn id="25" dur="580">
                                          <p:stCondLst>
                                            <p:cond delay="0"/>
                                          </p:stCondLst>
                                        </p:cTn>
                                        <p:tgtEl>
                                          <p:spTgt spid="247811">
                                            <p:txEl>
                                              <p:pRg st="1" end="1"/>
                                            </p:txEl>
                                          </p:spTgt>
                                        </p:tgtEl>
                                      </p:cBhvr>
                                    </p:animEffect>
                                    <p:anim calcmode="lin" valueType="num">
                                      <p:cBhvr>
                                        <p:cTn id="26" dur="1822" tmFilter="0,0; 0.14,0.36; 0.43,0.73; 0.71,0.91; 1.0,1.0">
                                          <p:stCondLst>
                                            <p:cond delay="0"/>
                                          </p:stCondLst>
                                        </p:cTn>
                                        <p:tgtEl>
                                          <p:spTgt spid="24781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4781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4781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4781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4781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47811">
                                            <p:txEl>
                                              <p:pRg st="1" end="1"/>
                                            </p:txEl>
                                          </p:spTgt>
                                        </p:tgtEl>
                                      </p:cBhvr>
                                      <p:to x="100000" y="60000"/>
                                    </p:animScale>
                                    <p:animScale>
                                      <p:cBhvr>
                                        <p:cTn id="32" dur="166" decel="50000">
                                          <p:stCondLst>
                                            <p:cond delay="676"/>
                                          </p:stCondLst>
                                        </p:cTn>
                                        <p:tgtEl>
                                          <p:spTgt spid="247811">
                                            <p:txEl>
                                              <p:pRg st="1" end="1"/>
                                            </p:txEl>
                                          </p:spTgt>
                                        </p:tgtEl>
                                      </p:cBhvr>
                                      <p:to x="100000" y="100000"/>
                                    </p:animScale>
                                    <p:animScale>
                                      <p:cBhvr>
                                        <p:cTn id="33" dur="26">
                                          <p:stCondLst>
                                            <p:cond delay="1312"/>
                                          </p:stCondLst>
                                        </p:cTn>
                                        <p:tgtEl>
                                          <p:spTgt spid="247811">
                                            <p:txEl>
                                              <p:pRg st="1" end="1"/>
                                            </p:txEl>
                                          </p:spTgt>
                                        </p:tgtEl>
                                      </p:cBhvr>
                                      <p:to x="100000" y="80000"/>
                                    </p:animScale>
                                    <p:animScale>
                                      <p:cBhvr>
                                        <p:cTn id="34" dur="166" decel="50000">
                                          <p:stCondLst>
                                            <p:cond delay="1338"/>
                                          </p:stCondLst>
                                        </p:cTn>
                                        <p:tgtEl>
                                          <p:spTgt spid="247811">
                                            <p:txEl>
                                              <p:pRg st="1" end="1"/>
                                            </p:txEl>
                                          </p:spTgt>
                                        </p:tgtEl>
                                      </p:cBhvr>
                                      <p:to x="100000" y="100000"/>
                                    </p:animScale>
                                    <p:animScale>
                                      <p:cBhvr>
                                        <p:cTn id="35" dur="26">
                                          <p:stCondLst>
                                            <p:cond delay="1642"/>
                                          </p:stCondLst>
                                        </p:cTn>
                                        <p:tgtEl>
                                          <p:spTgt spid="247811">
                                            <p:txEl>
                                              <p:pRg st="1" end="1"/>
                                            </p:txEl>
                                          </p:spTgt>
                                        </p:tgtEl>
                                      </p:cBhvr>
                                      <p:to x="100000" y="90000"/>
                                    </p:animScale>
                                    <p:animScale>
                                      <p:cBhvr>
                                        <p:cTn id="36" dur="166" decel="50000">
                                          <p:stCondLst>
                                            <p:cond delay="1668"/>
                                          </p:stCondLst>
                                        </p:cTn>
                                        <p:tgtEl>
                                          <p:spTgt spid="247811">
                                            <p:txEl>
                                              <p:pRg st="1" end="1"/>
                                            </p:txEl>
                                          </p:spTgt>
                                        </p:tgtEl>
                                      </p:cBhvr>
                                      <p:to x="100000" y="100000"/>
                                    </p:animScale>
                                    <p:animScale>
                                      <p:cBhvr>
                                        <p:cTn id="37" dur="26">
                                          <p:stCondLst>
                                            <p:cond delay="1808"/>
                                          </p:stCondLst>
                                        </p:cTn>
                                        <p:tgtEl>
                                          <p:spTgt spid="247811">
                                            <p:txEl>
                                              <p:pRg st="1" end="1"/>
                                            </p:txEl>
                                          </p:spTgt>
                                        </p:tgtEl>
                                      </p:cBhvr>
                                      <p:to x="100000" y="95000"/>
                                    </p:animScale>
                                    <p:animScale>
                                      <p:cBhvr>
                                        <p:cTn id="38" dur="166" decel="50000">
                                          <p:stCondLst>
                                            <p:cond delay="1834"/>
                                          </p:stCondLst>
                                        </p:cTn>
                                        <p:tgtEl>
                                          <p:spTgt spid="24781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47811">
                                            <p:txEl>
                                              <p:pRg st="2" end="2"/>
                                            </p:txEl>
                                          </p:spTgt>
                                        </p:tgtEl>
                                        <p:attrNameLst>
                                          <p:attrName>style.visibility</p:attrName>
                                        </p:attrNameLst>
                                      </p:cBhvr>
                                      <p:to>
                                        <p:strVal val="visible"/>
                                      </p:to>
                                    </p:set>
                                    <p:animEffect transition="in" filter="wipe(down)">
                                      <p:cBhvr>
                                        <p:cTn id="43" dur="580">
                                          <p:stCondLst>
                                            <p:cond delay="0"/>
                                          </p:stCondLst>
                                        </p:cTn>
                                        <p:tgtEl>
                                          <p:spTgt spid="247811">
                                            <p:txEl>
                                              <p:pRg st="2" end="2"/>
                                            </p:txEl>
                                          </p:spTgt>
                                        </p:tgtEl>
                                      </p:cBhvr>
                                    </p:animEffect>
                                    <p:anim calcmode="lin" valueType="num">
                                      <p:cBhvr>
                                        <p:cTn id="44" dur="1822" tmFilter="0,0; 0.14,0.36; 0.43,0.73; 0.71,0.91; 1.0,1.0">
                                          <p:stCondLst>
                                            <p:cond delay="0"/>
                                          </p:stCondLst>
                                        </p:cTn>
                                        <p:tgtEl>
                                          <p:spTgt spid="24781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4781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4781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4781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4781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47811">
                                            <p:txEl>
                                              <p:pRg st="2" end="2"/>
                                            </p:txEl>
                                          </p:spTgt>
                                        </p:tgtEl>
                                      </p:cBhvr>
                                      <p:to x="100000" y="60000"/>
                                    </p:animScale>
                                    <p:animScale>
                                      <p:cBhvr>
                                        <p:cTn id="50" dur="166" decel="50000">
                                          <p:stCondLst>
                                            <p:cond delay="676"/>
                                          </p:stCondLst>
                                        </p:cTn>
                                        <p:tgtEl>
                                          <p:spTgt spid="247811">
                                            <p:txEl>
                                              <p:pRg st="2" end="2"/>
                                            </p:txEl>
                                          </p:spTgt>
                                        </p:tgtEl>
                                      </p:cBhvr>
                                      <p:to x="100000" y="100000"/>
                                    </p:animScale>
                                    <p:animScale>
                                      <p:cBhvr>
                                        <p:cTn id="51" dur="26">
                                          <p:stCondLst>
                                            <p:cond delay="1312"/>
                                          </p:stCondLst>
                                        </p:cTn>
                                        <p:tgtEl>
                                          <p:spTgt spid="247811">
                                            <p:txEl>
                                              <p:pRg st="2" end="2"/>
                                            </p:txEl>
                                          </p:spTgt>
                                        </p:tgtEl>
                                      </p:cBhvr>
                                      <p:to x="100000" y="80000"/>
                                    </p:animScale>
                                    <p:animScale>
                                      <p:cBhvr>
                                        <p:cTn id="52" dur="166" decel="50000">
                                          <p:stCondLst>
                                            <p:cond delay="1338"/>
                                          </p:stCondLst>
                                        </p:cTn>
                                        <p:tgtEl>
                                          <p:spTgt spid="247811">
                                            <p:txEl>
                                              <p:pRg st="2" end="2"/>
                                            </p:txEl>
                                          </p:spTgt>
                                        </p:tgtEl>
                                      </p:cBhvr>
                                      <p:to x="100000" y="100000"/>
                                    </p:animScale>
                                    <p:animScale>
                                      <p:cBhvr>
                                        <p:cTn id="53" dur="26">
                                          <p:stCondLst>
                                            <p:cond delay="1642"/>
                                          </p:stCondLst>
                                        </p:cTn>
                                        <p:tgtEl>
                                          <p:spTgt spid="247811">
                                            <p:txEl>
                                              <p:pRg st="2" end="2"/>
                                            </p:txEl>
                                          </p:spTgt>
                                        </p:tgtEl>
                                      </p:cBhvr>
                                      <p:to x="100000" y="90000"/>
                                    </p:animScale>
                                    <p:animScale>
                                      <p:cBhvr>
                                        <p:cTn id="54" dur="166" decel="50000">
                                          <p:stCondLst>
                                            <p:cond delay="1668"/>
                                          </p:stCondLst>
                                        </p:cTn>
                                        <p:tgtEl>
                                          <p:spTgt spid="247811">
                                            <p:txEl>
                                              <p:pRg st="2" end="2"/>
                                            </p:txEl>
                                          </p:spTgt>
                                        </p:tgtEl>
                                      </p:cBhvr>
                                      <p:to x="100000" y="100000"/>
                                    </p:animScale>
                                    <p:animScale>
                                      <p:cBhvr>
                                        <p:cTn id="55" dur="26">
                                          <p:stCondLst>
                                            <p:cond delay="1808"/>
                                          </p:stCondLst>
                                        </p:cTn>
                                        <p:tgtEl>
                                          <p:spTgt spid="247811">
                                            <p:txEl>
                                              <p:pRg st="2" end="2"/>
                                            </p:txEl>
                                          </p:spTgt>
                                        </p:tgtEl>
                                      </p:cBhvr>
                                      <p:to x="100000" y="95000"/>
                                    </p:animScale>
                                    <p:animScale>
                                      <p:cBhvr>
                                        <p:cTn id="56" dur="166" decel="50000">
                                          <p:stCondLst>
                                            <p:cond delay="1834"/>
                                          </p:stCondLst>
                                        </p:cTn>
                                        <p:tgtEl>
                                          <p:spTgt spid="24781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658E847-CE8F-4C9E-BC6E-1D19B5E63D2E}" type="slidenum">
              <a:rPr lang="en-US"/>
              <a:pPr/>
              <a:t>15</a:t>
            </a:fld>
            <a:endParaRPr lang="en-US"/>
          </a:p>
        </p:txBody>
      </p:sp>
      <p:sp>
        <p:nvSpPr>
          <p:cNvPr id="178178" name="Rectangle 2"/>
          <p:cNvSpPr>
            <a:spLocks noGrp="1" noChangeArrowheads="1"/>
          </p:cNvSpPr>
          <p:nvPr>
            <p:ph type="title"/>
          </p:nvPr>
        </p:nvSpPr>
        <p:spPr>
          <a:xfrm>
            <a:off x="457200" y="274638"/>
            <a:ext cx="8229600" cy="685800"/>
          </a:xfrm>
        </p:spPr>
        <p:txBody>
          <a:bodyPr/>
          <a:lstStyle/>
          <a:p>
            <a:r>
              <a:rPr lang="en-US">
                <a:solidFill>
                  <a:srgbClr val="FF3300"/>
                </a:solidFill>
                <a:effectLst>
                  <a:outerShdw blurRad="38100" dist="38100" dir="2700000" algn="tl">
                    <a:srgbClr val="C0C0C0"/>
                  </a:outerShdw>
                </a:effectLst>
              </a:rPr>
              <a:t>Các hàng đợi lập lịch</a:t>
            </a:r>
          </a:p>
        </p:txBody>
      </p:sp>
      <p:sp>
        <p:nvSpPr>
          <p:cNvPr id="178179" name="Rectangle 3"/>
          <p:cNvSpPr>
            <a:spLocks noGrp="1" noChangeArrowheads="1"/>
          </p:cNvSpPr>
          <p:nvPr>
            <p:ph type="body" idx="1"/>
          </p:nvPr>
        </p:nvSpPr>
        <p:spPr>
          <a:xfrm>
            <a:off x="368490" y="1006475"/>
            <a:ext cx="8288148" cy="5066779"/>
          </a:xfrm>
        </p:spPr>
        <p:txBody>
          <a:bodyPr/>
          <a:lstStyle/>
          <a:p>
            <a:pPr algn="ctr">
              <a:buFontTx/>
              <a:buNone/>
            </a:pPr>
            <a:endParaRPr lang="en-US" sz="2800" dirty="0" smtClean="0"/>
          </a:p>
          <a:p>
            <a:pPr algn="ctr">
              <a:buFontTx/>
              <a:buNone/>
            </a:pPr>
            <a:endParaRPr lang="en-US" sz="2800" dirty="0" smtClean="0"/>
          </a:p>
          <a:p>
            <a:pPr algn="ctr">
              <a:buFontTx/>
              <a:buNone/>
            </a:pPr>
            <a:endParaRPr lang="en-US" sz="2800" dirty="0" smtClean="0"/>
          </a:p>
          <a:p>
            <a:pPr algn="ctr">
              <a:buFontTx/>
              <a:buNone/>
            </a:pPr>
            <a:endParaRPr lang="en-US" sz="2800" dirty="0" smtClean="0"/>
          </a:p>
          <a:p>
            <a:pPr algn="ctr">
              <a:buFontTx/>
              <a:buNone/>
            </a:pPr>
            <a:endParaRPr lang="en-US" sz="2800" dirty="0" smtClean="0"/>
          </a:p>
          <a:p>
            <a:pPr algn="ctr">
              <a:buFontTx/>
              <a:buNone/>
            </a:pPr>
            <a:endParaRPr lang="en-US" sz="2800" dirty="0" smtClean="0"/>
          </a:p>
          <a:p>
            <a:pPr algn="ctr">
              <a:buFontTx/>
              <a:buNone/>
            </a:pPr>
            <a:endParaRPr lang="en-US" sz="2800" dirty="0" smtClean="0"/>
          </a:p>
          <a:p>
            <a:pPr algn="ctr">
              <a:buFontTx/>
              <a:buNone/>
            </a:pPr>
            <a:endParaRPr lang="en-US" sz="2800" dirty="0" smtClean="0"/>
          </a:p>
          <a:p>
            <a:pPr algn="ctr">
              <a:buFontTx/>
              <a:buNone/>
            </a:pPr>
            <a:endParaRPr lang="en-US" sz="2800" dirty="0" smtClean="0"/>
          </a:p>
          <a:p>
            <a:pPr algn="ctr">
              <a:buFontTx/>
              <a:buNone/>
            </a:pPr>
            <a:r>
              <a:rPr lang="en-US" sz="2400" dirty="0" err="1" smtClean="0"/>
              <a:t>Hình</a:t>
            </a:r>
            <a:r>
              <a:rPr lang="en-US" sz="2400" dirty="0" smtClean="0"/>
              <a:t> 2.3: </a:t>
            </a:r>
            <a:r>
              <a:rPr lang="en-US" sz="2400" dirty="0" err="1"/>
              <a:t>Lưu</a:t>
            </a:r>
            <a:r>
              <a:rPr lang="en-US" sz="2400" dirty="0"/>
              <a:t> </a:t>
            </a:r>
            <a:r>
              <a:rPr lang="en-US" sz="2400" dirty="0" err="1"/>
              <a:t>đồ</a:t>
            </a:r>
            <a:r>
              <a:rPr lang="en-US" sz="2400" dirty="0"/>
              <a:t> </a:t>
            </a:r>
            <a:r>
              <a:rPr lang="en-US" sz="2400" dirty="0" err="1" smtClean="0"/>
              <a:t>hàng</a:t>
            </a:r>
            <a:r>
              <a:rPr lang="en-US" sz="2400" dirty="0" smtClean="0"/>
              <a:t> </a:t>
            </a:r>
            <a:r>
              <a:rPr lang="en-US" sz="2400" dirty="0" err="1" smtClean="0"/>
              <a:t>đợi</a:t>
            </a:r>
            <a:r>
              <a:rPr lang="en-US" sz="2400" dirty="0" smtClean="0"/>
              <a:t> </a:t>
            </a:r>
            <a:r>
              <a:rPr lang="en-US" sz="2400" dirty="0" err="1" smtClean="0"/>
              <a:t>biểu</a:t>
            </a:r>
            <a:r>
              <a:rPr lang="en-US" sz="2400" dirty="0" smtClean="0"/>
              <a:t> </a:t>
            </a:r>
            <a:r>
              <a:rPr lang="en-US" sz="2400" dirty="0" err="1"/>
              <a:t>diễn</a:t>
            </a:r>
            <a:r>
              <a:rPr lang="en-US" sz="2400" dirty="0"/>
              <a:t> </a:t>
            </a:r>
            <a:r>
              <a:rPr lang="en-US" sz="2400" dirty="0" err="1"/>
              <a:t>lập</a:t>
            </a:r>
            <a:r>
              <a:rPr lang="en-US" sz="2400" dirty="0"/>
              <a:t> </a:t>
            </a:r>
            <a:r>
              <a:rPr lang="en-US" sz="2400" dirty="0" err="1"/>
              <a:t>lịch</a:t>
            </a:r>
            <a:r>
              <a:rPr lang="en-US" sz="2400" dirty="0"/>
              <a:t> </a:t>
            </a:r>
            <a:r>
              <a:rPr lang="en-US" sz="2400" dirty="0" err="1"/>
              <a:t>tiến</a:t>
            </a:r>
            <a:r>
              <a:rPr lang="en-US" sz="2400" dirty="0"/>
              <a:t> </a:t>
            </a:r>
            <a:r>
              <a:rPr lang="en-US" sz="2400" dirty="0" err="1"/>
              <a:t>trình</a:t>
            </a:r>
            <a:endParaRPr lang="en-US" sz="2400" dirty="0"/>
          </a:p>
          <a:p>
            <a:pPr algn="ctr">
              <a:buFontTx/>
              <a:buNone/>
            </a:pPr>
            <a:endParaRPr lang="en-US" sz="2800" dirty="0"/>
          </a:p>
        </p:txBody>
      </p:sp>
      <p:pic>
        <p:nvPicPr>
          <p:cNvPr id="178181" name="Picture 5"/>
          <p:cNvPicPr>
            <a:picLocks noChangeAspect="1" noChangeArrowheads="1"/>
          </p:cNvPicPr>
          <p:nvPr/>
        </p:nvPicPr>
        <p:blipFill>
          <a:blip r:embed="rId2"/>
          <a:srcRect l="665" t="11595" r="888" b="12131"/>
          <a:stretch>
            <a:fillRect/>
          </a:stretch>
        </p:blipFill>
        <p:spPr bwMode="auto">
          <a:xfrm>
            <a:off x="766763" y="1030524"/>
            <a:ext cx="7648575" cy="4538663"/>
          </a:xfrm>
          <a:prstGeom prst="rect">
            <a:avLst/>
          </a:prstGeom>
          <a:noFill/>
          <a:ln w="38100" cmpd="dbl">
            <a:solidFill>
              <a:schemeClr val="tx2"/>
            </a:solid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8E59BEA-4242-4771-BD74-340C5176505F}" type="slidenum">
              <a:rPr lang="en-US"/>
              <a:pPr/>
              <a:t>16</a:t>
            </a:fld>
            <a:endParaRPr lang="en-US"/>
          </a:p>
        </p:txBody>
      </p:sp>
      <p:sp>
        <p:nvSpPr>
          <p:cNvPr id="179202" name="Rectangle 2"/>
          <p:cNvSpPr>
            <a:spLocks noGrp="1" noChangeArrowheads="1"/>
          </p:cNvSpPr>
          <p:nvPr>
            <p:ph type="title"/>
          </p:nvPr>
        </p:nvSpPr>
        <p:spPr>
          <a:xfrm>
            <a:off x="457200" y="274638"/>
            <a:ext cx="8229600" cy="876300"/>
          </a:xfrm>
        </p:spPr>
        <p:txBody>
          <a:bodyPr/>
          <a:lstStyle/>
          <a:p>
            <a:r>
              <a:rPr lang="en-US">
                <a:solidFill>
                  <a:srgbClr val="FF3300"/>
                </a:solidFill>
                <a:effectLst>
                  <a:outerShdw blurRad="38100" dist="38100" dir="2700000" algn="tl">
                    <a:srgbClr val="C0C0C0"/>
                  </a:outerShdw>
                </a:effectLst>
              </a:rPr>
              <a:t>Các hàng đợi lập lịch</a:t>
            </a:r>
          </a:p>
        </p:txBody>
      </p:sp>
      <p:sp>
        <p:nvSpPr>
          <p:cNvPr id="179203" name="Rectangle 3"/>
          <p:cNvSpPr>
            <a:spLocks noGrp="1" noChangeArrowheads="1"/>
          </p:cNvSpPr>
          <p:nvPr>
            <p:ph type="body" idx="1"/>
          </p:nvPr>
        </p:nvSpPr>
        <p:spPr>
          <a:xfrm>
            <a:off x="286603" y="1164563"/>
            <a:ext cx="8652681" cy="4759325"/>
          </a:xfrm>
        </p:spPr>
        <p:txBody>
          <a:bodyPr/>
          <a:lstStyle/>
          <a:p>
            <a:pPr algn="just">
              <a:buClr>
                <a:srgbClr val="FF0000"/>
              </a:buClr>
              <a:buSzPct val="140000"/>
              <a:buFont typeface="Wingdings" pitchFamily="2" charset="2"/>
              <a:buChar char="§"/>
            </a:pPr>
            <a:r>
              <a:rPr lang="en-US" sz="2800">
                <a:effectLst>
                  <a:outerShdw blurRad="38100" dist="38100" dir="2700000" algn="tl">
                    <a:srgbClr val="C0C0C0"/>
                  </a:outerShdw>
                </a:effectLst>
              </a:rPr>
              <a:t> </a:t>
            </a:r>
            <a:r>
              <a:rPr lang="en-US" sz="3000" smtClean="0">
                <a:effectLst>
                  <a:outerShdw blurRad="38100" dist="38100" dir="2700000" algn="tl">
                    <a:srgbClr val="C0C0C0"/>
                  </a:outerShdw>
                </a:effectLst>
              </a:rPr>
              <a:t>Một </a:t>
            </a:r>
            <a:r>
              <a:rPr lang="en-US" sz="3000">
                <a:effectLst>
                  <a:outerShdw blurRad="38100" dist="38100" dir="2700000" algn="tl">
                    <a:srgbClr val="C0C0C0"/>
                  </a:outerShdw>
                </a:effectLst>
              </a:rPr>
              <a:t>tiến trình mới trước hết được đưa vào hàng đợi sẵn sàng, nó chờ ở đây cho tới khi nó được </a:t>
            </a:r>
            <a:r>
              <a:rPr lang="en-US" sz="3000" smtClean="0">
                <a:effectLst>
                  <a:outerShdw blurRad="38100" dist="38100" dir="2700000" algn="tl">
                    <a:srgbClr val="C0C0C0"/>
                  </a:outerShdw>
                </a:effectLst>
              </a:rPr>
              <a:t>cấp </a:t>
            </a:r>
            <a:r>
              <a:rPr lang="en-US" sz="3000">
                <a:effectLst>
                  <a:outerShdw blurRad="38100" dist="38100" dir="2700000" algn="tl">
                    <a:srgbClr val="C0C0C0"/>
                  </a:outerShdw>
                </a:effectLst>
              </a:rPr>
              <a:t>phát CPU và được thi hành, </a:t>
            </a:r>
            <a:r>
              <a:rPr lang="en-US" sz="3000" smtClean="0">
                <a:effectLst>
                  <a:outerShdw blurRad="38100" dist="38100" dir="2700000" algn="tl">
                    <a:srgbClr val="C0C0C0"/>
                  </a:outerShdw>
                </a:effectLst>
              </a:rPr>
              <a:t>khi thực thi, một </a:t>
            </a:r>
            <a:r>
              <a:rPr lang="en-US" sz="3000">
                <a:effectLst>
                  <a:outerShdw blurRad="38100" dist="38100" dir="2700000" algn="tl">
                    <a:srgbClr val="C0C0C0"/>
                  </a:outerShdw>
                </a:effectLst>
              </a:rPr>
              <a:t>trong các sự kiện sau có thể xẩy ra:</a:t>
            </a:r>
          </a:p>
          <a:p>
            <a:pPr algn="just">
              <a:buFontTx/>
              <a:buNone/>
            </a:pPr>
            <a:r>
              <a:rPr lang="en-US" sz="3000">
                <a:effectLst>
                  <a:outerShdw blurRad="38100" dist="38100" dir="2700000" algn="tl">
                    <a:srgbClr val="C0C0C0"/>
                  </a:outerShdw>
                </a:effectLst>
              </a:rPr>
              <a:t>1. Tiến trình có thể phát ra một yêu cầu I/O và sau đó được đặt vào hàng đợi I/O.</a:t>
            </a:r>
          </a:p>
          <a:p>
            <a:pPr algn="just">
              <a:buFontTx/>
              <a:buNone/>
            </a:pPr>
            <a:r>
              <a:rPr lang="en-US" sz="3000">
                <a:effectLst>
                  <a:outerShdw blurRad="38100" dist="38100" dir="2700000" algn="tl">
                    <a:srgbClr val="C0C0C0"/>
                  </a:outerShdw>
                </a:effectLst>
              </a:rPr>
              <a:t>2. Thực thi cho tới khi hết thời gian CPU được cấp (time slice expired) và được đặt trở lại hàng đợi sẵn sàng. </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wipe(down)">
                                      <p:cBhvr>
                                        <p:cTn id="7" dur="580">
                                          <p:stCondLst>
                                            <p:cond delay="0"/>
                                          </p:stCondLst>
                                        </p:cTn>
                                        <p:tgtEl>
                                          <p:spTgt spid="179203">
                                            <p:txEl>
                                              <p:pRg st="0" end="0"/>
                                            </p:txEl>
                                          </p:spTgt>
                                        </p:tgtEl>
                                      </p:cBhvr>
                                    </p:animEffect>
                                    <p:anim calcmode="lin" valueType="num">
                                      <p:cBhvr>
                                        <p:cTn id="8" dur="1822" tmFilter="0,0; 0.14,0.36; 0.43,0.73; 0.71,0.91; 1.0,1.0">
                                          <p:stCondLst>
                                            <p:cond delay="0"/>
                                          </p:stCondLst>
                                        </p:cTn>
                                        <p:tgtEl>
                                          <p:spTgt spid="17920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920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920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920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920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79203">
                                            <p:txEl>
                                              <p:pRg st="0" end="0"/>
                                            </p:txEl>
                                          </p:spTgt>
                                        </p:tgtEl>
                                      </p:cBhvr>
                                      <p:to x="100000" y="60000"/>
                                    </p:animScale>
                                    <p:animScale>
                                      <p:cBhvr>
                                        <p:cTn id="14" dur="166" decel="50000">
                                          <p:stCondLst>
                                            <p:cond delay="676"/>
                                          </p:stCondLst>
                                        </p:cTn>
                                        <p:tgtEl>
                                          <p:spTgt spid="179203">
                                            <p:txEl>
                                              <p:pRg st="0" end="0"/>
                                            </p:txEl>
                                          </p:spTgt>
                                        </p:tgtEl>
                                      </p:cBhvr>
                                      <p:to x="100000" y="100000"/>
                                    </p:animScale>
                                    <p:animScale>
                                      <p:cBhvr>
                                        <p:cTn id="15" dur="26">
                                          <p:stCondLst>
                                            <p:cond delay="1312"/>
                                          </p:stCondLst>
                                        </p:cTn>
                                        <p:tgtEl>
                                          <p:spTgt spid="179203">
                                            <p:txEl>
                                              <p:pRg st="0" end="0"/>
                                            </p:txEl>
                                          </p:spTgt>
                                        </p:tgtEl>
                                      </p:cBhvr>
                                      <p:to x="100000" y="80000"/>
                                    </p:animScale>
                                    <p:animScale>
                                      <p:cBhvr>
                                        <p:cTn id="16" dur="166" decel="50000">
                                          <p:stCondLst>
                                            <p:cond delay="1338"/>
                                          </p:stCondLst>
                                        </p:cTn>
                                        <p:tgtEl>
                                          <p:spTgt spid="179203">
                                            <p:txEl>
                                              <p:pRg st="0" end="0"/>
                                            </p:txEl>
                                          </p:spTgt>
                                        </p:tgtEl>
                                      </p:cBhvr>
                                      <p:to x="100000" y="100000"/>
                                    </p:animScale>
                                    <p:animScale>
                                      <p:cBhvr>
                                        <p:cTn id="17" dur="26">
                                          <p:stCondLst>
                                            <p:cond delay="1642"/>
                                          </p:stCondLst>
                                        </p:cTn>
                                        <p:tgtEl>
                                          <p:spTgt spid="179203">
                                            <p:txEl>
                                              <p:pRg st="0" end="0"/>
                                            </p:txEl>
                                          </p:spTgt>
                                        </p:tgtEl>
                                      </p:cBhvr>
                                      <p:to x="100000" y="90000"/>
                                    </p:animScale>
                                    <p:animScale>
                                      <p:cBhvr>
                                        <p:cTn id="18" dur="166" decel="50000">
                                          <p:stCondLst>
                                            <p:cond delay="1668"/>
                                          </p:stCondLst>
                                        </p:cTn>
                                        <p:tgtEl>
                                          <p:spTgt spid="179203">
                                            <p:txEl>
                                              <p:pRg st="0" end="0"/>
                                            </p:txEl>
                                          </p:spTgt>
                                        </p:tgtEl>
                                      </p:cBhvr>
                                      <p:to x="100000" y="100000"/>
                                    </p:animScale>
                                    <p:animScale>
                                      <p:cBhvr>
                                        <p:cTn id="19" dur="26">
                                          <p:stCondLst>
                                            <p:cond delay="1808"/>
                                          </p:stCondLst>
                                        </p:cTn>
                                        <p:tgtEl>
                                          <p:spTgt spid="179203">
                                            <p:txEl>
                                              <p:pRg st="0" end="0"/>
                                            </p:txEl>
                                          </p:spTgt>
                                        </p:tgtEl>
                                      </p:cBhvr>
                                      <p:to x="100000" y="95000"/>
                                    </p:animScale>
                                    <p:animScale>
                                      <p:cBhvr>
                                        <p:cTn id="20" dur="166" decel="50000">
                                          <p:stCondLst>
                                            <p:cond delay="1834"/>
                                          </p:stCondLst>
                                        </p:cTn>
                                        <p:tgtEl>
                                          <p:spTgt spid="17920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9203">
                                            <p:txEl>
                                              <p:pRg st="1" end="1"/>
                                            </p:txEl>
                                          </p:spTgt>
                                        </p:tgtEl>
                                        <p:attrNameLst>
                                          <p:attrName>style.visibility</p:attrName>
                                        </p:attrNameLst>
                                      </p:cBhvr>
                                      <p:to>
                                        <p:strVal val="visible"/>
                                      </p:to>
                                    </p:set>
                                    <p:animEffect transition="in" filter="wipe(down)">
                                      <p:cBhvr>
                                        <p:cTn id="25" dur="580">
                                          <p:stCondLst>
                                            <p:cond delay="0"/>
                                          </p:stCondLst>
                                        </p:cTn>
                                        <p:tgtEl>
                                          <p:spTgt spid="179203">
                                            <p:txEl>
                                              <p:pRg st="1" end="1"/>
                                            </p:txEl>
                                          </p:spTgt>
                                        </p:tgtEl>
                                      </p:cBhvr>
                                    </p:animEffect>
                                    <p:anim calcmode="lin" valueType="num">
                                      <p:cBhvr>
                                        <p:cTn id="26" dur="1822" tmFilter="0,0; 0.14,0.36; 0.43,0.73; 0.71,0.91; 1.0,1.0">
                                          <p:stCondLst>
                                            <p:cond delay="0"/>
                                          </p:stCondLst>
                                        </p:cTn>
                                        <p:tgtEl>
                                          <p:spTgt spid="17920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920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920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920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920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79203">
                                            <p:txEl>
                                              <p:pRg st="1" end="1"/>
                                            </p:txEl>
                                          </p:spTgt>
                                        </p:tgtEl>
                                      </p:cBhvr>
                                      <p:to x="100000" y="60000"/>
                                    </p:animScale>
                                    <p:animScale>
                                      <p:cBhvr>
                                        <p:cTn id="32" dur="166" decel="50000">
                                          <p:stCondLst>
                                            <p:cond delay="676"/>
                                          </p:stCondLst>
                                        </p:cTn>
                                        <p:tgtEl>
                                          <p:spTgt spid="179203">
                                            <p:txEl>
                                              <p:pRg st="1" end="1"/>
                                            </p:txEl>
                                          </p:spTgt>
                                        </p:tgtEl>
                                      </p:cBhvr>
                                      <p:to x="100000" y="100000"/>
                                    </p:animScale>
                                    <p:animScale>
                                      <p:cBhvr>
                                        <p:cTn id="33" dur="26">
                                          <p:stCondLst>
                                            <p:cond delay="1312"/>
                                          </p:stCondLst>
                                        </p:cTn>
                                        <p:tgtEl>
                                          <p:spTgt spid="179203">
                                            <p:txEl>
                                              <p:pRg st="1" end="1"/>
                                            </p:txEl>
                                          </p:spTgt>
                                        </p:tgtEl>
                                      </p:cBhvr>
                                      <p:to x="100000" y="80000"/>
                                    </p:animScale>
                                    <p:animScale>
                                      <p:cBhvr>
                                        <p:cTn id="34" dur="166" decel="50000">
                                          <p:stCondLst>
                                            <p:cond delay="1338"/>
                                          </p:stCondLst>
                                        </p:cTn>
                                        <p:tgtEl>
                                          <p:spTgt spid="179203">
                                            <p:txEl>
                                              <p:pRg st="1" end="1"/>
                                            </p:txEl>
                                          </p:spTgt>
                                        </p:tgtEl>
                                      </p:cBhvr>
                                      <p:to x="100000" y="100000"/>
                                    </p:animScale>
                                    <p:animScale>
                                      <p:cBhvr>
                                        <p:cTn id="35" dur="26">
                                          <p:stCondLst>
                                            <p:cond delay="1642"/>
                                          </p:stCondLst>
                                        </p:cTn>
                                        <p:tgtEl>
                                          <p:spTgt spid="179203">
                                            <p:txEl>
                                              <p:pRg st="1" end="1"/>
                                            </p:txEl>
                                          </p:spTgt>
                                        </p:tgtEl>
                                      </p:cBhvr>
                                      <p:to x="100000" y="90000"/>
                                    </p:animScale>
                                    <p:animScale>
                                      <p:cBhvr>
                                        <p:cTn id="36" dur="166" decel="50000">
                                          <p:stCondLst>
                                            <p:cond delay="1668"/>
                                          </p:stCondLst>
                                        </p:cTn>
                                        <p:tgtEl>
                                          <p:spTgt spid="179203">
                                            <p:txEl>
                                              <p:pRg st="1" end="1"/>
                                            </p:txEl>
                                          </p:spTgt>
                                        </p:tgtEl>
                                      </p:cBhvr>
                                      <p:to x="100000" y="100000"/>
                                    </p:animScale>
                                    <p:animScale>
                                      <p:cBhvr>
                                        <p:cTn id="37" dur="26">
                                          <p:stCondLst>
                                            <p:cond delay="1808"/>
                                          </p:stCondLst>
                                        </p:cTn>
                                        <p:tgtEl>
                                          <p:spTgt spid="179203">
                                            <p:txEl>
                                              <p:pRg st="1" end="1"/>
                                            </p:txEl>
                                          </p:spTgt>
                                        </p:tgtEl>
                                      </p:cBhvr>
                                      <p:to x="100000" y="95000"/>
                                    </p:animScale>
                                    <p:animScale>
                                      <p:cBhvr>
                                        <p:cTn id="38" dur="166" decel="50000">
                                          <p:stCondLst>
                                            <p:cond delay="1834"/>
                                          </p:stCondLst>
                                        </p:cTn>
                                        <p:tgtEl>
                                          <p:spTgt spid="17920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79203">
                                            <p:txEl>
                                              <p:pRg st="2" end="2"/>
                                            </p:txEl>
                                          </p:spTgt>
                                        </p:tgtEl>
                                        <p:attrNameLst>
                                          <p:attrName>style.visibility</p:attrName>
                                        </p:attrNameLst>
                                      </p:cBhvr>
                                      <p:to>
                                        <p:strVal val="visible"/>
                                      </p:to>
                                    </p:set>
                                    <p:animEffect transition="in" filter="wipe(down)">
                                      <p:cBhvr>
                                        <p:cTn id="43" dur="580">
                                          <p:stCondLst>
                                            <p:cond delay="0"/>
                                          </p:stCondLst>
                                        </p:cTn>
                                        <p:tgtEl>
                                          <p:spTgt spid="179203">
                                            <p:txEl>
                                              <p:pRg st="2" end="2"/>
                                            </p:txEl>
                                          </p:spTgt>
                                        </p:tgtEl>
                                      </p:cBhvr>
                                    </p:animEffect>
                                    <p:anim calcmode="lin" valueType="num">
                                      <p:cBhvr>
                                        <p:cTn id="44" dur="1822" tmFilter="0,0; 0.14,0.36; 0.43,0.73; 0.71,0.91; 1.0,1.0">
                                          <p:stCondLst>
                                            <p:cond delay="0"/>
                                          </p:stCondLst>
                                        </p:cTn>
                                        <p:tgtEl>
                                          <p:spTgt spid="17920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7920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7920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7920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7920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79203">
                                            <p:txEl>
                                              <p:pRg st="2" end="2"/>
                                            </p:txEl>
                                          </p:spTgt>
                                        </p:tgtEl>
                                      </p:cBhvr>
                                      <p:to x="100000" y="60000"/>
                                    </p:animScale>
                                    <p:animScale>
                                      <p:cBhvr>
                                        <p:cTn id="50" dur="166" decel="50000">
                                          <p:stCondLst>
                                            <p:cond delay="676"/>
                                          </p:stCondLst>
                                        </p:cTn>
                                        <p:tgtEl>
                                          <p:spTgt spid="179203">
                                            <p:txEl>
                                              <p:pRg st="2" end="2"/>
                                            </p:txEl>
                                          </p:spTgt>
                                        </p:tgtEl>
                                      </p:cBhvr>
                                      <p:to x="100000" y="100000"/>
                                    </p:animScale>
                                    <p:animScale>
                                      <p:cBhvr>
                                        <p:cTn id="51" dur="26">
                                          <p:stCondLst>
                                            <p:cond delay="1312"/>
                                          </p:stCondLst>
                                        </p:cTn>
                                        <p:tgtEl>
                                          <p:spTgt spid="179203">
                                            <p:txEl>
                                              <p:pRg st="2" end="2"/>
                                            </p:txEl>
                                          </p:spTgt>
                                        </p:tgtEl>
                                      </p:cBhvr>
                                      <p:to x="100000" y="80000"/>
                                    </p:animScale>
                                    <p:animScale>
                                      <p:cBhvr>
                                        <p:cTn id="52" dur="166" decel="50000">
                                          <p:stCondLst>
                                            <p:cond delay="1338"/>
                                          </p:stCondLst>
                                        </p:cTn>
                                        <p:tgtEl>
                                          <p:spTgt spid="179203">
                                            <p:txEl>
                                              <p:pRg st="2" end="2"/>
                                            </p:txEl>
                                          </p:spTgt>
                                        </p:tgtEl>
                                      </p:cBhvr>
                                      <p:to x="100000" y="100000"/>
                                    </p:animScale>
                                    <p:animScale>
                                      <p:cBhvr>
                                        <p:cTn id="53" dur="26">
                                          <p:stCondLst>
                                            <p:cond delay="1642"/>
                                          </p:stCondLst>
                                        </p:cTn>
                                        <p:tgtEl>
                                          <p:spTgt spid="179203">
                                            <p:txEl>
                                              <p:pRg st="2" end="2"/>
                                            </p:txEl>
                                          </p:spTgt>
                                        </p:tgtEl>
                                      </p:cBhvr>
                                      <p:to x="100000" y="90000"/>
                                    </p:animScale>
                                    <p:animScale>
                                      <p:cBhvr>
                                        <p:cTn id="54" dur="166" decel="50000">
                                          <p:stCondLst>
                                            <p:cond delay="1668"/>
                                          </p:stCondLst>
                                        </p:cTn>
                                        <p:tgtEl>
                                          <p:spTgt spid="179203">
                                            <p:txEl>
                                              <p:pRg st="2" end="2"/>
                                            </p:txEl>
                                          </p:spTgt>
                                        </p:tgtEl>
                                      </p:cBhvr>
                                      <p:to x="100000" y="100000"/>
                                    </p:animScale>
                                    <p:animScale>
                                      <p:cBhvr>
                                        <p:cTn id="55" dur="26">
                                          <p:stCondLst>
                                            <p:cond delay="1808"/>
                                          </p:stCondLst>
                                        </p:cTn>
                                        <p:tgtEl>
                                          <p:spTgt spid="179203">
                                            <p:txEl>
                                              <p:pRg st="2" end="2"/>
                                            </p:txEl>
                                          </p:spTgt>
                                        </p:tgtEl>
                                      </p:cBhvr>
                                      <p:to x="100000" y="95000"/>
                                    </p:animScale>
                                    <p:animScale>
                                      <p:cBhvr>
                                        <p:cTn id="56" dur="166" decel="50000">
                                          <p:stCondLst>
                                            <p:cond delay="1834"/>
                                          </p:stCondLst>
                                        </p:cTn>
                                        <p:tgtEl>
                                          <p:spTgt spid="17920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56727CA-0640-4443-8657-06607AA1B97A}" type="slidenum">
              <a:rPr lang="en-US"/>
              <a:pPr/>
              <a:t>17</a:t>
            </a:fld>
            <a:endParaRPr lang="en-US"/>
          </a:p>
        </p:txBody>
      </p:sp>
      <p:sp>
        <p:nvSpPr>
          <p:cNvPr id="180226" name="Rectangle 2"/>
          <p:cNvSpPr>
            <a:spLocks noGrp="1" noChangeArrowheads="1"/>
          </p:cNvSpPr>
          <p:nvPr>
            <p:ph type="title"/>
          </p:nvPr>
        </p:nvSpPr>
        <p:spPr>
          <a:xfrm>
            <a:off x="457200" y="274638"/>
            <a:ext cx="8229600" cy="723900"/>
          </a:xfrm>
        </p:spPr>
        <p:txBody>
          <a:bodyPr/>
          <a:lstStyle/>
          <a:p>
            <a:r>
              <a:rPr lang="en-US">
                <a:solidFill>
                  <a:srgbClr val="FF3300"/>
                </a:solidFill>
                <a:effectLst>
                  <a:outerShdw blurRad="38100" dist="38100" dir="2700000" algn="tl">
                    <a:srgbClr val="C0C0C0"/>
                  </a:outerShdw>
                </a:effectLst>
              </a:rPr>
              <a:t>Các hàng đợi lập lịch</a:t>
            </a:r>
          </a:p>
        </p:txBody>
      </p:sp>
      <p:sp>
        <p:nvSpPr>
          <p:cNvPr id="180227" name="Rectangle 3"/>
          <p:cNvSpPr>
            <a:spLocks noGrp="1" noChangeArrowheads="1"/>
          </p:cNvSpPr>
          <p:nvPr>
            <p:ph type="body" idx="1"/>
          </p:nvPr>
        </p:nvSpPr>
        <p:spPr>
          <a:xfrm>
            <a:off x="250825" y="1158875"/>
            <a:ext cx="8678863" cy="4759325"/>
          </a:xfrm>
        </p:spPr>
        <p:txBody>
          <a:bodyPr/>
          <a:lstStyle/>
          <a:p>
            <a:pPr algn="just">
              <a:buFontTx/>
              <a:buNone/>
            </a:pPr>
            <a:r>
              <a:rPr lang="en-US" sz="3000">
                <a:effectLst>
                  <a:outerShdw blurRad="38100" dist="38100" dir="2700000" algn="tl">
                    <a:srgbClr val="C0C0C0"/>
                  </a:outerShdw>
                </a:effectLst>
              </a:rPr>
              <a:t>3. </a:t>
            </a:r>
            <a:r>
              <a:rPr lang="en-US" sz="3000" smtClean="0">
                <a:effectLst>
                  <a:outerShdw blurRad="38100" dist="38100" dir="2700000" algn="tl">
                    <a:srgbClr val="C0C0C0"/>
                  </a:outerShdw>
                </a:effectLst>
              </a:rPr>
              <a:t>Tạo </a:t>
            </a:r>
            <a:r>
              <a:rPr lang="en-US" sz="3000">
                <a:effectLst>
                  <a:outerShdw blurRad="38100" dist="38100" dir="2700000" algn="tl">
                    <a:srgbClr val="C0C0C0"/>
                  </a:outerShdw>
                </a:effectLst>
              </a:rPr>
              <a:t>một tiến trình con mới và chờ cho tiến trình con kết thúc, sau đó được đặt trở lại hàng đợi sẵn sàng. </a:t>
            </a:r>
          </a:p>
          <a:p>
            <a:pPr algn="just">
              <a:buFontTx/>
              <a:buNone/>
            </a:pPr>
            <a:r>
              <a:rPr lang="en-US" sz="3000">
                <a:effectLst>
                  <a:outerShdw blurRad="38100" dist="38100" dir="2700000" algn="tl">
                    <a:srgbClr val="C0C0C0"/>
                  </a:outerShdw>
                </a:effectLst>
              </a:rPr>
              <a:t>4. </a:t>
            </a:r>
            <a:r>
              <a:rPr lang="en-US" sz="3000" smtClean="0">
                <a:effectLst>
                  <a:outerShdw blurRad="38100" dist="38100" dir="2700000" algn="tl">
                    <a:srgbClr val="C0C0C0"/>
                  </a:outerShdw>
                </a:effectLst>
              </a:rPr>
              <a:t>Gặp </a:t>
            </a:r>
            <a:r>
              <a:rPr lang="en-US" sz="3000">
                <a:effectLst>
                  <a:outerShdw blurRad="38100" dist="38100" dir="2700000" algn="tl">
                    <a:srgbClr val="C0C0C0"/>
                  </a:outerShdw>
                </a:effectLst>
              </a:rPr>
              <a:t>một ngắt, tiến trình buộc phải trả lại CPU và được đặt trở lại hàng đợi sẵn sàng. </a:t>
            </a:r>
          </a:p>
          <a:p>
            <a:pPr algn="just">
              <a:buFontTx/>
              <a:buNone/>
            </a:pPr>
            <a:r>
              <a:rPr lang="en-US" sz="3000">
                <a:effectLst>
                  <a:outerShdw blurRad="38100" dist="38100" dir="2700000" algn="tl">
                    <a:srgbClr val="C0C0C0"/>
                  </a:outerShdw>
                </a:effectLst>
              </a:rPr>
              <a:t>	Quá trình trên lặp lại cho tới khi tiến trình kết thúc. Sau đó nó bị xóa khỏi tất cả các hàng đợi, PCB và các tài nguyên cấp phát cho nó được thu hồi.</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wipe(down)">
                                      <p:cBhvr>
                                        <p:cTn id="7" dur="580">
                                          <p:stCondLst>
                                            <p:cond delay="0"/>
                                          </p:stCondLst>
                                        </p:cTn>
                                        <p:tgtEl>
                                          <p:spTgt spid="180227">
                                            <p:txEl>
                                              <p:pRg st="0" end="0"/>
                                            </p:txEl>
                                          </p:spTgt>
                                        </p:tgtEl>
                                      </p:cBhvr>
                                    </p:animEffect>
                                    <p:anim calcmode="lin" valueType="num">
                                      <p:cBhvr>
                                        <p:cTn id="8" dur="1822" tmFilter="0,0; 0.14,0.36; 0.43,0.73; 0.71,0.91; 1.0,1.0">
                                          <p:stCondLst>
                                            <p:cond delay="0"/>
                                          </p:stCondLst>
                                        </p:cTn>
                                        <p:tgtEl>
                                          <p:spTgt spid="18022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022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022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022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022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0227">
                                            <p:txEl>
                                              <p:pRg st="0" end="0"/>
                                            </p:txEl>
                                          </p:spTgt>
                                        </p:tgtEl>
                                      </p:cBhvr>
                                      <p:to x="100000" y="60000"/>
                                    </p:animScale>
                                    <p:animScale>
                                      <p:cBhvr>
                                        <p:cTn id="14" dur="166" decel="50000">
                                          <p:stCondLst>
                                            <p:cond delay="676"/>
                                          </p:stCondLst>
                                        </p:cTn>
                                        <p:tgtEl>
                                          <p:spTgt spid="180227">
                                            <p:txEl>
                                              <p:pRg st="0" end="0"/>
                                            </p:txEl>
                                          </p:spTgt>
                                        </p:tgtEl>
                                      </p:cBhvr>
                                      <p:to x="100000" y="100000"/>
                                    </p:animScale>
                                    <p:animScale>
                                      <p:cBhvr>
                                        <p:cTn id="15" dur="26">
                                          <p:stCondLst>
                                            <p:cond delay="1312"/>
                                          </p:stCondLst>
                                        </p:cTn>
                                        <p:tgtEl>
                                          <p:spTgt spid="180227">
                                            <p:txEl>
                                              <p:pRg st="0" end="0"/>
                                            </p:txEl>
                                          </p:spTgt>
                                        </p:tgtEl>
                                      </p:cBhvr>
                                      <p:to x="100000" y="80000"/>
                                    </p:animScale>
                                    <p:animScale>
                                      <p:cBhvr>
                                        <p:cTn id="16" dur="166" decel="50000">
                                          <p:stCondLst>
                                            <p:cond delay="1338"/>
                                          </p:stCondLst>
                                        </p:cTn>
                                        <p:tgtEl>
                                          <p:spTgt spid="180227">
                                            <p:txEl>
                                              <p:pRg st="0" end="0"/>
                                            </p:txEl>
                                          </p:spTgt>
                                        </p:tgtEl>
                                      </p:cBhvr>
                                      <p:to x="100000" y="100000"/>
                                    </p:animScale>
                                    <p:animScale>
                                      <p:cBhvr>
                                        <p:cTn id="17" dur="26">
                                          <p:stCondLst>
                                            <p:cond delay="1642"/>
                                          </p:stCondLst>
                                        </p:cTn>
                                        <p:tgtEl>
                                          <p:spTgt spid="180227">
                                            <p:txEl>
                                              <p:pRg st="0" end="0"/>
                                            </p:txEl>
                                          </p:spTgt>
                                        </p:tgtEl>
                                      </p:cBhvr>
                                      <p:to x="100000" y="90000"/>
                                    </p:animScale>
                                    <p:animScale>
                                      <p:cBhvr>
                                        <p:cTn id="18" dur="166" decel="50000">
                                          <p:stCondLst>
                                            <p:cond delay="1668"/>
                                          </p:stCondLst>
                                        </p:cTn>
                                        <p:tgtEl>
                                          <p:spTgt spid="180227">
                                            <p:txEl>
                                              <p:pRg st="0" end="0"/>
                                            </p:txEl>
                                          </p:spTgt>
                                        </p:tgtEl>
                                      </p:cBhvr>
                                      <p:to x="100000" y="100000"/>
                                    </p:animScale>
                                    <p:animScale>
                                      <p:cBhvr>
                                        <p:cTn id="19" dur="26">
                                          <p:stCondLst>
                                            <p:cond delay="1808"/>
                                          </p:stCondLst>
                                        </p:cTn>
                                        <p:tgtEl>
                                          <p:spTgt spid="180227">
                                            <p:txEl>
                                              <p:pRg st="0" end="0"/>
                                            </p:txEl>
                                          </p:spTgt>
                                        </p:tgtEl>
                                      </p:cBhvr>
                                      <p:to x="100000" y="95000"/>
                                    </p:animScale>
                                    <p:animScale>
                                      <p:cBhvr>
                                        <p:cTn id="20" dur="166" decel="50000">
                                          <p:stCondLst>
                                            <p:cond delay="1834"/>
                                          </p:stCondLst>
                                        </p:cTn>
                                        <p:tgtEl>
                                          <p:spTgt spid="18022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0227">
                                            <p:txEl>
                                              <p:pRg st="1" end="1"/>
                                            </p:txEl>
                                          </p:spTgt>
                                        </p:tgtEl>
                                        <p:attrNameLst>
                                          <p:attrName>style.visibility</p:attrName>
                                        </p:attrNameLst>
                                      </p:cBhvr>
                                      <p:to>
                                        <p:strVal val="visible"/>
                                      </p:to>
                                    </p:set>
                                    <p:animEffect transition="in" filter="wipe(down)">
                                      <p:cBhvr>
                                        <p:cTn id="25" dur="580">
                                          <p:stCondLst>
                                            <p:cond delay="0"/>
                                          </p:stCondLst>
                                        </p:cTn>
                                        <p:tgtEl>
                                          <p:spTgt spid="180227">
                                            <p:txEl>
                                              <p:pRg st="1" end="1"/>
                                            </p:txEl>
                                          </p:spTgt>
                                        </p:tgtEl>
                                      </p:cBhvr>
                                    </p:animEffect>
                                    <p:anim calcmode="lin" valueType="num">
                                      <p:cBhvr>
                                        <p:cTn id="26" dur="1822" tmFilter="0,0; 0.14,0.36; 0.43,0.73; 0.71,0.91; 1.0,1.0">
                                          <p:stCondLst>
                                            <p:cond delay="0"/>
                                          </p:stCondLst>
                                        </p:cTn>
                                        <p:tgtEl>
                                          <p:spTgt spid="18022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022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022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022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022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0227">
                                            <p:txEl>
                                              <p:pRg st="1" end="1"/>
                                            </p:txEl>
                                          </p:spTgt>
                                        </p:tgtEl>
                                      </p:cBhvr>
                                      <p:to x="100000" y="60000"/>
                                    </p:animScale>
                                    <p:animScale>
                                      <p:cBhvr>
                                        <p:cTn id="32" dur="166" decel="50000">
                                          <p:stCondLst>
                                            <p:cond delay="676"/>
                                          </p:stCondLst>
                                        </p:cTn>
                                        <p:tgtEl>
                                          <p:spTgt spid="180227">
                                            <p:txEl>
                                              <p:pRg st="1" end="1"/>
                                            </p:txEl>
                                          </p:spTgt>
                                        </p:tgtEl>
                                      </p:cBhvr>
                                      <p:to x="100000" y="100000"/>
                                    </p:animScale>
                                    <p:animScale>
                                      <p:cBhvr>
                                        <p:cTn id="33" dur="26">
                                          <p:stCondLst>
                                            <p:cond delay="1312"/>
                                          </p:stCondLst>
                                        </p:cTn>
                                        <p:tgtEl>
                                          <p:spTgt spid="180227">
                                            <p:txEl>
                                              <p:pRg st="1" end="1"/>
                                            </p:txEl>
                                          </p:spTgt>
                                        </p:tgtEl>
                                      </p:cBhvr>
                                      <p:to x="100000" y="80000"/>
                                    </p:animScale>
                                    <p:animScale>
                                      <p:cBhvr>
                                        <p:cTn id="34" dur="166" decel="50000">
                                          <p:stCondLst>
                                            <p:cond delay="1338"/>
                                          </p:stCondLst>
                                        </p:cTn>
                                        <p:tgtEl>
                                          <p:spTgt spid="180227">
                                            <p:txEl>
                                              <p:pRg st="1" end="1"/>
                                            </p:txEl>
                                          </p:spTgt>
                                        </p:tgtEl>
                                      </p:cBhvr>
                                      <p:to x="100000" y="100000"/>
                                    </p:animScale>
                                    <p:animScale>
                                      <p:cBhvr>
                                        <p:cTn id="35" dur="26">
                                          <p:stCondLst>
                                            <p:cond delay="1642"/>
                                          </p:stCondLst>
                                        </p:cTn>
                                        <p:tgtEl>
                                          <p:spTgt spid="180227">
                                            <p:txEl>
                                              <p:pRg st="1" end="1"/>
                                            </p:txEl>
                                          </p:spTgt>
                                        </p:tgtEl>
                                      </p:cBhvr>
                                      <p:to x="100000" y="90000"/>
                                    </p:animScale>
                                    <p:animScale>
                                      <p:cBhvr>
                                        <p:cTn id="36" dur="166" decel="50000">
                                          <p:stCondLst>
                                            <p:cond delay="1668"/>
                                          </p:stCondLst>
                                        </p:cTn>
                                        <p:tgtEl>
                                          <p:spTgt spid="180227">
                                            <p:txEl>
                                              <p:pRg st="1" end="1"/>
                                            </p:txEl>
                                          </p:spTgt>
                                        </p:tgtEl>
                                      </p:cBhvr>
                                      <p:to x="100000" y="100000"/>
                                    </p:animScale>
                                    <p:animScale>
                                      <p:cBhvr>
                                        <p:cTn id="37" dur="26">
                                          <p:stCondLst>
                                            <p:cond delay="1808"/>
                                          </p:stCondLst>
                                        </p:cTn>
                                        <p:tgtEl>
                                          <p:spTgt spid="180227">
                                            <p:txEl>
                                              <p:pRg st="1" end="1"/>
                                            </p:txEl>
                                          </p:spTgt>
                                        </p:tgtEl>
                                      </p:cBhvr>
                                      <p:to x="100000" y="95000"/>
                                    </p:animScale>
                                    <p:animScale>
                                      <p:cBhvr>
                                        <p:cTn id="38" dur="166" decel="50000">
                                          <p:stCondLst>
                                            <p:cond delay="1834"/>
                                          </p:stCondLst>
                                        </p:cTn>
                                        <p:tgtEl>
                                          <p:spTgt spid="18022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80227">
                                            <p:txEl>
                                              <p:pRg st="2" end="2"/>
                                            </p:txEl>
                                          </p:spTgt>
                                        </p:tgtEl>
                                        <p:attrNameLst>
                                          <p:attrName>style.visibility</p:attrName>
                                        </p:attrNameLst>
                                      </p:cBhvr>
                                      <p:to>
                                        <p:strVal val="visible"/>
                                      </p:to>
                                    </p:set>
                                    <p:animEffect transition="in" filter="wipe(down)">
                                      <p:cBhvr>
                                        <p:cTn id="43" dur="580">
                                          <p:stCondLst>
                                            <p:cond delay="0"/>
                                          </p:stCondLst>
                                        </p:cTn>
                                        <p:tgtEl>
                                          <p:spTgt spid="180227">
                                            <p:txEl>
                                              <p:pRg st="2" end="2"/>
                                            </p:txEl>
                                          </p:spTgt>
                                        </p:tgtEl>
                                      </p:cBhvr>
                                    </p:animEffect>
                                    <p:anim calcmode="lin" valueType="num">
                                      <p:cBhvr>
                                        <p:cTn id="44" dur="1822" tmFilter="0,0; 0.14,0.36; 0.43,0.73; 0.71,0.91; 1.0,1.0">
                                          <p:stCondLst>
                                            <p:cond delay="0"/>
                                          </p:stCondLst>
                                        </p:cTn>
                                        <p:tgtEl>
                                          <p:spTgt spid="18022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8022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8022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8022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8022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80227">
                                            <p:txEl>
                                              <p:pRg st="2" end="2"/>
                                            </p:txEl>
                                          </p:spTgt>
                                        </p:tgtEl>
                                      </p:cBhvr>
                                      <p:to x="100000" y="60000"/>
                                    </p:animScale>
                                    <p:animScale>
                                      <p:cBhvr>
                                        <p:cTn id="50" dur="166" decel="50000">
                                          <p:stCondLst>
                                            <p:cond delay="676"/>
                                          </p:stCondLst>
                                        </p:cTn>
                                        <p:tgtEl>
                                          <p:spTgt spid="180227">
                                            <p:txEl>
                                              <p:pRg st="2" end="2"/>
                                            </p:txEl>
                                          </p:spTgt>
                                        </p:tgtEl>
                                      </p:cBhvr>
                                      <p:to x="100000" y="100000"/>
                                    </p:animScale>
                                    <p:animScale>
                                      <p:cBhvr>
                                        <p:cTn id="51" dur="26">
                                          <p:stCondLst>
                                            <p:cond delay="1312"/>
                                          </p:stCondLst>
                                        </p:cTn>
                                        <p:tgtEl>
                                          <p:spTgt spid="180227">
                                            <p:txEl>
                                              <p:pRg st="2" end="2"/>
                                            </p:txEl>
                                          </p:spTgt>
                                        </p:tgtEl>
                                      </p:cBhvr>
                                      <p:to x="100000" y="80000"/>
                                    </p:animScale>
                                    <p:animScale>
                                      <p:cBhvr>
                                        <p:cTn id="52" dur="166" decel="50000">
                                          <p:stCondLst>
                                            <p:cond delay="1338"/>
                                          </p:stCondLst>
                                        </p:cTn>
                                        <p:tgtEl>
                                          <p:spTgt spid="180227">
                                            <p:txEl>
                                              <p:pRg st="2" end="2"/>
                                            </p:txEl>
                                          </p:spTgt>
                                        </p:tgtEl>
                                      </p:cBhvr>
                                      <p:to x="100000" y="100000"/>
                                    </p:animScale>
                                    <p:animScale>
                                      <p:cBhvr>
                                        <p:cTn id="53" dur="26">
                                          <p:stCondLst>
                                            <p:cond delay="1642"/>
                                          </p:stCondLst>
                                        </p:cTn>
                                        <p:tgtEl>
                                          <p:spTgt spid="180227">
                                            <p:txEl>
                                              <p:pRg st="2" end="2"/>
                                            </p:txEl>
                                          </p:spTgt>
                                        </p:tgtEl>
                                      </p:cBhvr>
                                      <p:to x="100000" y="90000"/>
                                    </p:animScale>
                                    <p:animScale>
                                      <p:cBhvr>
                                        <p:cTn id="54" dur="166" decel="50000">
                                          <p:stCondLst>
                                            <p:cond delay="1668"/>
                                          </p:stCondLst>
                                        </p:cTn>
                                        <p:tgtEl>
                                          <p:spTgt spid="180227">
                                            <p:txEl>
                                              <p:pRg st="2" end="2"/>
                                            </p:txEl>
                                          </p:spTgt>
                                        </p:tgtEl>
                                      </p:cBhvr>
                                      <p:to x="100000" y="100000"/>
                                    </p:animScale>
                                    <p:animScale>
                                      <p:cBhvr>
                                        <p:cTn id="55" dur="26">
                                          <p:stCondLst>
                                            <p:cond delay="1808"/>
                                          </p:stCondLst>
                                        </p:cTn>
                                        <p:tgtEl>
                                          <p:spTgt spid="180227">
                                            <p:txEl>
                                              <p:pRg st="2" end="2"/>
                                            </p:txEl>
                                          </p:spTgt>
                                        </p:tgtEl>
                                      </p:cBhvr>
                                      <p:to x="100000" y="95000"/>
                                    </p:animScale>
                                    <p:animScale>
                                      <p:cBhvr>
                                        <p:cTn id="56" dur="166" decel="50000">
                                          <p:stCondLst>
                                            <p:cond delay="1834"/>
                                          </p:stCondLst>
                                        </p:cTn>
                                        <p:tgtEl>
                                          <p:spTgt spid="180227">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C48B1F5-8A08-4D70-8BCF-05D06985EE8C}" type="slidenum">
              <a:rPr lang="en-US"/>
              <a:pPr/>
              <a:t>18</a:t>
            </a:fld>
            <a:endParaRPr lang="en-US"/>
          </a:p>
        </p:txBody>
      </p:sp>
      <p:sp>
        <p:nvSpPr>
          <p:cNvPr id="181250" name="Rectangle 2"/>
          <p:cNvSpPr>
            <a:spLocks noGrp="1" noChangeArrowheads="1"/>
          </p:cNvSpPr>
          <p:nvPr>
            <p:ph type="title"/>
          </p:nvPr>
        </p:nvSpPr>
        <p:spPr>
          <a:xfrm>
            <a:off x="457200" y="274638"/>
            <a:ext cx="8229600" cy="800100"/>
          </a:xfrm>
        </p:spPr>
        <p:txBody>
          <a:bodyPr/>
          <a:lstStyle/>
          <a:p>
            <a:r>
              <a:rPr lang="en-US" sz="4000">
                <a:solidFill>
                  <a:srgbClr val="FF3300"/>
                </a:solidFill>
                <a:effectLst>
                  <a:outerShdw blurRad="38100" dist="38100" dir="2700000" algn="tl">
                    <a:srgbClr val="C0C0C0"/>
                  </a:outerShdw>
                </a:effectLst>
              </a:rPr>
              <a:t>Các bộ lập lịch</a:t>
            </a:r>
          </a:p>
        </p:txBody>
      </p:sp>
      <p:sp>
        <p:nvSpPr>
          <p:cNvPr id="181251" name="Rectangle 3"/>
          <p:cNvSpPr>
            <a:spLocks noGrp="1" noChangeArrowheads="1"/>
          </p:cNvSpPr>
          <p:nvPr>
            <p:ph type="body" idx="1"/>
          </p:nvPr>
        </p:nvSpPr>
        <p:spPr>
          <a:xfrm>
            <a:off x="250825" y="1216025"/>
            <a:ext cx="8526463" cy="4854575"/>
          </a:xfrm>
        </p:spPr>
        <p:txBody>
          <a:bodyPr/>
          <a:lstStyle/>
          <a:p>
            <a:pPr marL="609600" indent="-609600" algn="just">
              <a:buSzPct val="140000"/>
              <a:buFont typeface="Wingdings" pitchFamily="2" charset="2"/>
              <a:buChar char="§"/>
            </a:pPr>
            <a:r>
              <a:rPr lang="en-US" sz="3000">
                <a:solidFill>
                  <a:srgbClr val="FF3300"/>
                </a:solidFill>
                <a:effectLst>
                  <a:outerShdw blurRad="38100" dist="38100" dir="2700000" algn="tl">
                    <a:srgbClr val="C0C0C0"/>
                  </a:outerShdw>
                </a:effectLst>
              </a:rPr>
              <a:t> </a:t>
            </a:r>
            <a:r>
              <a:rPr lang="en-US" sz="3000" smtClean="0">
                <a:effectLst>
                  <a:outerShdw blurRad="38100" dist="38100" dir="2700000" algn="tl">
                    <a:srgbClr val="C0C0C0"/>
                  </a:outerShdw>
                </a:effectLst>
              </a:rPr>
              <a:t>Có </a:t>
            </a:r>
            <a:r>
              <a:rPr lang="en-US" sz="3000">
                <a:effectLst>
                  <a:outerShdw blurRad="38100" dist="38100" dir="2700000" algn="tl">
                    <a:srgbClr val="C0C0C0"/>
                  </a:outerShdw>
                </a:effectLst>
              </a:rPr>
              <a:t>2 loại bộ lập lịch</a:t>
            </a:r>
            <a:r>
              <a:rPr lang="en-US" sz="3000" smtClean="0">
                <a:effectLst>
                  <a:outerShdw blurRad="38100" dist="38100" dir="2700000" algn="tl">
                    <a:srgbClr val="C0C0C0"/>
                  </a:outerShdw>
                </a:effectLst>
              </a:rPr>
              <a:t>:</a:t>
            </a:r>
            <a:endParaRPr lang="en-US" sz="3000">
              <a:effectLst>
                <a:outerShdw blurRad="38100" dist="38100" dir="2700000" algn="tl">
                  <a:srgbClr val="C0C0C0"/>
                </a:outerShdw>
              </a:effectLst>
            </a:endParaRPr>
          </a:p>
          <a:p>
            <a:pPr marL="609600" indent="-609600" algn="just">
              <a:buFont typeface="Wingdings" pitchFamily="2" charset="2"/>
              <a:buAutoNum type="arabicPeriod"/>
            </a:pPr>
            <a:r>
              <a:rPr lang="en-US" sz="3000">
                <a:solidFill>
                  <a:srgbClr val="FF0000"/>
                </a:solidFill>
                <a:effectLst>
                  <a:outerShdw blurRad="38100" dist="38100" dir="2700000" algn="tl">
                    <a:srgbClr val="C0C0C0"/>
                  </a:outerShdw>
                </a:effectLst>
              </a:rPr>
              <a:t>Bộ lập lịch dài </a:t>
            </a:r>
            <a:r>
              <a:rPr lang="en-US" sz="3000">
                <a:effectLst>
                  <a:outerShdw blurRad="38100" dist="38100" dir="2700000" algn="tl">
                    <a:srgbClr val="C0C0C0"/>
                  </a:outerShdw>
                </a:effectLst>
              </a:rPr>
              <a:t>(hay bộ lập lịch công </a:t>
            </a:r>
            <a:r>
              <a:rPr lang="en-US" sz="3000" smtClean="0">
                <a:effectLst>
                  <a:outerShdw blurRad="38100" dist="38100" dir="2700000" algn="tl">
                    <a:srgbClr val="C0C0C0"/>
                  </a:outerShdw>
                </a:effectLst>
              </a:rPr>
              <a:t>việc - bộ điều phối tác vụ): </a:t>
            </a:r>
            <a:r>
              <a:rPr lang="en-US" sz="3000">
                <a:effectLst>
                  <a:outerShdw blurRad="38100" dist="38100" dir="2700000" algn="tl">
                    <a:srgbClr val="C0C0C0"/>
                  </a:outerShdw>
                </a:effectLst>
              </a:rPr>
              <a:t>chọn các tiến trình từ nơi lưu trữ (thường là đĩa) đưa vào hàng đợi sẵn sàng để thực thi.</a:t>
            </a:r>
          </a:p>
          <a:p>
            <a:pPr marL="609600" indent="-609600" algn="just">
              <a:buFont typeface="Wingdings" pitchFamily="2" charset="2"/>
              <a:buAutoNum type="arabicPeriod"/>
            </a:pPr>
            <a:r>
              <a:rPr lang="en-US" sz="3000">
                <a:solidFill>
                  <a:srgbClr val="FF0000"/>
                </a:solidFill>
                <a:effectLst>
                  <a:outerShdw blurRad="38100" dist="38100" dir="2700000" algn="tl">
                    <a:srgbClr val="C0C0C0"/>
                  </a:outerShdw>
                </a:effectLst>
              </a:rPr>
              <a:t>Bộ lập lịch ngắn </a:t>
            </a:r>
            <a:r>
              <a:rPr lang="en-US" sz="3000">
                <a:effectLst>
                  <a:outerShdw blurRad="38100" dist="38100" dir="2700000" algn="tl">
                    <a:srgbClr val="C0C0C0"/>
                  </a:outerShdw>
                </a:effectLst>
              </a:rPr>
              <a:t>(hay bộ lập lịch </a:t>
            </a:r>
            <a:r>
              <a:rPr lang="en-US" sz="3000" smtClean="0">
                <a:effectLst>
                  <a:outerShdw blurRad="38100" dist="38100" dir="2700000" algn="tl">
                    <a:srgbClr val="C0C0C0"/>
                  </a:outerShdw>
                </a:effectLst>
              </a:rPr>
              <a:t>CPU - bộ điều phối tiến trình): </a:t>
            </a:r>
            <a:r>
              <a:rPr lang="en-US" sz="3000">
                <a:effectLst>
                  <a:outerShdw blurRad="38100" dist="38100" dir="2700000" algn="tl">
                    <a:srgbClr val="C0C0C0"/>
                  </a:outerShdw>
                </a:effectLst>
              </a:rPr>
              <a:t>chọn tiến trình trong hàng đợi sẵn sàng sẽ được thực thi tiếp theo và cấp phát CPU.</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wipe(down)">
                                      <p:cBhvr>
                                        <p:cTn id="7" dur="580">
                                          <p:stCondLst>
                                            <p:cond delay="0"/>
                                          </p:stCondLst>
                                        </p:cTn>
                                        <p:tgtEl>
                                          <p:spTgt spid="181251">
                                            <p:txEl>
                                              <p:pRg st="0" end="0"/>
                                            </p:txEl>
                                          </p:spTgt>
                                        </p:tgtEl>
                                      </p:cBhvr>
                                    </p:animEffect>
                                    <p:anim calcmode="lin" valueType="num">
                                      <p:cBhvr>
                                        <p:cTn id="8" dur="1822" tmFilter="0,0; 0.14,0.36; 0.43,0.73; 0.71,0.91; 1.0,1.0">
                                          <p:stCondLst>
                                            <p:cond delay="0"/>
                                          </p:stCondLst>
                                        </p:cTn>
                                        <p:tgtEl>
                                          <p:spTgt spid="18125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125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125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125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125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1251">
                                            <p:txEl>
                                              <p:pRg st="0" end="0"/>
                                            </p:txEl>
                                          </p:spTgt>
                                        </p:tgtEl>
                                      </p:cBhvr>
                                      <p:to x="100000" y="60000"/>
                                    </p:animScale>
                                    <p:animScale>
                                      <p:cBhvr>
                                        <p:cTn id="14" dur="166" decel="50000">
                                          <p:stCondLst>
                                            <p:cond delay="676"/>
                                          </p:stCondLst>
                                        </p:cTn>
                                        <p:tgtEl>
                                          <p:spTgt spid="181251">
                                            <p:txEl>
                                              <p:pRg st="0" end="0"/>
                                            </p:txEl>
                                          </p:spTgt>
                                        </p:tgtEl>
                                      </p:cBhvr>
                                      <p:to x="100000" y="100000"/>
                                    </p:animScale>
                                    <p:animScale>
                                      <p:cBhvr>
                                        <p:cTn id="15" dur="26">
                                          <p:stCondLst>
                                            <p:cond delay="1312"/>
                                          </p:stCondLst>
                                        </p:cTn>
                                        <p:tgtEl>
                                          <p:spTgt spid="181251">
                                            <p:txEl>
                                              <p:pRg st="0" end="0"/>
                                            </p:txEl>
                                          </p:spTgt>
                                        </p:tgtEl>
                                      </p:cBhvr>
                                      <p:to x="100000" y="80000"/>
                                    </p:animScale>
                                    <p:animScale>
                                      <p:cBhvr>
                                        <p:cTn id="16" dur="166" decel="50000">
                                          <p:stCondLst>
                                            <p:cond delay="1338"/>
                                          </p:stCondLst>
                                        </p:cTn>
                                        <p:tgtEl>
                                          <p:spTgt spid="181251">
                                            <p:txEl>
                                              <p:pRg st="0" end="0"/>
                                            </p:txEl>
                                          </p:spTgt>
                                        </p:tgtEl>
                                      </p:cBhvr>
                                      <p:to x="100000" y="100000"/>
                                    </p:animScale>
                                    <p:animScale>
                                      <p:cBhvr>
                                        <p:cTn id="17" dur="26">
                                          <p:stCondLst>
                                            <p:cond delay="1642"/>
                                          </p:stCondLst>
                                        </p:cTn>
                                        <p:tgtEl>
                                          <p:spTgt spid="181251">
                                            <p:txEl>
                                              <p:pRg st="0" end="0"/>
                                            </p:txEl>
                                          </p:spTgt>
                                        </p:tgtEl>
                                      </p:cBhvr>
                                      <p:to x="100000" y="90000"/>
                                    </p:animScale>
                                    <p:animScale>
                                      <p:cBhvr>
                                        <p:cTn id="18" dur="166" decel="50000">
                                          <p:stCondLst>
                                            <p:cond delay="1668"/>
                                          </p:stCondLst>
                                        </p:cTn>
                                        <p:tgtEl>
                                          <p:spTgt spid="181251">
                                            <p:txEl>
                                              <p:pRg st="0" end="0"/>
                                            </p:txEl>
                                          </p:spTgt>
                                        </p:tgtEl>
                                      </p:cBhvr>
                                      <p:to x="100000" y="100000"/>
                                    </p:animScale>
                                    <p:animScale>
                                      <p:cBhvr>
                                        <p:cTn id="19" dur="26">
                                          <p:stCondLst>
                                            <p:cond delay="1808"/>
                                          </p:stCondLst>
                                        </p:cTn>
                                        <p:tgtEl>
                                          <p:spTgt spid="181251">
                                            <p:txEl>
                                              <p:pRg st="0" end="0"/>
                                            </p:txEl>
                                          </p:spTgt>
                                        </p:tgtEl>
                                      </p:cBhvr>
                                      <p:to x="100000" y="95000"/>
                                    </p:animScale>
                                    <p:animScale>
                                      <p:cBhvr>
                                        <p:cTn id="20" dur="166" decel="50000">
                                          <p:stCondLst>
                                            <p:cond delay="1834"/>
                                          </p:stCondLst>
                                        </p:cTn>
                                        <p:tgtEl>
                                          <p:spTgt spid="18125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1251">
                                            <p:txEl>
                                              <p:pRg st="1" end="1"/>
                                            </p:txEl>
                                          </p:spTgt>
                                        </p:tgtEl>
                                        <p:attrNameLst>
                                          <p:attrName>style.visibility</p:attrName>
                                        </p:attrNameLst>
                                      </p:cBhvr>
                                      <p:to>
                                        <p:strVal val="visible"/>
                                      </p:to>
                                    </p:set>
                                    <p:animEffect transition="in" filter="wipe(down)">
                                      <p:cBhvr>
                                        <p:cTn id="25" dur="580">
                                          <p:stCondLst>
                                            <p:cond delay="0"/>
                                          </p:stCondLst>
                                        </p:cTn>
                                        <p:tgtEl>
                                          <p:spTgt spid="181251">
                                            <p:txEl>
                                              <p:pRg st="1" end="1"/>
                                            </p:txEl>
                                          </p:spTgt>
                                        </p:tgtEl>
                                      </p:cBhvr>
                                    </p:animEffect>
                                    <p:anim calcmode="lin" valueType="num">
                                      <p:cBhvr>
                                        <p:cTn id="26" dur="1822" tmFilter="0,0; 0.14,0.36; 0.43,0.73; 0.71,0.91; 1.0,1.0">
                                          <p:stCondLst>
                                            <p:cond delay="0"/>
                                          </p:stCondLst>
                                        </p:cTn>
                                        <p:tgtEl>
                                          <p:spTgt spid="18125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125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125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125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125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1251">
                                            <p:txEl>
                                              <p:pRg st="1" end="1"/>
                                            </p:txEl>
                                          </p:spTgt>
                                        </p:tgtEl>
                                      </p:cBhvr>
                                      <p:to x="100000" y="60000"/>
                                    </p:animScale>
                                    <p:animScale>
                                      <p:cBhvr>
                                        <p:cTn id="32" dur="166" decel="50000">
                                          <p:stCondLst>
                                            <p:cond delay="676"/>
                                          </p:stCondLst>
                                        </p:cTn>
                                        <p:tgtEl>
                                          <p:spTgt spid="181251">
                                            <p:txEl>
                                              <p:pRg st="1" end="1"/>
                                            </p:txEl>
                                          </p:spTgt>
                                        </p:tgtEl>
                                      </p:cBhvr>
                                      <p:to x="100000" y="100000"/>
                                    </p:animScale>
                                    <p:animScale>
                                      <p:cBhvr>
                                        <p:cTn id="33" dur="26">
                                          <p:stCondLst>
                                            <p:cond delay="1312"/>
                                          </p:stCondLst>
                                        </p:cTn>
                                        <p:tgtEl>
                                          <p:spTgt spid="181251">
                                            <p:txEl>
                                              <p:pRg st="1" end="1"/>
                                            </p:txEl>
                                          </p:spTgt>
                                        </p:tgtEl>
                                      </p:cBhvr>
                                      <p:to x="100000" y="80000"/>
                                    </p:animScale>
                                    <p:animScale>
                                      <p:cBhvr>
                                        <p:cTn id="34" dur="166" decel="50000">
                                          <p:stCondLst>
                                            <p:cond delay="1338"/>
                                          </p:stCondLst>
                                        </p:cTn>
                                        <p:tgtEl>
                                          <p:spTgt spid="181251">
                                            <p:txEl>
                                              <p:pRg st="1" end="1"/>
                                            </p:txEl>
                                          </p:spTgt>
                                        </p:tgtEl>
                                      </p:cBhvr>
                                      <p:to x="100000" y="100000"/>
                                    </p:animScale>
                                    <p:animScale>
                                      <p:cBhvr>
                                        <p:cTn id="35" dur="26">
                                          <p:stCondLst>
                                            <p:cond delay="1642"/>
                                          </p:stCondLst>
                                        </p:cTn>
                                        <p:tgtEl>
                                          <p:spTgt spid="181251">
                                            <p:txEl>
                                              <p:pRg st="1" end="1"/>
                                            </p:txEl>
                                          </p:spTgt>
                                        </p:tgtEl>
                                      </p:cBhvr>
                                      <p:to x="100000" y="90000"/>
                                    </p:animScale>
                                    <p:animScale>
                                      <p:cBhvr>
                                        <p:cTn id="36" dur="166" decel="50000">
                                          <p:stCondLst>
                                            <p:cond delay="1668"/>
                                          </p:stCondLst>
                                        </p:cTn>
                                        <p:tgtEl>
                                          <p:spTgt spid="181251">
                                            <p:txEl>
                                              <p:pRg st="1" end="1"/>
                                            </p:txEl>
                                          </p:spTgt>
                                        </p:tgtEl>
                                      </p:cBhvr>
                                      <p:to x="100000" y="100000"/>
                                    </p:animScale>
                                    <p:animScale>
                                      <p:cBhvr>
                                        <p:cTn id="37" dur="26">
                                          <p:stCondLst>
                                            <p:cond delay="1808"/>
                                          </p:stCondLst>
                                        </p:cTn>
                                        <p:tgtEl>
                                          <p:spTgt spid="181251">
                                            <p:txEl>
                                              <p:pRg st="1" end="1"/>
                                            </p:txEl>
                                          </p:spTgt>
                                        </p:tgtEl>
                                      </p:cBhvr>
                                      <p:to x="100000" y="95000"/>
                                    </p:animScale>
                                    <p:animScale>
                                      <p:cBhvr>
                                        <p:cTn id="38" dur="166" decel="50000">
                                          <p:stCondLst>
                                            <p:cond delay="1834"/>
                                          </p:stCondLst>
                                        </p:cTn>
                                        <p:tgtEl>
                                          <p:spTgt spid="18125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81251">
                                            <p:txEl>
                                              <p:pRg st="2" end="2"/>
                                            </p:txEl>
                                          </p:spTgt>
                                        </p:tgtEl>
                                        <p:attrNameLst>
                                          <p:attrName>style.visibility</p:attrName>
                                        </p:attrNameLst>
                                      </p:cBhvr>
                                      <p:to>
                                        <p:strVal val="visible"/>
                                      </p:to>
                                    </p:set>
                                    <p:animEffect transition="in" filter="wipe(down)">
                                      <p:cBhvr>
                                        <p:cTn id="43" dur="580">
                                          <p:stCondLst>
                                            <p:cond delay="0"/>
                                          </p:stCondLst>
                                        </p:cTn>
                                        <p:tgtEl>
                                          <p:spTgt spid="181251">
                                            <p:txEl>
                                              <p:pRg st="2" end="2"/>
                                            </p:txEl>
                                          </p:spTgt>
                                        </p:tgtEl>
                                      </p:cBhvr>
                                    </p:animEffect>
                                    <p:anim calcmode="lin" valueType="num">
                                      <p:cBhvr>
                                        <p:cTn id="44" dur="1822" tmFilter="0,0; 0.14,0.36; 0.43,0.73; 0.71,0.91; 1.0,1.0">
                                          <p:stCondLst>
                                            <p:cond delay="0"/>
                                          </p:stCondLst>
                                        </p:cTn>
                                        <p:tgtEl>
                                          <p:spTgt spid="18125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8125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8125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8125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8125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81251">
                                            <p:txEl>
                                              <p:pRg st="2" end="2"/>
                                            </p:txEl>
                                          </p:spTgt>
                                        </p:tgtEl>
                                      </p:cBhvr>
                                      <p:to x="100000" y="60000"/>
                                    </p:animScale>
                                    <p:animScale>
                                      <p:cBhvr>
                                        <p:cTn id="50" dur="166" decel="50000">
                                          <p:stCondLst>
                                            <p:cond delay="676"/>
                                          </p:stCondLst>
                                        </p:cTn>
                                        <p:tgtEl>
                                          <p:spTgt spid="181251">
                                            <p:txEl>
                                              <p:pRg st="2" end="2"/>
                                            </p:txEl>
                                          </p:spTgt>
                                        </p:tgtEl>
                                      </p:cBhvr>
                                      <p:to x="100000" y="100000"/>
                                    </p:animScale>
                                    <p:animScale>
                                      <p:cBhvr>
                                        <p:cTn id="51" dur="26">
                                          <p:stCondLst>
                                            <p:cond delay="1312"/>
                                          </p:stCondLst>
                                        </p:cTn>
                                        <p:tgtEl>
                                          <p:spTgt spid="181251">
                                            <p:txEl>
                                              <p:pRg st="2" end="2"/>
                                            </p:txEl>
                                          </p:spTgt>
                                        </p:tgtEl>
                                      </p:cBhvr>
                                      <p:to x="100000" y="80000"/>
                                    </p:animScale>
                                    <p:animScale>
                                      <p:cBhvr>
                                        <p:cTn id="52" dur="166" decel="50000">
                                          <p:stCondLst>
                                            <p:cond delay="1338"/>
                                          </p:stCondLst>
                                        </p:cTn>
                                        <p:tgtEl>
                                          <p:spTgt spid="181251">
                                            <p:txEl>
                                              <p:pRg st="2" end="2"/>
                                            </p:txEl>
                                          </p:spTgt>
                                        </p:tgtEl>
                                      </p:cBhvr>
                                      <p:to x="100000" y="100000"/>
                                    </p:animScale>
                                    <p:animScale>
                                      <p:cBhvr>
                                        <p:cTn id="53" dur="26">
                                          <p:stCondLst>
                                            <p:cond delay="1642"/>
                                          </p:stCondLst>
                                        </p:cTn>
                                        <p:tgtEl>
                                          <p:spTgt spid="181251">
                                            <p:txEl>
                                              <p:pRg st="2" end="2"/>
                                            </p:txEl>
                                          </p:spTgt>
                                        </p:tgtEl>
                                      </p:cBhvr>
                                      <p:to x="100000" y="90000"/>
                                    </p:animScale>
                                    <p:animScale>
                                      <p:cBhvr>
                                        <p:cTn id="54" dur="166" decel="50000">
                                          <p:stCondLst>
                                            <p:cond delay="1668"/>
                                          </p:stCondLst>
                                        </p:cTn>
                                        <p:tgtEl>
                                          <p:spTgt spid="181251">
                                            <p:txEl>
                                              <p:pRg st="2" end="2"/>
                                            </p:txEl>
                                          </p:spTgt>
                                        </p:tgtEl>
                                      </p:cBhvr>
                                      <p:to x="100000" y="100000"/>
                                    </p:animScale>
                                    <p:animScale>
                                      <p:cBhvr>
                                        <p:cTn id="55" dur="26">
                                          <p:stCondLst>
                                            <p:cond delay="1808"/>
                                          </p:stCondLst>
                                        </p:cTn>
                                        <p:tgtEl>
                                          <p:spTgt spid="181251">
                                            <p:txEl>
                                              <p:pRg st="2" end="2"/>
                                            </p:txEl>
                                          </p:spTgt>
                                        </p:tgtEl>
                                      </p:cBhvr>
                                      <p:to x="100000" y="95000"/>
                                    </p:animScale>
                                    <p:animScale>
                                      <p:cBhvr>
                                        <p:cTn id="56" dur="166" decel="50000">
                                          <p:stCondLst>
                                            <p:cond delay="1834"/>
                                          </p:stCondLst>
                                        </p:cTn>
                                        <p:tgtEl>
                                          <p:spTgt spid="18125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220FF6F-9889-46BA-9649-BFEFE1D18072}" type="slidenum">
              <a:rPr lang="en-US"/>
              <a:pPr/>
              <a:t>19</a:t>
            </a:fld>
            <a:endParaRPr lang="en-US"/>
          </a:p>
        </p:txBody>
      </p:sp>
      <p:sp>
        <p:nvSpPr>
          <p:cNvPr id="182274" name="Rectangle 2"/>
          <p:cNvSpPr>
            <a:spLocks noGrp="1" noChangeArrowheads="1"/>
          </p:cNvSpPr>
          <p:nvPr>
            <p:ph type="title"/>
          </p:nvPr>
        </p:nvSpPr>
        <p:spPr>
          <a:xfrm>
            <a:off x="457200" y="274638"/>
            <a:ext cx="8229600" cy="781050"/>
          </a:xfrm>
        </p:spPr>
        <p:txBody>
          <a:bodyPr/>
          <a:lstStyle/>
          <a:p>
            <a:r>
              <a:rPr lang="en-US" sz="4000">
                <a:solidFill>
                  <a:srgbClr val="FF3300"/>
                </a:solidFill>
                <a:effectLst>
                  <a:outerShdw blurRad="38100" dist="38100" dir="2700000" algn="tl">
                    <a:srgbClr val="C0C0C0"/>
                  </a:outerShdw>
                </a:effectLst>
              </a:rPr>
              <a:t>Các bộ lập lịch</a:t>
            </a:r>
          </a:p>
        </p:txBody>
      </p:sp>
      <p:sp>
        <p:nvSpPr>
          <p:cNvPr id="182275" name="Rectangle 3"/>
          <p:cNvSpPr>
            <a:spLocks noGrp="1" noChangeArrowheads="1"/>
          </p:cNvSpPr>
          <p:nvPr>
            <p:ph type="body" idx="1"/>
          </p:nvPr>
        </p:nvSpPr>
        <p:spPr>
          <a:xfrm>
            <a:off x="250825" y="1006475"/>
            <a:ext cx="8593138" cy="5162550"/>
          </a:xfrm>
        </p:spPr>
        <p:txBody>
          <a:bodyPr/>
          <a:lstStyle/>
          <a:p>
            <a:pPr algn="just">
              <a:buClr>
                <a:srgbClr val="FF0000"/>
              </a:buClr>
              <a:buSzPct val="140000"/>
              <a:buFont typeface="Wingdings" pitchFamily="2" charset="2"/>
              <a:buChar char="§"/>
            </a:pPr>
            <a:r>
              <a:rPr lang="en-US" sz="2800" dirty="0" err="1">
                <a:effectLst>
                  <a:outerShdw blurRad="38100" dist="38100" dir="2700000" algn="tl">
                    <a:srgbClr val="C0C0C0"/>
                  </a:outerShdw>
                </a:effectLst>
              </a:rPr>
              <a:t>Sau</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khi</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được</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cấp</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phát</a:t>
            </a:r>
            <a:r>
              <a:rPr lang="en-US" sz="2800" dirty="0">
                <a:effectLst>
                  <a:outerShdw blurRad="38100" dist="38100" dir="2700000" algn="tl">
                    <a:srgbClr val="C0C0C0"/>
                  </a:outerShdw>
                </a:effectLst>
              </a:rPr>
              <a:t> CPU, </a:t>
            </a:r>
            <a:r>
              <a:rPr lang="en-US" sz="2800" dirty="0" err="1">
                <a:effectLst>
                  <a:outerShdw blurRad="38100" dist="38100" dir="2700000" algn="tl">
                    <a:srgbClr val="C0C0C0"/>
                  </a:outerShdw>
                </a:effectLst>
              </a:rPr>
              <a:t>tiến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trình</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sẽ</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được</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thực</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thi</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sau</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khoảng</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vài</a:t>
            </a:r>
            <a:r>
              <a:rPr lang="en-US" sz="2800" dirty="0">
                <a:effectLst>
                  <a:outerShdw blurRad="38100" dist="38100" dir="2700000" algn="tl">
                    <a:srgbClr val="C0C0C0"/>
                  </a:outerShdw>
                </a:effectLst>
              </a:rPr>
              <a:t> mini </a:t>
            </a:r>
            <a:r>
              <a:rPr lang="en-US" sz="2800" dirty="0" err="1" smtClean="0">
                <a:effectLst>
                  <a:outerShdw blurRad="38100" dist="38100" dir="2700000" algn="tl">
                    <a:srgbClr val="C0C0C0"/>
                  </a:outerShdw>
                </a:effectLst>
              </a:rPr>
              <a:t>giây</a:t>
            </a:r>
            <a:r>
              <a:rPr lang="en-US" sz="2800" dirty="0" smtClean="0">
                <a:effectLst>
                  <a:outerShdw blurRad="38100" dist="38100" dir="2700000" algn="tl">
                    <a:srgbClr val="C0C0C0"/>
                  </a:outerShdw>
                </a:effectLst>
              </a:rPr>
              <a:t> (1 ms = 1/1000 </a:t>
            </a:r>
            <a:r>
              <a:rPr lang="en-US" sz="2800" smtClean="0">
                <a:effectLst>
                  <a:outerShdw blurRad="38100" dist="38100" dir="2700000" algn="tl">
                    <a:srgbClr val="C0C0C0"/>
                  </a:outerShdw>
                </a:effectLst>
              </a:rPr>
              <a:t>s), mỗi </a:t>
            </a:r>
            <a:r>
              <a:rPr lang="en-US" sz="2800" dirty="0" err="1">
                <a:effectLst>
                  <a:outerShdw blurRad="38100" dist="38100" dir="2700000" algn="tl">
                    <a:srgbClr val="C0C0C0"/>
                  </a:outerShdw>
                </a:effectLst>
              </a:rPr>
              <a:t>lần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thực</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thi</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khoảng</a:t>
            </a:r>
            <a:r>
              <a:rPr lang="en-US" sz="2800" dirty="0">
                <a:effectLst>
                  <a:outerShdw blurRad="38100" dist="38100" dir="2700000" algn="tl">
                    <a:srgbClr val="C0C0C0"/>
                  </a:outerShdw>
                </a:effectLst>
              </a:rPr>
              <a:t> 100 mini </a:t>
            </a:r>
            <a:r>
              <a:rPr lang="en-US" sz="2800" dirty="0" err="1">
                <a:effectLst>
                  <a:outerShdw blurRad="38100" dist="38100" dir="2700000" algn="tl">
                    <a:srgbClr val="C0C0C0"/>
                  </a:outerShdw>
                </a:effectLst>
              </a:rPr>
              <a:t>giây</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Vì</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vậy</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bộ</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lập</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lịch</a:t>
            </a:r>
            <a:r>
              <a:rPr lang="en-US" sz="2800" dirty="0">
                <a:effectLst>
                  <a:outerShdw blurRad="38100" dist="38100" dir="2700000" algn="tl">
                    <a:srgbClr val="C0C0C0"/>
                  </a:outerShdw>
                </a:effectLst>
              </a:rPr>
              <a:t> CPU </a:t>
            </a:r>
            <a:r>
              <a:rPr lang="en-US" sz="2800" dirty="0" err="1">
                <a:effectLst>
                  <a:outerShdw blurRad="38100" dist="38100" dir="2700000" algn="tl">
                    <a:srgbClr val="C0C0C0"/>
                  </a:outerShdw>
                </a:effectLst>
              </a:rPr>
              <a:t>phải</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chọn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một</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tiến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trình</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mới</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cho</a:t>
            </a:r>
            <a:r>
              <a:rPr lang="en-US" sz="2800" dirty="0">
                <a:effectLst>
                  <a:outerShdw blurRad="38100" dist="38100" dir="2700000" algn="tl">
                    <a:srgbClr val="C0C0C0"/>
                  </a:outerShdw>
                </a:effectLst>
              </a:rPr>
              <a:t> CPU </a:t>
            </a:r>
            <a:r>
              <a:rPr lang="en-US" sz="2800" dirty="0" err="1">
                <a:effectLst>
                  <a:outerShdw blurRad="38100" dist="38100" dir="2700000" algn="tl">
                    <a:srgbClr val="C0C0C0"/>
                  </a:outerShdw>
                </a:effectLst>
              </a:rPr>
              <a:t>một</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cách</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thường</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xuyên</a:t>
            </a:r>
            <a:r>
              <a:rPr lang="en-US" sz="2800" dirty="0">
                <a:effectLst>
                  <a:outerShdw blurRad="38100" dist="38100" dir="2700000" algn="tl">
                    <a:srgbClr val="C0C0C0"/>
                  </a:outerShdw>
                </a:effectLst>
              </a:rPr>
              <a:t>.</a:t>
            </a:r>
          </a:p>
          <a:p>
            <a:pPr algn="just">
              <a:buClr>
                <a:srgbClr val="FF0000"/>
              </a:buClr>
              <a:buSzPct val="140000"/>
              <a:buFont typeface="Wingdings" pitchFamily="2" charset="2"/>
              <a:buChar char="§"/>
            </a:pPr>
            <a:r>
              <a:rPr lang="en-US" sz="2800" dirty="0" err="1">
                <a:effectLst>
                  <a:outerShdw blurRad="38100" dist="38100" dir="2700000" algn="tl">
                    <a:srgbClr val="C0C0C0"/>
                  </a:outerShdw>
                </a:effectLst>
              </a:rPr>
              <a:t>Tần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xuất</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một</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tiến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trình</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mới</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được</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tạo</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trong</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hệ</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thống</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có</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thể</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từ</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vài</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giây</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đến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một</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vài</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phút</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Nếu</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hệ</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thống</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hoạt</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động</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ổn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định</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thì</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tốc</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độ</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tạo</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tiến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trình</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mới</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và</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tốc</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độ</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tiến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trình</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rời</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khỏi</a:t>
            </a:r>
            <a:r>
              <a:rPr lang="en-US" sz="2800" dirty="0">
                <a:effectLst>
                  <a:outerShdw blurRad="38100" dist="38100" dir="2700000" algn="tl">
                    <a:srgbClr val="C0C0C0"/>
                  </a:outerShdw>
                </a:effectLst>
              </a:rPr>
              <a:t> HT </a:t>
            </a:r>
            <a:r>
              <a:rPr lang="en-US" sz="2800" dirty="0" err="1">
                <a:effectLst>
                  <a:outerShdw blurRad="38100" dist="38100" dir="2700000" algn="tl">
                    <a:srgbClr val="C0C0C0"/>
                  </a:outerShdw>
                </a:effectLst>
              </a:rPr>
              <a:t>là</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bằng</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nhau</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Vì</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vậy</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bộ</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lập</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lịch</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công</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việc</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thực</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thi</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ít</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thường</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xuyên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hơn</a:t>
            </a:r>
            <a:r>
              <a:rPr lang="en-US" sz="2800" dirty="0">
                <a:effectLst>
                  <a:outerShdw blurRad="38100" dist="38100" dir="2700000" algn="tl">
                    <a:srgbClr val="C0C0C0"/>
                  </a:outerShdw>
                </a:effectLst>
              </a:rPr>
              <a:t>. </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wipe(down)">
                                      <p:cBhvr>
                                        <p:cTn id="7" dur="580">
                                          <p:stCondLst>
                                            <p:cond delay="0"/>
                                          </p:stCondLst>
                                        </p:cTn>
                                        <p:tgtEl>
                                          <p:spTgt spid="182275">
                                            <p:txEl>
                                              <p:pRg st="0" end="0"/>
                                            </p:txEl>
                                          </p:spTgt>
                                        </p:tgtEl>
                                      </p:cBhvr>
                                    </p:animEffect>
                                    <p:anim calcmode="lin" valueType="num">
                                      <p:cBhvr>
                                        <p:cTn id="8" dur="1822" tmFilter="0,0; 0.14,0.36; 0.43,0.73; 0.71,0.91; 1.0,1.0">
                                          <p:stCondLst>
                                            <p:cond delay="0"/>
                                          </p:stCondLst>
                                        </p:cTn>
                                        <p:tgtEl>
                                          <p:spTgt spid="18227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227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227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227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227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2275">
                                            <p:txEl>
                                              <p:pRg st="0" end="0"/>
                                            </p:txEl>
                                          </p:spTgt>
                                        </p:tgtEl>
                                      </p:cBhvr>
                                      <p:to x="100000" y="60000"/>
                                    </p:animScale>
                                    <p:animScale>
                                      <p:cBhvr>
                                        <p:cTn id="14" dur="166" decel="50000">
                                          <p:stCondLst>
                                            <p:cond delay="676"/>
                                          </p:stCondLst>
                                        </p:cTn>
                                        <p:tgtEl>
                                          <p:spTgt spid="182275">
                                            <p:txEl>
                                              <p:pRg st="0" end="0"/>
                                            </p:txEl>
                                          </p:spTgt>
                                        </p:tgtEl>
                                      </p:cBhvr>
                                      <p:to x="100000" y="100000"/>
                                    </p:animScale>
                                    <p:animScale>
                                      <p:cBhvr>
                                        <p:cTn id="15" dur="26">
                                          <p:stCondLst>
                                            <p:cond delay="1312"/>
                                          </p:stCondLst>
                                        </p:cTn>
                                        <p:tgtEl>
                                          <p:spTgt spid="182275">
                                            <p:txEl>
                                              <p:pRg st="0" end="0"/>
                                            </p:txEl>
                                          </p:spTgt>
                                        </p:tgtEl>
                                      </p:cBhvr>
                                      <p:to x="100000" y="80000"/>
                                    </p:animScale>
                                    <p:animScale>
                                      <p:cBhvr>
                                        <p:cTn id="16" dur="166" decel="50000">
                                          <p:stCondLst>
                                            <p:cond delay="1338"/>
                                          </p:stCondLst>
                                        </p:cTn>
                                        <p:tgtEl>
                                          <p:spTgt spid="182275">
                                            <p:txEl>
                                              <p:pRg st="0" end="0"/>
                                            </p:txEl>
                                          </p:spTgt>
                                        </p:tgtEl>
                                      </p:cBhvr>
                                      <p:to x="100000" y="100000"/>
                                    </p:animScale>
                                    <p:animScale>
                                      <p:cBhvr>
                                        <p:cTn id="17" dur="26">
                                          <p:stCondLst>
                                            <p:cond delay="1642"/>
                                          </p:stCondLst>
                                        </p:cTn>
                                        <p:tgtEl>
                                          <p:spTgt spid="182275">
                                            <p:txEl>
                                              <p:pRg st="0" end="0"/>
                                            </p:txEl>
                                          </p:spTgt>
                                        </p:tgtEl>
                                      </p:cBhvr>
                                      <p:to x="100000" y="90000"/>
                                    </p:animScale>
                                    <p:animScale>
                                      <p:cBhvr>
                                        <p:cTn id="18" dur="166" decel="50000">
                                          <p:stCondLst>
                                            <p:cond delay="1668"/>
                                          </p:stCondLst>
                                        </p:cTn>
                                        <p:tgtEl>
                                          <p:spTgt spid="182275">
                                            <p:txEl>
                                              <p:pRg st="0" end="0"/>
                                            </p:txEl>
                                          </p:spTgt>
                                        </p:tgtEl>
                                      </p:cBhvr>
                                      <p:to x="100000" y="100000"/>
                                    </p:animScale>
                                    <p:animScale>
                                      <p:cBhvr>
                                        <p:cTn id="19" dur="26">
                                          <p:stCondLst>
                                            <p:cond delay="1808"/>
                                          </p:stCondLst>
                                        </p:cTn>
                                        <p:tgtEl>
                                          <p:spTgt spid="182275">
                                            <p:txEl>
                                              <p:pRg st="0" end="0"/>
                                            </p:txEl>
                                          </p:spTgt>
                                        </p:tgtEl>
                                      </p:cBhvr>
                                      <p:to x="100000" y="95000"/>
                                    </p:animScale>
                                    <p:animScale>
                                      <p:cBhvr>
                                        <p:cTn id="20" dur="166" decel="50000">
                                          <p:stCondLst>
                                            <p:cond delay="1834"/>
                                          </p:stCondLst>
                                        </p:cTn>
                                        <p:tgtEl>
                                          <p:spTgt spid="18227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2275">
                                            <p:txEl>
                                              <p:pRg st="1" end="1"/>
                                            </p:txEl>
                                          </p:spTgt>
                                        </p:tgtEl>
                                        <p:attrNameLst>
                                          <p:attrName>style.visibility</p:attrName>
                                        </p:attrNameLst>
                                      </p:cBhvr>
                                      <p:to>
                                        <p:strVal val="visible"/>
                                      </p:to>
                                    </p:set>
                                    <p:animEffect transition="in" filter="wipe(down)">
                                      <p:cBhvr>
                                        <p:cTn id="25" dur="580">
                                          <p:stCondLst>
                                            <p:cond delay="0"/>
                                          </p:stCondLst>
                                        </p:cTn>
                                        <p:tgtEl>
                                          <p:spTgt spid="182275">
                                            <p:txEl>
                                              <p:pRg st="1" end="1"/>
                                            </p:txEl>
                                          </p:spTgt>
                                        </p:tgtEl>
                                      </p:cBhvr>
                                    </p:animEffect>
                                    <p:anim calcmode="lin" valueType="num">
                                      <p:cBhvr>
                                        <p:cTn id="26" dur="1822" tmFilter="0,0; 0.14,0.36; 0.43,0.73; 0.71,0.91; 1.0,1.0">
                                          <p:stCondLst>
                                            <p:cond delay="0"/>
                                          </p:stCondLst>
                                        </p:cTn>
                                        <p:tgtEl>
                                          <p:spTgt spid="18227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227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227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227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227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2275">
                                            <p:txEl>
                                              <p:pRg st="1" end="1"/>
                                            </p:txEl>
                                          </p:spTgt>
                                        </p:tgtEl>
                                      </p:cBhvr>
                                      <p:to x="100000" y="60000"/>
                                    </p:animScale>
                                    <p:animScale>
                                      <p:cBhvr>
                                        <p:cTn id="32" dur="166" decel="50000">
                                          <p:stCondLst>
                                            <p:cond delay="676"/>
                                          </p:stCondLst>
                                        </p:cTn>
                                        <p:tgtEl>
                                          <p:spTgt spid="182275">
                                            <p:txEl>
                                              <p:pRg st="1" end="1"/>
                                            </p:txEl>
                                          </p:spTgt>
                                        </p:tgtEl>
                                      </p:cBhvr>
                                      <p:to x="100000" y="100000"/>
                                    </p:animScale>
                                    <p:animScale>
                                      <p:cBhvr>
                                        <p:cTn id="33" dur="26">
                                          <p:stCondLst>
                                            <p:cond delay="1312"/>
                                          </p:stCondLst>
                                        </p:cTn>
                                        <p:tgtEl>
                                          <p:spTgt spid="182275">
                                            <p:txEl>
                                              <p:pRg st="1" end="1"/>
                                            </p:txEl>
                                          </p:spTgt>
                                        </p:tgtEl>
                                      </p:cBhvr>
                                      <p:to x="100000" y="80000"/>
                                    </p:animScale>
                                    <p:animScale>
                                      <p:cBhvr>
                                        <p:cTn id="34" dur="166" decel="50000">
                                          <p:stCondLst>
                                            <p:cond delay="1338"/>
                                          </p:stCondLst>
                                        </p:cTn>
                                        <p:tgtEl>
                                          <p:spTgt spid="182275">
                                            <p:txEl>
                                              <p:pRg st="1" end="1"/>
                                            </p:txEl>
                                          </p:spTgt>
                                        </p:tgtEl>
                                      </p:cBhvr>
                                      <p:to x="100000" y="100000"/>
                                    </p:animScale>
                                    <p:animScale>
                                      <p:cBhvr>
                                        <p:cTn id="35" dur="26">
                                          <p:stCondLst>
                                            <p:cond delay="1642"/>
                                          </p:stCondLst>
                                        </p:cTn>
                                        <p:tgtEl>
                                          <p:spTgt spid="182275">
                                            <p:txEl>
                                              <p:pRg st="1" end="1"/>
                                            </p:txEl>
                                          </p:spTgt>
                                        </p:tgtEl>
                                      </p:cBhvr>
                                      <p:to x="100000" y="90000"/>
                                    </p:animScale>
                                    <p:animScale>
                                      <p:cBhvr>
                                        <p:cTn id="36" dur="166" decel="50000">
                                          <p:stCondLst>
                                            <p:cond delay="1668"/>
                                          </p:stCondLst>
                                        </p:cTn>
                                        <p:tgtEl>
                                          <p:spTgt spid="182275">
                                            <p:txEl>
                                              <p:pRg st="1" end="1"/>
                                            </p:txEl>
                                          </p:spTgt>
                                        </p:tgtEl>
                                      </p:cBhvr>
                                      <p:to x="100000" y="100000"/>
                                    </p:animScale>
                                    <p:animScale>
                                      <p:cBhvr>
                                        <p:cTn id="37" dur="26">
                                          <p:stCondLst>
                                            <p:cond delay="1808"/>
                                          </p:stCondLst>
                                        </p:cTn>
                                        <p:tgtEl>
                                          <p:spTgt spid="182275">
                                            <p:txEl>
                                              <p:pRg st="1" end="1"/>
                                            </p:txEl>
                                          </p:spTgt>
                                        </p:tgtEl>
                                      </p:cBhvr>
                                      <p:to x="100000" y="95000"/>
                                    </p:animScale>
                                    <p:animScale>
                                      <p:cBhvr>
                                        <p:cTn id="38" dur="166" decel="50000">
                                          <p:stCondLst>
                                            <p:cond delay="1834"/>
                                          </p:stCondLst>
                                        </p:cTn>
                                        <p:tgtEl>
                                          <p:spTgt spid="18227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B95765E-D1C5-424F-A353-6236A42E452E}" type="slidenum">
              <a:rPr lang="en-US"/>
              <a:pPr/>
              <a:t>2</a:t>
            </a:fld>
            <a:endParaRPr lang="en-US"/>
          </a:p>
        </p:txBody>
      </p:sp>
      <p:sp>
        <p:nvSpPr>
          <p:cNvPr id="15362" name="Rectangle 2"/>
          <p:cNvSpPr>
            <a:spLocks noGrp="1" noChangeArrowheads="1"/>
          </p:cNvSpPr>
          <p:nvPr>
            <p:ph type="title"/>
          </p:nvPr>
        </p:nvSpPr>
        <p:spPr/>
        <p:txBody>
          <a:bodyPr/>
          <a:lstStyle/>
          <a:p>
            <a:r>
              <a:rPr lang="en-US" sz="7200">
                <a:solidFill>
                  <a:srgbClr val="FF3300"/>
                </a:solidFill>
                <a:effectLst>
                  <a:outerShdw blurRad="38100" dist="38100" dir="2700000" algn="tl">
                    <a:srgbClr val="C0C0C0"/>
                  </a:outerShdw>
                </a:effectLst>
              </a:rPr>
              <a:t>Nội dung</a:t>
            </a:r>
          </a:p>
        </p:txBody>
      </p:sp>
      <p:sp>
        <p:nvSpPr>
          <p:cNvPr id="15363" name="Rectangle 3"/>
          <p:cNvSpPr>
            <a:spLocks noGrp="1" noChangeArrowheads="1"/>
          </p:cNvSpPr>
          <p:nvPr>
            <p:ph type="body" idx="1"/>
          </p:nvPr>
        </p:nvSpPr>
        <p:spPr>
          <a:xfrm>
            <a:off x="471488" y="1606550"/>
            <a:ext cx="8672512" cy="4483100"/>
          </a:xfrm>
        </p:spPr>
        <p:txBody>
          <a:bodyPr/>
          <a:lstStyle/>
          <a:p>
            <a:pPr algn="just">
              <a:buClr>
                <a:srgbClr val="FF0000"/>
              </a:buClr>
              <a:buSzPct val="140000"/>
              <a:buFont typeface="Wingdings" pitchFamily="2" charset="2"/>
              <a:buChar char="§"/>
            </a:pPr>
            <a:r>
              <a:rPr lang="en-US" sz="3600">
                <a:effectLst>
                  <a:outerShdw blurRad="38100" dist="38100" dir="2700000" algn="tl">
                    <a:srgbClr val="C0C0C0"/>
                  </a:outerShdw>
                </a:effectLst>
              </a:rPr>
              <a:t>Các khái niệm cơ bản về tiến trình.</a:t>
            </a:r>
          </a:p>
          <a:p>
            <a:pPr>
              <a:buClr>
                <a:srgbClr val="FF0000"/>
              </a:buClr>
              <a:buSzPct val="140000"/>
              <a:buFont typeface="Wingdings" pitchFamily="2" charset="2"/>
              <a:buChar char="§"/>
            </a:pPr>
            <a:r>
              <a:rPr lang="en-US" sz="3600">
                <a:effectLst>
                  <a:outerShdw blurRad="38100" dist="38100" dir="2700000" algn="tl">
                    <a:srgbClr val="C0C0C0"/>
                  </a:outerShdw>
                </a:effectLst>
              </a:rPr>
              <a:t>Lập lịch </a:t>
            </a:r>
            <a:r>
              <a:rPr lang="en-US" sz="3600" smtClean="0">
                <a:effectLst>
                  <a:outerShdw blurRad="38100" dist="38100" dir="2700000" algn="tl">
                    <a:srgbClr val="C0C0C0"/>
                  </a:outerShdw>
                </a:effectLst>
              </a:rPr>
              <a:t>(điều phối) tiến </a:t>
            </a:r>
            <a:r>
              <a:rPr lang="en-US" sz="3600">
                <a:effectLst>
                  <a:outerShdw blurRad="38100" dist="38100" dir="2700000" algn="tl">
                    <a:srgbClr val="C0C0C0"/>
                  </a:outerShdw>
                </a:effectLst>
              </a:rPr>
              <a:t>trình</a:t>
            </a:r>
          </a:p>
          <a:p>
            <a:pPr>
              <a:buClr>
                <a:srgbClr val="FF0000"/>
              </a:buClr>
              <a:buSzPct val="140000"/>
              <a:buFont typeface="Wingdings" pitchFamily="2" charset="2"/>
              <a:buChar char="§"/>
            </a:pPr>
            <a:r>
              <a:rPr lang="en-US" sz="3600">
                <a:effectLst>
                  <a:outerShdw blurRad="38100" dist="38100" dir="2700000" algn="tl">
                    <a:srgbClr val="C0C0C0"/>
                  </a:outerShdw>
                </a:effectLst>
              </a:rPr>
              <a:t>Các thao tác trên tiến trình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down)">
                                      <p:cBhvr>
                                        <p:cTn id="7" dur="580">
                                          <p:stCondLst>
                                            <p:cond delay="0"/>
                                          </p:stCondLst>
                                        </p:cTn>
                                        <p:tgtEl>
                                          <p:spTgt spid="15363">
                                            <p:txEl>
                                              <p:pRg st="0" end="0"/>
                                            </p:txEl>
                                          </p:spTgt>
                                        </p:tgtEl>
                                      </p:cBhvr>
                                    </p:animEffect>
                                    <p:anim calcmode="lin" valueType="num">
                                      <p:cBhvr>
                                        <p:cTn id="8" dur="1822" tmFilter="0,0; 0.14,0.36; 0.43,0.73; 0.71,0.91; 1.0,1.0">
                                          <p:stCondLst>
                                            <p:cond delay="0"/>
                                          </p:stCondLst>
                                        </p:cTn>
                                        <p:tgtEl>
                                          <p:spTgt spid="1536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36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36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36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36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363">
                                            <p:txEl>
                                              <p:pRg st="0" end="0"/>
                                            </p:txEl>
                                          </p:spTgt>
                                        </p:tgtEl>
                                      </p:cBhvr>
                                      <p:to x="100000" y="60000"/>
                                    </p:animScale>
                                    <p:animScale>
                                      <p:cBhvr>
                                        <p:cTn id="14" dur="166" decel="50000">
                                          <p:stCondLst>
                                            <p:cond delay="676"/>
                                          </p:stCondLst>
                                        </p:cTn>
                                        <p:tgtEl>
                                          <p:spTgt spid="15363">
                                            <p:txEl>
                                              <p:pRg st="0" end="0"/>
                                            </p:txEl>
                                          </p:spTgt>
                                        </p:tgtEl>
                                      </p:cBhvr>
                                      <p:to x="100000" y="100000"/>
                                    </p:animScale>
                                    <p:animScale>
                                      <p:cBhvr>
                                        <p:cTn id="15" dur="26">
                                          <p:stCondLst>
                                            <p:cond delay="1312"/>
                                          </p:stCondLst>
                                        </p:cTn>
                                        <p:tgtEl>
                                          <p:spTgt spid="15363">
                                            <p:txEl>
                                              <p:pRg st="0" end="0"/>
                                            </p:txEl>
                                          </p:spTgt>
                                        </p:tgtEl>
                                      </p:cBhvr>
                                      <p:to x="100000" y="80000"/>
                                    </p:animScale>
                                    <p:animScale>
                                      <p:cBhvr>
                                        <p:cTn id="16" dur="166" decel="50000">
                                          <p:stCondLst>
                                            <p:cond delay="1338"/>
                                          </p:stCondLst>
                                        </p:cTn>
                                        <p:tgtEl>
                                          <p:spTgt spid="15363">
                                            <p:txEl>
                                              <p:pRg st="0" end="0"/>
                                            </p:txEl>
                                          </p:spTgt>
                                        </p:tgtEl>
                                      </p:cBhvr>
                                      <p:to x="100000" y="100000"/>
                                    </p:animScale>
                                    <p:animScale>
                                      <p:cBhvr>
                                        <p:cTn id="17" dur="26">
                                          <p:stCondLst>
                                            <p:cond delay="1642"/>
                                          </p:stCondLst>
                                        </p:cTn>
                                        <p:tgtEl>
                                          <p:spTgt spid="15363">
                                            <p:txEl>
                                              <p:pRg st="0" end="0"/>
                                            </p:txEl>
                                          </p:spTgt>
                                        </p:tgtEl>
                                      </p:cBhvr>
                                      <p:to x="100000" y="90000"/>
                                    </p:animScale>
                                    <p:animScale>
                                      <p:cBhvr>
                                        <p:cTn id="18" dur="166" decel="50000">
                                          <p:stCondLst>
                                            <p:cond delay="1668"/>
                                          </p:stCondLst>
                                        </p:cTn>
                                        <p:tgtEl>
                                          <p:spTgt spid="15363">
                                            <p:txEl>
                                              <p:pRg st="0" end="0"/>
                                            </p:txEl>
                                          </p:spTgt>
                                        </p:tgtEl>
                                      </p:cBhvr>
                                      <p:to x="100000" y="100000"/>
                                    </p:animScale>
                                    <p:animScale>
                                      <p:cBhvr>
                                        <p:cTn id="19" dur="26">
                                          <p:stCondLst>
                                            <p:cond delay="1808"/>
                                          </p:stCondLst>
                                        </p:cTn>
                                        <p:tgtEl>
                                          <p:spTgt spid="15363">
                                            <p:txEl>
                                              <p:pRg st="0" end="0"/>
                                            </p:txEl>
                                          </p:spTgt>
                                        </p:tgtEl>
                                      </p:cBhvr>
                                      <p:to x="100000" y="95000"/>
                                    </p:animScale>
                                    <p:animScale>
                                      <p:cBhvr>
                                        <p:cTn id="20" dur="166" decel="50000">
                                          <p:stCondLst>
                                            <p:cond delay="1834"/>
                                          </p:stCondLst>
                                        </p:cTn>
                                        <p:tgtEl>
                                          <p:spTgt spid="1536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363">
                                            <p:txEl>
                                              <p:pRg st="1" end="1"/>
                                            </p:txEl>
                                          </p:spTgt>
                                        </p:tgtEl>
                                        <p:attrNameLst>
                                          <p:attrName>style.visibility</p:attrName>
                                        </p:attrNameLst>
                                      </p:cBhvr>
                                      <p:to>
                                        <p:strVal val="visible"/>
                                      </p:to>
                                    </p:set>
                                    <p:animEffect transition="in" filter="wipe(down)">
                                      <p:cBhvr>
                                        <p:cTn id="25" dur="580">
                                          <p:stCondLst>
                                            <p:cond delay="0"/>
                                          </p:stCondLst>
                                        </p:cTn>
                                        <p:tgtEl>
                                          <p:spTgt spid="15363">
                                            <p:txEl>
                                              <p:pRg st="1" end="1"/>
                                            </p:txEl>
                                          </p:spTgt>
                                        </p:tgtEl>
                                      </p:cBhvr>
                                    </p:animEffect>
                                    <p:anim calcmode="lin" valueType="num">
                                      <p:cBhvr>
                                        <p:cTn id="26" dur="1822" tmFilter="0,0; 0.14,0.36; 0.43,0.73; 0.71,0.91; 1.0,1.0">
                                          <p:stCondLst>
                                            <p:cond delay="0"/>
                                          </p:stCondLst>
                                        </p:cTn>
                                        <p:tgtEl>
                                          <p:spTgt spid="1536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36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36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36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36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363">
                                            <p:txEl>
                                              <p:pRg st="1" end="1"/>
                                            </p:txEl>
                                          </p:spTgt>
                                        </p:tgtEl>
                                      </p:cBhvr>
                                      <p:to x="100000" y="60000"/>
                                    </p:animScale>
                                    <p:animScale>
                                      <p:cBhvr>
                                        <p:cTn id="32" dur="166" decel="50000">
                                          <p:stCondLst>
                                            <p:cond delay="676"/>
                                          </p:stCondLst>
                                        </p:cTn>
                                        <p:tgtEl>
                                          <p:spTgt spid="15363">
                                            <p:txEl>
                                              <p:pRg st="1" end="1"/>
                                            </p:txEl>
                                          </p:spTgt>
                                        </p:tgtEl>
                                      </p:cBhvr>
                                      <p:to x="100000" y="100000"/>
                                    </p:animScale>
                                    <p:animScale>
                                      <p:cBhvr>
                                        <p:cTn id="33" dur="26">
                                          <p:stCondLst>
                                            <p:cond delay="1312"/>
                                          </p:stCondLst>
                                        </p:cTn>
                                        <p:tgtEl>
                                          <p:spTgt spid="15363">
                                            <p:txEl>
                                              <p:pRg st="1" end="1"/>
                                            </p:txEl>
                                          </p:spTgt>
                                        </p:tgtEl>
                                      </p:cBhvr>
                                      <p:to x="100000" y="80000"/>
                                    </p:animScale>
                                    <p:animScale>
                                      <p:cBhvr>
                                        <p:cTn id="34" dur="166" decel="50000">
                                          <p:stCondLst>
                                            <p:cond delay="1338"/>
                                          </p:stCondLst>
                                        </p:cTn>
                                        <p:tgtEl>
                                          <p:spTgt spid="15363">
                                            <p:txEl>
                                              <p:pRg st="1" end="1"/>
                                            </p:txEl>
                                          </p:spTgt>
                                        </p:tgtEl>
                                      </p:cBhvr>
                                      <p:to x="100000" y="100000"/>
                                    </p:animScale>
                                    <p:animScale>
                                      <p:cBhvr>
                                        <p:cTn id="35" dur="26">
                                          <p:stCondLst>
                                            <p:cond delay="1642"/>
                                          </p:stCondLst>
                                        </p:cTn>
                                        <p:tgtEl>
                                          <p:spTgt spid="15363">
                                            <p:txEl>
                                              <p:pRg st="1" end="1"/>
                                            </p:txEl>
                                          </p:spTgt>
                                        </p:tgtEl>
                                      </p:cBhvr>
                                      <p:to x="100000" y="90000"/>
                                    </p:animScale>
                                    <p:animScale>
                                      <p:cBhvr>
                                        <p:cTn id="36" dur="166" decel="50000">
                                          <p:stCondLst>
                                            <p:cond delay="1668"/>
                                          </p:stCondLst>
                                        </p:cTn>
                                        <p:tgtEl>
                                          <p:spTgt spid="15363">
                                            <p:txEl>
                                              <p:pRg st="1" end="1"/>
                                            </p:txEl>
                                          </p:spTgt>
                                        </p:tgtEl>
                                      </p:cBhvr>
                                      <p:to x="100000" y="100000"/>
                                    </p:animScale>
                                    <p:animScale>
                                      <p:cBhvr>
                                        <p:cTn id="37" dur="26">
                                          <p:stCondLst>
                                            <p:cond delay="1808"/>
                                          </p:stCondLst>
                                        </p:cTn>
                                        <p:tgtEl>
                                          <p:spTgt spid="15363">
                                            <p:txEl>
                                              <p:pRg st="1" end="1"/>
                                            </p:txEl>
                                          </p:spTgt>
                                        </p:tgtEl>
                                      </p:cBhvr>
                                      <p:to x="100000" y="95000"/>
                                    </p:animScale>
                                    <p:animScale>
                                      <p:cBhvr>
                                        <p:cTn id="38" dur="166" decel="50000">
                                          <p:stCondLst>
                                            <p:cond delay="1834"/>
                                          </p:stCondLst>
                                        </p:cTn>
                                        <p:tgtEl>
                                          <p:spTgt spid="1536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5363">
                                            <p:txEl>
                                              <p:pRg st="2" end="2"/>
                                            </p:txEl>
                                          </p:spTgt>
                                        </p:tgtEl>
                                        <p:attrNameLst>
                                          <p:attrName>style.visibility</p:attrName>
                                        </p:attrNameLst>
                                      </p:cBhvr>
                                      <p:to>
                                        <p:strVal val="visible"/>
                                      </p:to>
                                    </p:set>
                                    <p:animEffect transition="in" filter="wipe(down)">
                                      <p:cBhvr>
                                        <p:cTn id="43" dur="580">
                                          <p:stCondLst>
                                            <p:cond delay="0"/>
                                          </p:stCondLst>
                                        </p:cTn>
                                        <p:tgtEl>
                                          <p:spTgt spid="15363">
                                            <p:txEl>
                                              <p:pRg st="2" end="2"/>
                                            </p:txEl>
                                          </p:spTgt>
                                        </p:tgtEl>
                                      </p:cBhvr>
                                    </p:animEffect>
                                    <p:anim calcmode="lin" valueType="num">
                                      <p:cBhvr>
                                        <p:cTn id="44" dur="1822" tmFilter="0,0; 0.14,0.36; 0.43,0.73; 0.71,0.91; 1.0,1.0">
                                          <p:stCondLst>
                                            <p:cond delay="0"/>
                                          </p:stCondLst>
                                        </p:cTn>
                                        <p:tgtEl>
                                          <p:spTgt spid="1536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536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536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536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536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5363">
                                            <p:txEl>
                                              <p:pRg st="2" end="2"/>
                                            </p:txEl>
                                          </p:spTgt>
                                        </p:tgtEl>
                                      </p:cBhvr>
                                      <p:to x="100000" y="60000"/>
                                    </p:animScale>
                                    <p:animScale>
                                      <p:cBhvr>
                                        <p:cTn id="50" dur="166" decel="50000">
                                          <p:stCondLst>
                                            <p:cond delay="676"/>
                                          </p:stCondLst>
                                        </p:cTn>
                                        <p:tgtEl>
                                          <p:spTgt spid="15363">
                                            <p:txEl>
                                              <p:pRg st="2" end="2"/>
                                            </p:txEl>
                                          </p:spTgt>
                                        </p:tgtEl>
                                      </p:cBhvr>
                                      <p:to x="100000" y="100000"/>
                                    </p:animScale>
                                    <p:animScale>
                                      <p:cBhvr>
                                        <p:cTn id="51" dur="26">
                                          <p:stCondLst>
                                            <p:cond delay="1312"/>
                                          </p:stCondLst>
                                        </p:cTn>
                                        <p:tgtEl>
                                          <p:spTgt spid="15363">
                                            <p:txEl>
                                              <p:pRg st="2" end="2"/>
                                            </p:txEl>
                                          </p:spTgt>
                                        </p:tgtEl>
                                      </p:cBhvr>
                                      <p:to x="100000" y="80000"/>
                                    </p:animScale>
                                    <p:animScale>
                                      <p:cBhvr>
                                        <p:cTn id="52" dur="166" decel="50000">
                                          <p:stCondLst>
                                            <p:cond delay="1338"/>
                                          </p:stCondLst>
                                        </p:cTn>
                                        <p:tgtEl>
                                          <p:spTgt spid="15363">
                                            <p:txEl>
                                              <p:pRg st="2" end="2"/>
                                            </p:txEl>
                                          </p:spTgt>
                                        </p:tgtEl>
                                      </p:cBhvr>
                                      <p:to x="100000" y="100000"/>
                                    </p:animScale>
                                    <p:animScale>
                                      <p:cBhvr>
                                        <p:cTn id="53" dur="26">
                                          <p:stCondLst>
                                            <p:cond delay="1642"/>
                                          </p:stCondLst>
                                        </p:cTn>
                                        <p:tgtEl>
                                          <p:spTgt spid="15363">
                                            <p:txEl>
                                              <p:pRg st="2" end="2"/>
                                            </p:txEl>
                                          </p:spTgt>
                                        </p:tgtEl>
                                      </p:cBhvr>
                                      <p:to x="100000" y="90000"/>
                                    </p:animScale>
                                    <p:animScale>
                                      <p:cBhvr>
                                        <p:cTn id="54" dur="166" decel="50000">
                                          <p:stCondLst>
                                            <p:cond delay="1668"/>
                                          </p:stCondLst>
                                        </p:cTn>
                                        <p:tgtEl>
                                          <p:spTgt spid="15363">
                                            <p:txEl>
                                              <p:pRg st="2" end="2"/>
                                            </p:txEl>
                                          </p:spTgt>
                                        </p:tgtEl>
                                      </p:cBhvr>
                                      <p:to x="100000" y="100000"/>
                                    </p:animScale>
                                    <p:animScale>
                                      <p:cBhvr>
                                        <p:cTn id="55" dur="26">
                                          <p:stCondLst>
                                            <p:cond delay="1808"/>
                                          </p:stCondLst>
                                        </p:cTn>
                                        <p:tgtEl>
                                          <p:spTgt spid="15363">
                                            <p:txEl>
                                              <p:pRg st="2" end="2"/>
                                            </p:txEl>
                                          </p:spTgt>
                                        </p:tgtEl>
                                      </p:cBhvr>
                                      <p:to x="100000" y="95000"/>
                                    </p:animScale>
                                    <p:animScale>
                                      <p:cBhvr>
                                        <p:cTn id="56" dur="166" decel="50000">
                                          <p:stCondLst>
                                            <p:cond delay="1834"/>
                                          </p:stCondLst>
                                        </p:cTn>
                                        <p:tgtEl>
                                          <p:spTgt spid="1536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CB50387-FE34-41B5-AF36-F0C281EB6A22}" type="slidenum">
              <a:rPr lang="en-US"/>
              <a:pPr/>
              <a:t>20</a:t>
            </a:fld>
            <a:endParaRPr lang="en-US"/>
          </a:p>
        </p:txBody>
      </p:sp>
      <p:sp>
        <p:nvSpPr>
          <p:cNvPr id="183298" name="Rectangle 2"/>
          <p:cNvSpPr>
            <a:spLocks noGrp="1" noChangeArrowheads="1"/>
          </p:cNvSpPr>
          <p:nvPr>
            <p:ph type="title"/>
          </p:nvPr>
        </p:nvSpPr>
        <p:spPr>
          <a:xfrm>
            <a:off x="457200" y="274638"/>
            <a:ext cx="8229600" cy="762000"/>
          </a:xfrm>
        </p:spPr>
        <p:txBody>
          <a:bodyPr/>
          <a:lstStyle/>
          <a:p>
            <a:r>
              <a:rPr lang="en-US" sz="4000">
                <a:solidFill>
                  <a:srgbClr val="FF3300"/>
                </a:solidFill>
                <a:effectLst>
                  <a:outerShdw blurRad="38100" dist="38100" dir="2700000" algn="tl">
                    <a:srgbClr val="C0C0C0"/>
                  </a:outerShdw>
                </a:effectLst>
              </a:rPr>
              <a:t>Các bộ lập lịch</a:t>
            </a:r>
          </a:p>
        </p:txBody>
      </p:sp>
      <p:sp>
        <p:nvSpPr>
          <p:cNvPr id="183299" name="Rectangle 3"/>
          <p:cNvSpPr>
            <a:spLocks noGrp="1" noChangeArrowheads="1"/>
          </p:cNvSpPr>
          <p:nvPr>
            <p:ph type="body" idx="1"/>
          </p:nvPr>
        </p:nvSpPr>
        <p:spPr>
          <a:xfrm>
            <a:off x="250825" y="1320379"/>
            <a:ext cx="8678863" cy="4711937"/>
          </a:xfrm>
        </p:spPr>
        <p:txBody>
          <a:bodyPr/>
          <a:lstStyle/>
          <a:p>
            <a:pPr algn="just">
              <a:buClr>
                <a:srgbClr val="FF0000"/>
              </a:buClr>
              <a:buSzPct val="140000"/>
              <a:buFont typeface="Wingdings" pitchFamily="2" charset="2"/>
              <a:buChar char="§"/>
            </a:pPr>
            <a:r>
              <a:rPr lang="en-US">
                <a:effectLst>
                  <a:outerShdw blurRad="38100" dist="38100" dir="2700000" algn="tl">
                    <a:srgbClr val="C0C0C0"/>
                  </a:outerShdw>
                </a:effectLst>
              </a:rPr>
              <a:t>Một tiến trình có thể là hướng </a:t>
            </a:r>
            <a:r>
              <a:rPr lang="en-US" smtClean="0">
                <a:effectLst>
                  <a:outerShdw blurRad="38100" dist="38100" dir="2700000" algn="tl">
                    <a:srgbClr val="C0C0C0"/>
                  </a:outerShdw>
                </a:effectLst>
              </a:rPr>
              <a:t>I/O, </a:t>
            </a:r>
            <a:r>
              <a:rPr lang="en-US">
                <a:effectLst>
                  <a:outerShdw blurRad="38100" dist="38100" dir="2700000" algn="tl">
                    <a:srgbClr val="C0C0C0"/>
                  </a:outerShdw>
                </a:effectLst>
              </a:rPr>
              <a:t>hay hướng CPU (ngược lại). </a:t>
            </a:r>
          </a:p>
          <a:p>
            <a:pPr algn="just">
              <a:buClr>
                <a:srgbClr val="FF0000"/>
              </a:buClr>
              <a:buSzPct val="140000"/>
              <a:buFont typeface="Wingdings" pitchFamily="2" charset="2"/>
              <a:buChar char="§"/>
            </a:pPr>
            <a:r>
              <a:rPr lang="en-US">
                <a:effectLst>
                  <a:outerShdw blurRad="38100" dist="38100" dir="2700000" algn="tl">
                    <a:srgbClr val="C0C0C0"/>
                  </a:outerShdw>
                </a:effectLst>
              </a:rPr>
              <a:t>Bộ lập lich công việc phải lựa chọn hài hòa hai loại tiến trình này để khỏi lãng phí tài nguyên CPU hay các thiết bị I/O.</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Effect transition="in" filter="wipe(down)">
                                      <p:cBhvr>
                                        <p:cTn id="7" dur="580">
                                          <p:stCondLst>
                                            <p:cond delay="0"/>
                                          </p:stCondLst>
                                        </p:cTn>
                                        <p:tgtEl>
                                          <p:spTgt spid="183299">
                                            <p:txEl>
                                              <p:pRg st="0" end="0"/>
                                            </p:txEl>
                                          </p:spTgt>
                                        </p:tgtEl>
                                      </p:cBhvr>
                                    </p:animEffect>
                                    <p:anim calcmode="lin" valueType="num">
                                      <p:cBhvr>
                                        <p:cTn id="8" dur="1822" tmFilter="0,0; 0.14,0.36; 0.43,0.73; 0.71,0.91; 1.0,1.0">
                                          <p:stCondLst>
                                            <p:cond delay="0"/>
                                          </p:stCondLst>
                                        </p:cTn>
                                        <p:tgtEl>
                                          <p:spTgt spid="18329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329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329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329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329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3299">
                                            <p:txEl>
                                              <p:pRg st="0" end="0"/>
                                            </p:txEl>
                                          </p:spTgt>
                                        </p:tgtEl>
                                      </p:cBhvr>
                                      <p:to x="100000" y="60000"/>
                                    </p:animScale>
                                    <p:animScale>
                                      <p:cBhvr>
                                        <p:cTn id="14" dur="166" decel="50000">
                                          <p:stCondLst>
                                            <p:cond delay="676"/>
                                          </p:stCondLst>
                                        </p:cTn>
                                        <p:tgtEl>
                                          <p:spTgt spid="183299">
                                            <p:txEl>
                                              <p:pRg st="0" end="0"/>
                                            </p:txEl>
                                          </p:spTgt>
                                        </p:tgtEl>
                                      </p:cBhvr>
                                      <p:to x="100000" y="100000"/>
                                    </p:animScale>
                                    <p:animScale>
                                      <p:cBhvr>
                                        <p:cTn id="15" dur="26">
                                          <p:stCondLst>
                                            <p:cond delay="1312"/>
                                          </p:stCondLst>
                                        </p:cTn>
                                        <p:tgtEl>
                                          <p:spTgt spid="183299">
                                            <p:txEl>
                                              <p:pRg st="0" end="0"/>
                                            </p:txEl>
                                          </p:spTgt>
                                        </p:tgtEl>
                                      </p:cBhvr>
                                      <p:to x="100000" y="80000"/>
                                    </p:animScale>
                                    <p:animScale>
                                      <p:cBhvr>
                                        <p:cTn id="16" dur="166" decel="50000">
                                          <p:stCondLst>
                                            <p:cond delay="1338"/>
                                          </p:stCondLst>
                                        </p:cTn>
                                        <p:tgtEl>
                                          <p:spTgt spid="183299">
                                            <p:txEl>
                                              <p:pRg st="0" end="0"/>
                                            </p:txEl>
                                          </p:spTgt>
                                        </p:tgtEl>
                                      </p:cBhvr>
                                      <p:to x="100000" y="100000"/>
                                    </p:animScale>
                                    <p:animScale>
                                      <p:cBhvr>
                                        <p:cTn id="17" dur="26">
                                          <p:stCondLst>
                                            <p:cond delay="1642"/>
                                          </p:stCondLst>
                                        </p:cTn>
                                        <p:tgtEl>
                                          <p:spTgt spid="183299">
                                            <p:txEl>
                                              <p:pRg st="0" end="0"/>
                                            </p:txEl>
                                          </p:spTgt>
                                        </p:tgtEl>
                                      </p:cBhvr>
                                      <p:to x="100000" y="90000"/>
                                    </p:animScale>
                                    <p:animScale>
                                      <p:cBhvr>
                                        <p:cTn id="18" dur="166" decel="50000">
                                          <p:stCondLst>
                                            <p:cond delay="1668"/>
                                          </p:stCondLst>
                                        </p:cTn>
                                        <p:tgtEl>
                                          <p:spTgt spid="183299">
                                            <p:txEl>
                                              <p:pRg st="0" end="0"/>
                                            </p:txEl>
                                          </p:spTgt>
                                        </p:tgtEl>
                                      </p:cBhvr>
                                      <p:to x="100000" y="100000"/>
                                    </p:animScale>
                                    <p:animScale>
                                      <p:cBhvr>
                                        <p:cTn id="19" dur="26">
                                          <p:stCondLst>
                                            <p:cond delay="1808"/>
                                          </p:stCondLst>
                                        </p:cTn>
                                        <p:tgtEl>
                                          <p:spTgt spid="183299">
                                            <p:txEl>
                                              <p:pRg st="0" end="0"/>
                                            </p:txEl>
                                          </p:spTgt>
                                        </p:tgtEl>
                                      </p:cBhvr>
                                      <p:to x="100000" y="95000"/>
                                    </p:animScale>
                                    <p:animScale>
                                      <p:cBhvr>
                                        <p:cTn id="20" dur="166" decel="50000">
                                          <p:stCondLst>
                                            <p:cond delay="1834"/>
                                          </p:stCondLst>
                                        </p:cTn>
                                        <p:tgtEl>
                                          <p:spTgt spid="18329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3299">
                                            <p:txEl>
                                              <p:pRg st="1" end="1"/>
                                            </p:txEl>
                                          </p:spTgt>
                                        </p:tgtEl>
                                        <p:attrNameLst>
                                          <p:attrName>style.visibility</p:attrName>
                                        </p:attrNameLst>
                                      </p:cBhvr>
                                      <p:to>
                                        <p:strVal val="visible"/>
                                      </p:to>
                                    </p:set>
                                    <p:animEffect transition="in" filter="wipe(down)">
                                      <p:cBhvr>
                                        <p:cTn id="25" dur="580">
                                          <p:stCondLst>
                                            <p:cond delay="0"/>
                                          </p:stCondLst>
                                        </p:cTn>
                                        <p:tgtEl>
                                          <p:spTgt spid="183299">
                                            <p:txEl>
                                              <p:pRg st="1" end="1"/>
                                            </p:txEl>
                                          </p:spTgt>
                                        </p:tgtEl>
                                      </p:cBhvr>
                                    </p:animEffect>
                                    <p:anim calcmode="lin" valueType="num">
                                      <p:cBhvr>
                                        <p:cTn id="26" dur="1822" tmFilter="0,0; 0.14,0.36; 0.43,0.73; 0.71,0.91; 1.0,1.0">
                                          <p:stCondLst>
                                            <p:cond delay="0"/>
                                          </p:stCondLst>
                                        </p:cTn>
                                        <p:tgtEl>
                                          <p:spTgt spid="18329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329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329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329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329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3299">
                                            <p:txEl>
                                              <p:pRg st="1" end="1"/>
                                            </p:txEl>
                                          </p:spTgt>
                                        </p:tgtEl>
                                      </p:cBhvr>
                                      <p:to x="100000" y="60000"/>
                                    </p:animScale>
                                    <p:animScale>
                                      <p:cBhvr>
                                        <p:cTn id="32" dur="166" decel="50000">
                                          <p:stCondLst>
                                            <p:cond delay="676"/>
                                          </p:stCondLst>
                                        </p:cTn>
                                        <p:tgtEl>
                                          <p:spTgt spid="183299">
                                            <p:txEl>
                                              <p:pRg st="1" end="1"/>
                                            </p:txEl>
                                          </p:spTgt>
                                        </p:tgtEl>
                                      </p:cBhvr>
                                      <p:to x="100000" y="100000"/>
                                    </p:animScale>
                                    <p:animScale>
                                      <p:cBhvr>
                                        <p:cTn id="33" dur="26">
                                          <p:stCondLst>
                                            <p:cond delay="1312"/>
                                          </p:stCondLst>
                                        </p:cTn>
                                        <p:tgtEl>
                                          <p:spTgt spid="183299">
                                            <p:txEl>
                                              <p:pRg st="1" end="1"/>
                                            </p:txEl>
                                          </p:spTgt>
                                        </p:tgtEl>
                                      </p:cBhvr>
                                      <p:to x="100000" y="80000"/>
                                    </p:animScale>
                                    <p:animScale>
                                      <p:cBhvr>
                                        <p:cTn id="34" dur="166" decel="50000">
                                          <p:stCondLst>
                                            <p:cond delay="1338"/>
                                          </p:stCondLst>
                                        </p:cTn>
                                        <p:tgtEl>
                                          <p:spTgt spid="183299">
                                            <p:txEl>
                                              <p:pRg st="1" end="1"/>
                                            </p:txEl>
                                          </p:spTgt>
                                        </p:tgtEl>
                                      </p:cBhvr>
                                      <p:to x="100000" y="100000"/>
                                    </p:animScale>
                                    <p:animScale>
                                      <p:cBhvr>
                                        <p:cTn id="35" dur="26">
                                          <p:stCondLst>
                                            <p:cond delay="1642"/>
                                          </p:stCondLst>
                                        </p:cTn>
                                        <p:tgtEl>
                                          <p:spTgt spid="183299">
                                            <p:txEl>
                                              <p:pRg st="1" end="1"/>
                                            </p:txEl>
                                          </p:spTgt>
                                        </p:tgtEl>
                                      </p:cBhvr>
                                      <p:to x="100000" y="90000"/>
                                    </p:animScale>
                                    <p:animScale>
                                      <p:cBhvr>
                                        <p:cTn id="36" dur="166" decel="50000">
                                          <p:stCondLst>
                                            <p:cond delay="1668"/>
                                          </p:stCondLst>
                                        </p:cTn>
                                        <p:tgtEl>
                                          <p:spTgt spid="183299">
                                            <p:txEl>
                                              <p:pRg st="1" end="1"/>
                                            </p:txEl>
                                          </p:spTgt>
                                        </p:tgtEl>
                                      </p:cBhvr>
                                      <p:to x="100000" y="100000"/>
                                    </p:animScale>
                                    <p:animScale>
                                      <p:cBhvr>
                                        <p:cTn id="37" dur="26">
                                          <p:stCondLst>
                                            <p:cond delay="1808"/>
                                          </p:stCondLst>
                                        </p:cTn>
                                        <p:tgtEl>
                                          <p:spTgt spid="183299">
                                            <p:txEl>
                                              <p:pRg st="1" end="1"/>
                                            </p:txEl>
                                          </p:spTgt>
                                        </p:tgtEl>
                                      </p:cBhvr>
                                      <p:to x="100000" y="95000"/>
                                    </p:animScale>
                                    <p:animScale>
                                      <p:cBhvr>
                                        <p:cTn id="38" dur="166" decel="50000">
                                          <p:stCondLst>
                                            <p:cond delay="1834"/>
                                          </p:stCondLst>
                                        </p:cTn>
                                        <p:tgtEl>
                                          <p:spTgt spid="18329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E675C68-F35D-4E5B-88ED-944A97C559AF}" type="slidenum">
              <a:rPr lang="en-US"/>
              <a:pPr/>
              <a:t>21</a:t>
            </a:fld>
            <a:endParaRPr lang="en-US"/>
          </a:p>
        </p:txBody>
      </p:sp>
      <p:sp>
        <p:nvSpPr>
          <p:cNvPr id="251906" name="Rectangle 2"/>
          <p:cNvSpPr>
            <a:spLocks noGrp="1" noChangeArrowheads="1"/>
          </p:cNvSpPr>
          <p:nvPr>
            <p:ph type="title"/>
          </p:nvPr>
        </p:nvSpPr>
        <p:spPr>
          <a:xfrm>
            <a:off x="457200" y="274638"/>
            <a:ext cx="8229600" cy="762000"/>
          </a:xfrm>
        </p:spPr>
        <p:txBody>
          <a:bodyPr/>
          <a:lstStyle/>
          <a:p>
            <a:r>
              <a:rPr lang="en-US" sz="4000">
                <a:solidFill>
                  <a:srgbClr val="FF3300"/>
                </a:solidFill>
                <a:effectLst>
                  <a:outerShdw blurRad="38100" dist="38100" dir="2700000" algn="tl">
                    <a:srgbClr val="C0C0C0"/>
                  </a:outerShdw>
                </a:effectLst>
              </a:rPr>
              <a:t>Các bộ lập lịch</a:t>
            </a:r>
          </a:p>
        </p:txBody>
      </p:sp>
      <p:sp>
        <p:nvSpPr>
          <p:cNvPr id="251907" name="Rectangle 3"/>
          <p:cNvSpPr>
            <a:spLocks noGrp="1" noChangeArrowheads="1"/>
          </p:cNvSpPr>
          <p:nvPr>
            <p:ph type="body" idx="1"/>
          </p:nvPr>
        </p:nvSpPr>
        <p:spPr>
          <a:xfrm>
            <a:off x="250825" y="1006475"/>
            <a:ext cx="8678863" cy="4759325"/>
          </a:xfrm>
        </p:spPr>
        <p:txBody>
          <a:bodyPr/>
          <a:lstStyle/>
          <a:p>
            <a:pPr algn="just">
              <a:buClr>
                <a:srgbClr val="FF0000"/>
              </a:buClr>
              <a:buSzPct val="140000"/>
              <a:buFont typeface="Wingdings" pitchFamily="2" charset="2"/>
              <a:buNone/>
            </a:pPr>
            <a:r>
              <a:rPr lang="en-US" sz="3400">
                <a:effectLst>
                  <a:outerShdw blurRad="38100" dist="38100" dir="2700000" algn="tl">
                    <a:srgbClr val="C0C0C0"/>
                  </a:outerShdw>
                </a:effectLst>
              </a:rPr>
              <a:t>	+ Nếu tất cả các tiến trình đều hướng I/O thì hàng đợi sẵn sàng sẽ luôn rỗng và bộ lập lịch CPU có ít công việc để làm.</a:t>
            </a:r>
          </a:p>
          <a:p>
            <a:pPr algn="just">
              <a:buClr>
                <a:srgbClr val="FF0000"/>
              </a:buClr>
              <a:buSzPct val="140000"/>
              <a:buFont typeface="Wingdings" pitchFamily="2" charset="2"/>
              <a:buNone/>
            </a:pPr>
            <a:r>
              <a:rPr lang="en-US" sz="3400" smtClean="0">
                <a:effectLst>
                  <a:outerShdw blurRad="38100" dist="38100" dir="2700000" algn="tl">
                    <a:srgbClr val="C0C0C0"/>
                  </a:outerShdw>
                </a:effectLst>
              </a:rPr>
              <a:t>	+ </a:t>
            </a:r>
            <a:r>
              <a:rPr lang="en-US" sz="3400">
                <a:effectLst>
                  <a:outerShdw blurRad="38100" dist="38100" dir="2700000" algn="tl">
                    <a:srgbClr val="C0C0C0"/>
                  </a:outerShdw>
                </a:effectLst>
              </a:rPr>
              <a:t>Nếu tất cả các tiến trình đều hướng CPU thì hàng đợi I/O sẽ luôn rỗng và các thiết bị I/O sẽ lãng phí.</a:t>
            </a:r>
          </a:p>
          <a:p>
            <a:pPr algn="just">
              <a:buClr>
                <a:srgbClr val="FF0000"/>
              </a:buClr>
              <a:buSzPct val="140000"/>
              <a:buFont typeface="Wingdings" pitchFamily="2" charset="2"/>
              <a:buNone/>
            </a:pPr>
            <a:endParaRPr lang="en-US" sz="3400">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animEffect transition="in" filter="wipe(down)">
                                      <p:cBhvr>
                                        <p:cTn id="7" dur="580">
                                          <p:stCondLst>
                                            <p:cond delay="0"/>
                                          </p:stCondLst>
                                        </p:cTn>
                                        <p:tgtEl>
                                          <p:spTgt spid="251907">
                                            <p:txEl>
                                              <p:pRg st="0" end="0"/>
                                            </p:txEl>
                                          </p:spTgt>
                                        </p:tgtEl>
                                      </p:cBhvr>
                                    </p:animEffect>
                                    <p:anim calcmode="lin" valueType="num">
                                      <p:cBhvr>
                                        <p:cTn id="8" dur="1822" tmFilter="0,0; 0.14,0.36; 0.43,0.73; 0.71,0.91; 1.0,1.0">
                                          <p:stCondLst>
                                            <p:cond delay="0"/>
                                          </p:stCondLst>
                                        </p:cTn>
                                        <p:tgtEl>
                                          <p:spTgt spid="25190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190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190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190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190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51907">
                                            <p:txEl>
                                              <p:pRg st="0" end="0"/>
                                            </p:txEl>
                                          </p:spTgt>
                                        </p:tgtEl>
                                      </p:cBhvr>
                                      <p:to x="100000" y="60000"/>
                                    </p:animScale>
                                    <p:animScale>
                                      <p:cBhvr>
                                        <p:cTn id="14" dur="166" decel="50000">
                                          <p:stCondLst>
                                            <p:cond delay="676"/>
                                          </p:stCondLst>
                                        </p:cTn>
                                        <p:tgtEl>
                                          <p:spTgt spid="251907">
                                            <p:txEl>
                                              <p:pRg st="0" end="0"/>
                                            </p:txEl>
                                          </p:spTgt>
                                        </p:tgtEl>
                                      </p:cBhvr>
                                      <p:to x="100000" y="100000"/>
                                    </p:animScale>
                                    <p:animScale>
                                      <p:cBhvr>
                                        <p:cTn id="15" dur="26">
                                          <p:stCondLst>
                                            <p:cond delay="1312"/>
                                          </p:stCondLst>
                                        </p:cTn>
                                        <p:tgtEl>
                                          <p:spTgt spid="251907">
                                            <p:txEl>
                                              <p:pRg st="0" end="0"/>
                                            </p:txEl>
                                          </p:spTgt>
                                        </p:tgtEl>
                                      </p:cBhvr>
                                      <p:to x="100000" y="80000"/>
                                    </p:animScale>
                                    <p:animScale>
                                      <p:cBhvr>
                                        <p:cTn id="16" dur="166" decel="50000">
                                          <p:stCondLst>
                                            <p:cond delay="1338"/>
                                          </p:stCondLst>
                                        </p:cTn>
                                        <p:tgtEl>
                                          <p:spTgt spid="251907">
                                            <p:txEl>
                                              <p:pRg st="0" end="0"/>
                                            </p:txEl>
                                          </p:spTgt>
                                        </p:tgtEl>
                                      </p:cBhvr>
                                      <p:to x="100000" y="100000"/>
                                    </p:animScale>
                                    <p:animScale>
                                      <p:cBhvr>
                                        <p:cTn id="17" dur="26">
                                          <p:stCondLst>
                                            <p:cond delay="1642"/>
                                          </p:stCondLst>
                                        </p:cTn>
                                        <p:tgtEl>
                                          <p:spTgt spid="251907">
                                            <p:txEl>
                                              <p:pRg st="0" end="0"/>
                                            </p:txEl>
                                          </p:spTgt>
                                        </p:tgtEl>
                                      </p:cBhvr>
                                      <p:to x="100000" y="90000"/>
                                    </p:animScale>
                                    <p:animScale>
                                      <p:cBhvr>
                                        <p:cTn id="18" dur="166" decel="50000">
                                          <p:stCondLst>
                                            <p:cond delay="1668"/>
                                          </p:stCondLst>
                                        </p:cTn>
                                        <p:tgtEl>
                                          <p:spTgt spid="251907">
                                            <p:txEl>
                                              <p:pRg st="0" end="0"/>
                                            </p:txEl>
                                          </p:spTgt>
                                        </p:tgtEl>
                                      </p:cBhvr>
                                      <p:to x="100000" y="100000"/>
                                    </p:animScale>
                                    <p:animScale>
                                      <p:cBhvr>
                                        <p:cTn id="19" dur="26">
                                          <p:stCondLst>
                                            <p:cond delay="1808"/>
                                          </p:stCondLst>
                                        </p:cTn>
                                        <p:tgtEl>
                                          <p:spTgt spid="251907">
                                            <p:txEl>
                                              <p:pRg st="0" end="0"/>
                                            </p:txEl>
                                          </p:spTgt>
                                        </p:tgtEl>
                                      </p:cBhvr>
                                      <p:to x="100000" y="95000"/>
                                    </p:animScale>
                                    <p:animScale>
                                      <p:cBhvr>
                                        <p:cTn id="20" dur="166" decel="50000">
                                          <p:stCondLst>
                                            <p:cond delay="1834"/>
                                          </p:stCondLst>
                                        </p:cTn>
                                        <p:tgtEl>
                                          <p:spTgt spid="25190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51907">
                                            <p:txEl>
                                              <p:pRg st="1" end="1"/>
                                            </p:txEl>
                                          </p:spTgt>
                                        </p:tgtEl>
                                        <p:attrNameLst>
                                          <p:attrName>style.visibility</p:attrName>
                                        </p:attrNameLst>
                                      </p:cBhvr>
                                      <p:to>
                                        <p:strVal val="visible"/>
                                      </p:to>
                                    </p:set>
                                    <p:animEffect transition="in" filter="wipe(down)">
                                      <p:cBhvr>
                                        <p:cTn id="25" dur="580">
                                          <p:stCondLst>
                                            <p:cond delay="0"/>
                                          </p:stCondLst>
                                        </p:cTn>
                                        <p:tgtEl>
                                          <p:spTgt spid="251907">
                                            <p:txEl>
                                              <p:pRg st="1" end="1"/>
                                            </p:txEl>
                                          </p:spTgt>
                                        </p:tgtEl>
                                      </p:cBhvr>
                                    </p:animEffect>
                                    <p:anim calcmode="lin" valueType="num">
                                      <p:cBhvr>
                                        <p:cTn id="26" dur="1822" tmFilter="0,0; 0.14,0.36; 0.43,0.73; 0.71,0.91; 1.0,1.0">
                                          <p:stCondLst>
                                            <p:cond delay="0"/>
                                          </p:stCondLst>
                                        </p:cTn>
                                        <p:tgtEl>
                                          <p:spTgt spid="25190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5190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5190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5190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5190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51907">
                                            <p:txEl>
                                              <p:pRg st="1" end="1"/>
                                            </p:txEl>
                                          </p:spTgt>
                                        </p:tgtEl>
                                      </p:cBhvr>
                                      <p:to x="100000" y="60000"/>
                                    </p:animScale>
                                    <p:animScale>
                                      <p:cBhvr>
                                        <p:cTn id="32" dur="166" decel="50000">
                                          <p:stCondLst>
                                            <p:cond delay="676"/>
                                          </p:stCondLst>
                                        </p:cTn>
                                        <p:tgtEl>
                                          <p:spTgt spid="251907">
                                            <p:txEl>
                                              <p:pRg st="1" end="1"/>
                                            </p:txEl>
                                          </p:spTgt>
                                        </p:tgtEl>
                                      </p:cBhvr>
                                      <p:to x="100000" y="100000"/>
                                    </p:animScale>
                                    <p:animScale>
                                      <p:cBhvr>
                                        <p:cTn id="33" dur="26">
                                          <p:stCondLst>
                                            <p:cond delay="1312"/>
                                          </p:stCondLst>
                                        </p:cTn>
                                        <p:tgtEl>
                                          <p:spTgt spid="251907">
                                            <p:txEl>
                                              <p:pRg st="1" end="1"/>
                                            </p:txEl>
                                          </p:spTgt>
                                        </p:tgtEl>
                                      </p:cBhvr>
                                      <p:to x="100000" y="80000"/>
                                    </p:animScale>
                                    <p:animScale>
                                      <p:cBhvr>
                                        <p:cTn id="34" dur="166" decel="50000">
                                          <p:stCondLst>
                                            <p:cond delay="1338"/>
                                          </p:stCondLst>
                                        </p:cTn>
                                        <p:tgtEl>
                                          <p:spTgt spid="251907">
                                            <p:txEl>
                                              <p:pRg st="1" end="1"/>
                                            </p:txEl>
                                          </p:spTgt>
                                        </p:tgtEl>
                                      </p:cBhvr>
                                      <p:to x="100000" y="100000"/>
                                    </p:animScale>
                                    <p:animScale>
                                      <p:cBhvr>
                                        <p:cTn id="35" dur="26">
                                          <p:stCondLst>
                                            <p:cond delay="1642"/>
                                          </p:stCondLst>
                                        </p:cTn>
                                        <p:tgtEl>
                                          <p:spTgt spid="251907">
                                            <p:txEl>
                                              <p:pRg st="1" end="1"/>
                                            </p:txEl>
                                          </p:spTgt>
                                        </p:tgtEl>
                                      </p:cBhvr>
                                      <p:to x="100000" y="90000"/>
                                    </p:animScale>
                                    <p:animScale>
                                      <p:cBhvr>
                                        <p:cTn id="36" dur="166" decel="50000">
                                          <p:stCondLst>
                                            <p:cond delay="1668"/>
                                          </p:stCondLst>
                                        </p:cTn>
                                        <p:tgtEl>
                                          <p:spTgt spid="251907">
                                            <p:txEl>
                                              <p:pRg st="1" end="1"/>
                                            </p:txEl>
                                          </p:spTgt>
                                        </p:tgtEl>
                                      </p:cBhvr>
                                      <p:to x="100000" y="100000"/>
                                    </p:animScale>
                                    <p:animScale>
                                      <p:cBhvr>
                                        <p:cTn id="37" dur="26">
                                          <p:stCondLst>
                                            <p:cond delay="1808"/>
                                          </p:stCondLst>
                                        </p:cTn>
                                        <p:tgtEl>
                                          <p:spTgt spid="251907">
                                            <p:txEl>
                                              <p:pRg st="1" end="1"/>
                                            </p:txEl>
                                          </p:spTgt>
                                        </p:tgtEl>
                                      </p:cBhvr>
                                      <p:to x="100000" y="95000"/>
                                    </p:animScale>
                                    <p:animScale>
                                      <p:cBhvr>
                                        <p:cTn id="38" dur="166" decel="50000">
                                          <p:stCondLst>
                                            <p:cond delay="1834"/>
                                          </p:stCondLst>
                                        </p:cTn>
                                        <p:tgtEl>
                                          <p:spTgt spid="25190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AB9DD06-C5C9-4592-8887-5B125AB138F7}" type="slidenum">
              <a:rPr lang="en-US"/>
              <a:pPr/>
              <a:t>22</a:t>
            </a:fld>
            <a:endParaRPr lang="en-US"/>
          </a:p>
        </p:txBody>
      </p:sp>
      <p:sp>
        <p:nvSpPr>
          <p:cNvPr id="185346" name="Rectangle 2"/>
          <p:cNvSpPr>
            <a:spLocks noGrp="1" noChangeArrowheads="1"/>
          </p:cNvSpPr>
          <p:nvPr>
            <p:ph type="title"/>
          </p:nvPr>
        </p:nvSpPr>
        <p:spPr>
          <a:xfrm>
            <a:off x="457200" y="274638"/>
            <a:ext cx="8229600" cy="781050"/>
          </a:xfrm>
        </p:spPr>
        <p:txBody>
          <a:bodyPr/>
          <a:lstStyle/>
          <a:p>
            <a:r>
              <a:rPr lang="en-US" sz="4000">
                <a:solidFill>
                  <a:srgbClr val="FF3300"/>
                </a:solidFill>
                <a:effectLst>
                  <a:outerShdw blurRad="38100" dist="38100" dir="2700000" algn="tl">
                    <a:srgbClr val="C0C0C0"/>
                  </a:outerShdw>
                </a:effectLst>
              </a:rPr>
              <a:t>Các bộ lập lịch</a:t>
            </a:r>
          </a:p>
        </p:txBody>
      </p:sp>
      <p:sp>
        <p:nvSpPr>
          <p:cNvPr id="185347" name="Rectangle 3"/>
          <p:cNvSpPr>
            <a:spLocks noGrp="1" noChangeArrowheads="1"/>
          </p:cNvSpPr>
          <p:nvPr>
            <p:ph type="body" idx="1"/>
          </p:nvPr>
        </p:nvSpPr>
        <p:spPr>
          <a:xfrm>
            <a:off x="250825" y="1006475"/>
            <a:ext cx="8678863" cy="5057775"/>
          </a:xfrm>
        </p:spPr>
        <p:txBody>
          <a:bodyPr/>
          <a:lstStyle/>
          <a:p>
            <a:pPr algn="just">
              <a:buClr>
                <a:srgbClr val="FF0000"/>
              </a:buClr>
              <a:buSzPct val="140000"/>
              <a:buFont typeface="Wingdings" pitchFamily="2" charset="2"/>
              <a:buChar char="§"/>
            </a:pPr>
            <a:r>
              <a:rPr lang="en-US" sz="3000">
                <a:solidFill>
                  <a:srgbClr val="FF0000"/>
                </a:solidFill>
                <a:effectLst>
                  <a:outerShdw blurRad="38100" dist="38100" dir="2700000" algn="tl">
                    <a:srgbClr val="C0C0C0"/>
                  </a:outerShdw>
                </a:effectLst>
              </a:rPr>
              <a:t>Bộ lập lịch trung gian </a:t>
            </a:r>
          </a:p>
          <a:p>
            <a:pPr marL="0" indent="0" algn="just">
              <a:buSzPct val="140000"/>
              <a:buNone/>
            </a:pPr>
            <a:r>
              <a:rPr lang="en-US" sz="3000" smtClean="0">
                <a:effectLst>
                  <a:outerShdw blurRad="38100" dist="38100" dir="2700000" algn="tl">
                    <a:srgbClr val="C0C0C0"/>
                  </a:outerShdw>
                </a:effectLst>
              </a:rPr>
              <a:t>+</a:t>
            </a:r>
            <a:r>
              <a:rPr lang="en-US" sz="3000" smtClean="0">
                <a:solidFill>
                  <a:srgbClr val="FF0000"/>
                </a:solidFill>
                <a:effectLst>
                  <a:outerShdw blurRad="38100" dist="38100" dir="2700000" algn="tl">
                    <a:srgbClr val="C0C0C0"/>
                  </a:outerShdw>
                </a:effectLst>
              </a:rPr>
              <a:t> </a:t>
            </a:r>
            <a:r>
              <a:rPr lang="en-US" sz="3000" smtClean="0">
                <a:effectLst>
                  <a:outerShdw blurRad="38100" dist="38100" dir="2700000" algn="tl">
                    <a:srgbClr val="C0C0C0"/>
                  </a:outerShdw>
                </a:effectLst>
              </a:rPr>
              <a:t>Bộ </a:t>
            </a:r>
            <a:r>
              <a:rPr lang="en-US" sz="3000">
                <a:effectLst>
                  <a:outerShdw blurRad="38100" dist="38100" dir="2700000" algn="tl">
                    <a:srgbClr val="C0C0C0"/>
                  </a:outerShdw>
                </a:effectLst>
              </a:rPr>
              <a:t>lập lịch trung gian thực hiện </a:t>
            </a:r>
            <a:r>
              <a:rPr lang="en-US" sz="3000" smtClean="0">
                <a:effectLst>
                  <a:outerShdw blurRad="38100" dist="38100" dir="2700000" algn="tl">
                    <a:srgbClr val="C0C0C0"/>
                  </a:outerShdw>
                </a:effectLst>
              </a:rPr>
              <a:t>đưa </a:t>
            </a:r>
            <a:r>
              <a:rPr lang="en-US" sz="3000">
                <a:effectLst>
                  <a:outerShdw blurRad="38100" dist="38100" dir="2700000" algn="tl">
                    <a:srgbClr val="C0C0C0"/>
                  </a:outerShdw>
                </a:effectLst>
              </a:rPr>
              <a:t>ra (swap out) các tiến trình đã được thực hiện một phần để giảm số tiến trình trong hàng đợi sẵn sàng. </a:t>
            </a:r>
            <a:endParaRPr lang="en-US" sz="3000" smtClean="0">
              <a:effectLst>
                <a:outerShdw blurRad="38100" dist="38100" dir="2700000" algn="tl">
                  <a:srgbClr val="C0C0C0"/>
                </a:outerShdw>
              </a:effectLst>
            </a:endParaRPr>
          </a:p>
          <a:p>
            <a:pPr marL="0" indent="0" algn="just">
              <a:buSzPct val="140000"/>
              <a:buNone/>
            </a:pPr>
            <a:r>
              <a:rPr lang="en-US" sz="3000" smtClean="0">
                <a:effectLst>
                  <a:outerShdw blurRad="38100" dist="38100" dir="2700000" algn="tl">
                    <a:srgbClr val="C0C0C0"/>
                  </a:outerShdw>
                </a:effectLst>
              </a:rPr>
              <a:t>+ Các </a:t>
            </a:r>
            <a:r>
              <a:rPr lang="en-US" sz="3000">
                <a:effectLst>
                  <a:outerShdw blurRad="38100" dist="38100" dir="2700000" algn="tl">
                    <a:srgbClr val="C0C0C0"/>
                  </a:outerShdw>
                </a:effectLst>
              </a:rPr>
              <a:t>tiến trình này </a:t>
            </a:r>
            <a:r>
              <a:rPr lang="en-US" sz="3000" smtClean="0">
                <a:effectLst>
                  <a:outerShdw blurRad="38100" dist="38100" dir="2700000" algn="tl">
                    <a:srgbClr val="C0C0C0"/>
                  </a:outerShdw>
                </a:effectLst>
              </a:rPr>
              <a:t> </a:t>
            </a:r>
            <a:r>
              <a:rPr lang="en-US" sz="3000">
                <a:effectLst>
                  <a:outerShdw blurRad="38100" dist="38100" dir="2700000" algn="tl">
                    <a:srgbClr val="C0C0C0"/>
                  </a:outerShdw>
                </a:effectLst>
              </a:rPr>
              <a:t>được đưa trở lại (swap in) khi cần thiết và được thực thi tiếp tục tại thời điểm nó được đưa ra.</a:t>
            </a:r>
          </a:p>
          <a:p>
            <a:pPr marL="0" indent="0" algn="just">
              <a:buClr>
                <a:srgbClr val="FF0000"/>
              </a:buClr>
              <a:buSzPct val="140000"/>
              <a:buNone/>
            </a:pPr>
            <a:r>
              <a:rPr lang="en-US" sz="3000" smtClean="0">
                <a:effectLst>
                  <a:outerShdw blurRad="38100" dist="38100" dir="2700000" algn="tl">
                    <a:srgbClr val="C0C0C0"/>
                  </a:outerShdw>
                </a:effectLst>
              </a:rPr>
              <a:t>+ Việc hoán </a:t>
            </a:r>
            <a:r>
              <a:rPr lang="en-US" sz="3000">
                <a:effectLst>
                  <a:outerShdw blurRad="38100" dist="38100" dir="2700000" algn="tl">
                    <a:srgbClr val="C0C0C0"/>
                  </a:outerShdw>
                </a:effectLst>
              </a:rPr>
              <a:t>vị nhằm cải tiến sự trộn lẫn 2 loại tiến trình cho hài hòa hay vì sự quá tải của </a:t>
            </a:r>
            <a:r>
              <a:rPr lang="en-US" sz="3000" smtClean="0">
                <a:effectLst>
                  <a:outerShdw blurRad="38100" dist="38100" dir="2700000" algn="tl">
                    <a:srgbClr val="C0C0C0"/>
                  </a:outerShdw>
                </a:effectLst>
              </a:rPr>
              <a:t>hàng đợi </a:t>
            </a:r>
            <a:r>
              <a:rPr lang="en-US" sz="3000">
                <a:effectLst>
                  <a:outerShdw blurRad="38100" dist="38100" dir="2700000" algn="tl">
                    <a:srgbClr val="C0C0C0"/>
                  </a:outerShdw>
                </a:effectLst>
              </a:rPr>
              <a:t>sẵn sàng.</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wipe(down)">
                                      <p:cBhvr>
                                        <p:cTn id="7" dur="580">
                                          <p:stCondLst>
                                            <p:cond delay="0"/>
                                          </p:stCondLst>
                                        </p:cTn>
                                        <p:tgtEl>
                                          <p:spTgt spid="185347">
                                            <p:txEl>
                                              <p:pRg st="0" end="0"/>
                                            </p:txEl>
                                          </p:spTgt>
                                        </p:tgtEl>
                                      </p:cBhvr>
                                    </p:animEffect>
                                    <p:anim calcmode="lin" valueType="num">
                                      <p:cBhvr>
                                        <p:cTn id="8" dur="1822" tmFilter="0,0; 0.14,0.36; 0.43,0.73; 0.71,0.91; 1.0,1.0">
                                          <p:stCondLst>
                                            <p:cond delay="0"/>
                                          </p:stCondLst>
                                        </p:cTn>
                                        <p:tgtEl>
                                          <p:spTgt spid="18534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534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534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534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534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5347">
                                            <p:txEl>
                                              <p:pRg st="0" end="0"/>
                                            </p:txEl>
                                          </p:spTgt>
                                        </p:tgtEl>
                                      </p:cBhvr>
                                      <p:to x="100000" y="60000"/>
                                    </p:animScale>
                                    <p:animScale>
                                      <p:cBhvr>
                                        <p:cTn id="14" dur="166" decel="50000">
                                          <p:stCondLst>
                                            <p:cond delay="676"/>
                                          </p:stCondLst>
                                        </p:cTn>
                                        <p:tgtEl>
                                          <p:spTgt spid="185347">
                                            <p:txEl>
                                              <p:pRg st="0" end="0"/>
                                            </p:txEl>
                                          </p:spTgt>
                                        </p:tgtEl>
                                      </p:cBhvr>
                                      <p:to x="100000" y="100000"/>
                                    </p:animScale>
                                    <p:animScale>
                                      <p:cBhvr>
                                        <p:cTn id="15" dur="26">
                                          <p:stCondLst>
                                            <p:cond delay="1312"/>
                                          </p:stCondLst>
                                        </p:cTn>
                                        <p:tgtEl>
                                          <p:spTgt spid="185347">
                                            <p:txEl>
                                              <p:pRg st="0" end="0"/>
                                            </p:txEl>
                                          </p:spTgt>
                                        </p:tgtEl>
                                      </p:cBhvr>
                                      <p:to x="100000" y="80000"/>
                                    </p:animScale>
                                    <p:animScale>
                                      <p:cBhvr>
                                        <p:cTn id="16" dur="166" decel="50000">
                                          <p:stCondLst>
                                            <p:cond delay="1338"/>
                                          </p:stCondLst>
                                        </p:cTn>
                                        <p:tgtEl>
                                          <p:spTgt spid="185347">
                                            <p:txEl>
                                              <p:pRg st="0" end="0"/>
                                            </p:txEl>
                                          </p:spTgt>
                                        </p:tgtEl>
                                      </p:cBhvr>
                                      <p:to x="100000" y="100000"/>
                                    </p:animScale>
                                    <p:animScale>
                                      <p:cBhvr>
                                        <p:cTn id="17" dur="26">
                                          <p:stCondLst>
                                            <p:cond delay="1642"/>
                                          </p:stCondLst>
                                        </p:cTn>
                                        <p:tgtEl>
                                          <p:spTgt spid="185347">
                                            <p:txEl>
                                              <p:pRg st="0" end="0"/>
                                            </p:txEl>
                                          </p:spTgt>
                                        </p:tgtEl>
                                      </p:cBhvr>
                                      <p:to x="100000" y="90000"/>
                                    </p:animScale>
                                    <p:animScale>
                                      <p:cBhvr>
                                        <p:cTn id="18" dur="166" decel="50000">
                                          <p:stCondLst>
                                            <p:cond delay="1668"/>
                                          </p:stCondLst>
                                        </p:cTn>
                                        <p:tgtEl>
                                          <p:spTgt spid="185347">
                                            <p:txEl>
                                              <p:pRg st="0" end="0"/>
                                            </p:txEl>
                                          </p:spTgt>
                                        </p:tgtEl>
                                      </p:cBhvr>
                                      <p:to x="100000" y="100000"/>
                                    </p:animScale>
                                    <p:animScale>
                                      <p:cBhvr>
                                        <p:cTn id="19" dur="26">
                                          <p:stCondLst>
                                            <p:cond delay="1808"/>
                                          </p:stCondLst>
                                        </p:cTn>
                                        <p:tgtEl>
                                          <p:spTgt spid="185347">
                                            <p:txEl>
                                              <p:pRg st="0" end="0"/>
                                            </p:txEl>
                                          </p:spTgt>
                                        </p:tgtEl>
                                      </p:cBhvr>
                                      <p:to x="100000" y="95000"/>
                                    </p:animScale>
                                    <p:animScale>
                                      <p:cBhvr>
                                        <p:cTn id="20" dur="166" decel="50000">
                                          <p:stCondLst>
                                            <p:cond delay="1834"/>
                                          </p:stCondLst>
                                        </p:cTn>
                                        <p:tgtEl>
                                          <p:spTgt spid="18534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5347">
                                            <p:txEl>
                                              <p:pRg st="1" end="1"/>
                                            </p:txEl>
                                          </p:spTgt>
                                        </p:tgtEl>
                                        <p:attrNameLst>
                                          <p:attrName>style.visibility</p:attrName>
                                        </p:attrNameLst>
                                      </p:cBhvr>
                                      <p:to>
                                        <p:strVal val="visible"/>
                                      </p:to>
                                    </p:set>
                                    <p:animEffect transition="in" filter="wipe(down)">
                                      <p:cBhvr>
                                        <p:cTn id="25" dur="580">
                                          <p:stCondLst>
                                            <p:cond delay="0"/>
                                          </p:stCondLst>
                                        </p:cTn>
                                        <p:tgtEl>
                                          <p:spTgt spid="185347">
                                            <p:txEl>
                                              <p:pRg st="1" end="1"/>
                                            </p:txEl>
                                          </p:spTgt>
                                        </p:tgtEl>
                                      </p:cBhvr>
                                    </p:animEffect>
                                    <p:anim calcmode="lin" valueType="num">
                                      <p:cBhvr>
                                        <p:cTn id="26" dur="1822" tmFilter="0,0; 0.14,0.36; 0.43,0.73; 0.71,0.91; 1.0,1.0">
                                          <p:stCondLst>
                                            <p:cond delay="0"/>
                                          </p:stCondLst>
                                        </p:cTn>
                                        <p:tgtEl>
                                          <p:spTgt spid="18534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534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534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534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534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5347">
                                            <p:txEl>
                                              <p:pRg st="1" end="1"/>
                                            </p:txEl>
                                          </p:spTgt>
                                        </p:tgtEl>
                                      </p:cBhvr>
                                      <p:to x="100000" y="60000"/>
                                    </p:animScale>
                                    <p:animScale>
                                      <p:cBhvr>
                                        <p:cTn id="32" dur="166" decel="50000">
                                          <p:stCondLst>
                                            <p:cond delay="676"/>
                                          </p:stCondLst>
                                        </p:cTn>
                                        <p:tgtEl>
                                          <p:spTgt spid="185347">
                                            <p:txEl>
                                              <p:pRg st="1" end="1"/>
                                            </p:txEl>
                                          </p:spTgt>
                                        </p:tgtEl>
                                      </p:cBhvr>
                                      <p:to x="100000" y="100000"/>
                                    </p:animScale>
                                    <p:animScale>
                                      <p:cBhvr>
                                        <p:cTn id="33" dur="26">
                                          <p:stCondLst>
                                            <p:cond delay="1312"/>
                                          </p:stCondLst>
                                        </p:cTn>
                                        <p:tgtEl>
                                          <p:spTgt spid="185347">
                                            <p:txEl>
                                              <p:pRg st="1" end="1"/>
                                            </p:txEl>
                                          </p:spTgt>
                                        </p:tgtEl>
                                      </p:cBhvr>
                                      <p:to x="100000" y="80000"/>
                                    </p:animScale>
                                    <p:animScale>
                                      <p:cBhvr>
                                        <p:cTn id="34" dur="166" decel="50000">
                                          <p:stCondLst>
                                            <p:cond delay="1338"/>
                                          </p:stCondLst>
                                        </p:cTn>
                                        <p:tgtEl>
                                          <p:spTgt spid="185347">
                                            <p:txEl>
                                              <p:pRg st="1" end="1"/>
                                            </p:txEl>
                                          </p:spTgt>
                                        </p:tgtEl>
                                      </p:cBhvr>
                                      <p:to x="100000" y="100000"/>
                                    </p:animScale>
                                    <p:animScale>
                                      <p:cBhvr>
                                        <p:cTn id="35" dur="26">
                                          <p:stCondLst>
                                            <p:cond delay="1642"/>
                                          </p:stCondLst>
                                        </p:cTn>
                                        <p:tgtEl>
                                          <p:spTgt spid="185347">
                                            <p:txEl>
                                              <p:pRg st="1" end="1"/>
                                            </p:txEl>
                                          </p:spTgt>
                                        </p:tgtEl>
                                      </p:cBhvr>
                                      <p:to x="100000" y="90000"/>
                                    </p:animScale>
                                    <p:animScale>
                                      <p:cBhvr>
                                        <p:cTn id="36" dur="166" decel="50000">
                                          <p:stCondLst>
                                            <p:cond delay="1668"/>
                                          </p:stCondLst>
                                        </p:cTn>
                                        <p:tgtEl>
                                          <p:spTgt spid="185347">
                                            <p:txEl>
                                              <p:pRg st="1" end="1"/>
                                            </p:txEl>
                                          </p:spTgt>
                                        </p:tgtEl>
                                      </p:cBhvr>
                                      <p:to x="100000" y="100000"/>
                                    </p:animScale>
                                    <p:animScale>
                                      <p:cBhvr>
                                        <p:cTn id="37" dur="26">
                                          <p:stCondLst>
                                            <p:cond delay="1808"/>
                                          </p:stCondLst>
                                        </p:cTn>
                                        <p:tgtEl>
                                          <p:spTgt spid="185347">
                                            <p:txEl>
                                              <p:pRg st="1" end="1"/>
                                            </p:txEl>
                                          </p:spTgt>
                                        </p:tgtEl>
                                      </p:cBhvr>
                                      <p:to x="100000" y="95000"/>
                                    </p:animScale>
                                    <p:animScale>
                                      <p:cBhvr>
                                        <p:cTn id="38" dur="166" decel="50000">
                                          <p:stCondLst>
                                            <p:cond delay="1834"/>
                                          </p:stCondLst>
                                        </p:cTn>
                                        <p:tgtEl>
                                          <p:spTgt spid="18534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85347">
                                            <p:txEl>
                                              <p:pRg st="2" end="2"/>
                                            </p:txEl>
                                          </p:spTgt>
                                        </p:tgtEl>
                                        <p:attrNameLst>
                                          <p:attrName>style.visibility</p:attrName>
                                        </p:attrNameLst>
                                      </p:cBhvr>
                                      <p:to>
                                        <p:strVal val="visible"/>
                                      </p:to>
                                    </p:set>
                                    <p:animEffect transition="in" filter="wipe(down)">
                                      <p:cBhvr>
                                        <p:cTn id="43" dur="580">
                                          <p:stCondLst>
                                            <p:cond delay="0"/>
                                          </p:stCondLst>
                                        </p:cTn>
                                        <p:tgtEl>
                                          <p:spTgt spid="185347">
                                            <p:txEl>
                                              <p:pRg st="2" end="2"/>
                                            </p:txEl>
                                          </p:spTgt>
                                        </p:tgtEl>
                                      </p:cBhvr>
                                    </p:animEffect>
                                    <p:anim calcmode="lin" valueType="num">
                                      <p:cBhvr>
                                        <p:cTn id="44" dur="1822" tmFilter="0,0; 0.14,0.36; 0.43,0.73; 0.71,0.91; 1.0,1.0">
                                          <p:stCondLst>
                                            <p:cond delay="0"/>
                                          </p:stCondLst>
                                        </p:cTn>
                                        <p:tgtEl>
                                          <p:spTgt spid="18534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8534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8534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8534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8534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85347">
                                            <p:txEl>
                                              <p:pRg st="2" end="2"/>
                                            </p:txEl>
                                          </p:spTgt>
                                        </p:tgtEl>
                                      </p:cBhvr>
                                      <p:to x="100000" y="60000"/>
                                    </p:animScale>
                                    <p:animScale>
                                      <p:cBhvr>
                                        <p:cTn id="50" dur="166" decel="50000">
                                          <p:stCondLst>
                                            <p:cond delay="676"/>
                                          </p:stCondLst>
                                        </p:cTn>
                                        <p:tgtEl>
                                          <p:spTgt spid="185347">
                                            <p:txEl>
                                              <p:pRg st="2" end="2"/>
                                            </p:txEl>
                                          </p:spTgt>
                                        </p:tgtEl>
                                      </p:cBhvr>
                                      <p:to x="100000" y="100000"/>
                                    </p:animScale>
                                    <p:animScale>
                                      <p:cBhvr>
                                        <p:cTn id="51" dur="26">
                                          <p:stCondLst>
                                            <p:cond delay="1312"/>
                                          </p:stCondLst>
                                        </p:cTn>
                                        <p:tgtEl>
                                          <p:spTgt spid="185347">
                                            <p:txEl>
                                              <p:pRg st="2" end="2"/>
                                            </p:txEl>
                                          </p:spTgt>
                                        </p:tgtEl>
                                      </p:cBhvr>
                                      <p:to x="100000" y="80000"/>
                                    </p:animScale>
                                    <p:animScale>
                                      <p:cBhvr>
                                        <p:cTn id="52" dur="166" decel="50000">
                                          <p:stCondLst>
                                            <p:cond delay="1338"/>
                                          </p:stCondLst>
                                        </p:cTn>
                                        <p:tgtEl>
                                          <p:spTgt spid="185347">
                                            <p:txEl>
                                              <p:pRg st="2" end="2"/>
                                            </p:txEl>
                                          </p:spTgt>
                                        </p:tgtEl>
                                      </p:cBhvr>
                                      <p:to x="100000" y="100000"/>
                                    </p:animScale>
                                    <p:animScale>
                                      <p:cBhvr>
                                        <p:cTn id="53" dur="26">
                                          <p:stCondLst>
                                            <p:cond delay="1642"/>
                                          </p:stCondLst>
                                        </p:cTn>
                                        <p:tgtEl>
                                          <p:spTgt spid="185347">
                                            <p:txEl>
                                              <p:pRg st="2" end="2"/>
                                            </p:txEl>
                                          </p:spTgt>
                                        </p:tgtEl>
                                      </p:cBhvr>
                                      <p:to x="100000" y="90000"/>
                                    </p:animScale>
                                    <p:animScale>
                                      <p:cBhvr>
                                        <p:cTn id="54" dur="166" decel="50000">
                                          <p:stCondLst>
                                            <p:cond delay="1668"/>
                                          </p:stCondLst>
                                        </p:cTn>
                                        <p:tgtEl>
                                          <p:spTgt spid="185347">
                                            <p:txEl>
                                              <p:pRg st="2" end="2"/>
                                            </p:txEl>
                                          </p:spTgt>
                                        </p:tgtEl>
                                      </p:cBhvr>
                                      <p:to x="100000" y="100000"/>
                                    </p:animScale>
                                    <p:animScale>
                                      <p:cBhvr>
                                        <p:cTn id="55" dur="26">
                                          <p:stCondLst>
                                            <p:cond delay="1808"/>
                                          </p:stCondLst>
                                        </p:cTn>
                                        <p:tgtEl>
                                          <p:spTgt spid="185347">
                                            <p:txEl>
                                              <p:pRg st="2" end="2"/>
                                            </p:txEl>
                                          </p:spTgt>
                                        </p:tgtEl>
                                      </p:cBhvr>
                                      <p:to x="100000" y="95000"/>
                                    </p:animScale>
                                    <p:animScale>
                                      <p:cBhvr>
                                        <p:cTn id="56" dur="166" decel="50000">
                                          <p:stCondLst>
                                            <p:cond delay="1834"/>
                                          </p:stCondLst>
                                        </p:cTn>
                                        <p:tgtEl>
                                          <p:spTgt spid="185347">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85347">
                                            <p:txEl>
                                              <p:pRg st="3" end="3"/>
                                            </p:txEl>
                                          </p:spTgt>
                                        </p:tgtEl>
                                        <p:attrNameLst>
                                          <p:attrName>style.visibility</p:attrName>
                                        </p:attrNameLst>
                                      </p:cBhvr>
                                      <p:to>
                                        <p:strVal val="visible"/>
                                      </p:to>
                                    </p:set>
                                    <p:animEffect transition="in" filter="wipe(down)">
                                      <p:cBhvr>
                                        <p:cTn id="61" dur="580">
                                          <p:stCondLst>
                                            <p:cond delay="0"/>
                                          </p:stCondLst>
                                        </p:cTn>
                                        <p:tgtEl>
                                          <p:spTgt spid="185347">
                                            <p:txEl>
                                              <p:pRg st="3" end="3"/>
                                            </p:txEl>
                                          </p:spTgt>
                                        </p:tgtEl>
                                      </p:cBhvr>
                                    </p:animEffect>
                                    <p:anim calcmode="lin" valueType="num">
                                      <p:cBhvr>
                                        <p:cTn id="62" dur="1822" tmFilter="0,0; 0.14,0.36; 0.43,0.73; 0.71,0.91; 1.0,1.0">
                                          <p:stCondLst>
                                            <p:cond delay="0"/>
                                          </p:stCondLst>
                                        </p:cTn>
                                        <p:tgtEl>
                                          <p:spTgt spid="185347">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85347">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85347">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85347">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85347">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85347">
                                            <p:txEl>
                                              <p:pRg st="3" end="3"/>
                                            </p:txEl>
                                          </p:spTgt>
                                        </p:tgtEl>
                                      </p:cBhvr>
                                      <p:to x="100000" y="60000"/>
                                    </p:animScale>
                                    <p:animScale>
                                      <p:cBhvr>
                                        <p:cTn id="68" dur="166" decel="50000">
                                          <p:stCondLst>
                                            <p:cond delay="676"/>
                                          </p:stCondLst>
                                        </p:cTn>
                                        <p:tgtEl>
                                          <p:spTgt spid="185347">
                                            <p:txEl>
                                              <p:pRg st="3" end="3"/>
                                            </p:txEl>
                                          </p:spTgt>
                                        </p:tgtEl>
                                      </p:cBhvr>
                                      <p:to x="100000" y="100000"/>
                                    </p:animScale>
                                    <p:animScale>
                                      <p:cBhvr>
                                        <p:cTn id="69" dur="26">
                                          <p:stCondLst>
                                            <p:cond delay="1312"/>
                                          </p:stCondLst>
                                        </p:cTn>
                                        <p:tgtEl>
                                          <p:spTgt spid="185347">
                                            <p:txEl>
                                              <p:pRg st="3" end="3"/>
                                            </p:txEl>
                                          </p:spTgt>
                                        </p:tgtEl>
                                      </p:cBhvr>
                                      <p:to x="100000" y="80000"/>
                                    </p:animScale>
                                    <p:animScale>
                                      <p:cBhvr>
                                        <p:cTn id="70" dur="166" decel="50000">
                                          <p:stCondLst>
                                            <p:cond delay="1338"/>
                                          </p:stCondLst>
                                        </p:cTn>
                                        <p:tgtEl>
                                          <p:spTgt spid="185347">
                                            <p:txEl>
                                              <p:pRg st="3" end="3"/>
                                            </p:txEl>
                                          </p:spTgt>
                                        </p:tgtEl>
                                      </p:cBhvr>
                                      <p:to x="100000" y="100000"/>
                                    </p:animScale>
                                    <p:animScale>
                                      <p:cBhvr>
                                        <p:cTn id="71" dur="26">
                                          <p:stCondLst>
                                            <p:cond delay="1642"/>
                                          </p:stCondLst>
                                        </p:cTn>
                                        <p:tgtEl>
                                          <p:spTgt spid="185347">
                                            <p:txEl>
                                              <p:pRg st="3" end="3"/>
                                            </p:txEl>
                                          </p:spTgt>
                                        </p:tgtEl>
                                      </p:cBhvr>
                                      <p:to x="100000" y="90000"/>
                                    </p:animScale>
                                    <p:animScale>
                                      <p:cBhvr>
                                        <p:cTn id="72" dur="166" decel="50000">
                                          <p:stCondLst>
                                            <p:cond delay="1668"/>
                                          </p:stCondLst>
                                        </p:cTn>
                                        <p:tgtEl>
                                          <p:spTgt spid="185347">
                                            <p:txEl>
                                              <p:pRg st="3" end="3"/>
                                            </p:txEl>
                                          </p:spTgt>
                                        </p:tgtEl>
                                      </p:cBhvr>
                                      <p:to x="100000" y="100000"/>
                                    </p:animScale>
                                    <p:animScale>
                                      <p:cBhvr>
                                        <p:cTn id="73" dur="26">
                                          <p:stCondLst>
                                            <p:cond delay="1808"/>
                                          </p:stCondLst>
                                        </p:cTn>
                                        <p:tgtEl>
                                          <p:spTgt spid="185347">
                                            <p:txEl>
                                              <p:pRg st="3" end="3"/>
                                            </p:txEl>
                                          </p:spTgt>
                                        </p:tgtEl>
                                      </p:cBhvr>
                                      <p:to x="100000" y="95000"/>
                                    </p:animScale>
                                    <p:animScale>
                                      <p:cBhvr>
                                        <p:cTn id="74" dur="166" decel="50000">
                                          <p:stCondLst>
                                            <p:cond delay="1834"/>
                                          </p:stCondLst>
                                        </p:cTn>
                                        <p:tgtEl>
                                          <p:spTgt spid="185347">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FB9F2FC2-C7D7-4F4B-8826-A9F353A273E2}" type="slidenum">
              <a:rPr lang="en-US"/>
              <a:pPr/>
              <a:t>23</a:t>
            </a:fld>
            <a:endParaRPr lang="en-US"/>
          </a:p>
        </p:txBody>
      </p:sp>
      <p:sp>
        <p:nvSpPr>
          <p:cNvPr id="184322" name="Rectangle 2"/>
          <p:cNvSpPr>
            <a:spLocks noGrp="1" noChangeArrowheads="1"/>
          </p:cNvSpPr>
          <p:nvPr>
            <p:ph type="title"/>
          </p:nvPr>
        </p:nvSpPr>
        <p:spPr>
          <a:xfrm>
            <a:off x="457200" y="274638"/>
            <a:ext cx="8229600" cy="723900"/>
          </a:xfrm>
        </p:spPr>
        <p:txBody>
          <a:bodyPr/>
          <a:lstStyle/>
          <a:p>
            <a:r>
              <a:rPr lang="en-US" sz="4000">
                <a:solidFill>
                  <a:srgbClr val="FF3300"/>
                </a:solidFill>
                <a:effectLst>
                  <a:outerShdw blurRad="38100" dist="38100" dir="2700000" algn="tl">
                    <a:srgbClr val="C0C0C0"/>
                  </a:outerShdw>
                </a:effectLst>
              </a:rPr>
              <a:t>Các bộ lập lịch</a:t>
            </a:r>
          </a:p>
        </p:txBody>
      </p:sp>
      <p:pic>
        <p:nvPicPr>
          <p:cNvPr id="184324" name="Picture 4"/>
          <p:cNvPicPr>
            <a:picLocks noChangeAspect="1" noChangeArrowheads="1"/>
          </p:cNvPicPr>
          <p:nvPr/>
        </p:nvPicPr>
        <p:blipFill>
          <a:blip r:embed="rId2"/>
          <a:srcRect l="809" t="26685" r="1010" b="26685"/>
          <a:stretch>
            <a:fillRect/>
          </a:stretch>
        </p:blipFill>
        <p:spPr bwMode="auto">
          <a:xfrm>
            <a:off x="177421" y="1296537"/>
            <a:ext cx="8816454" cy="3903260"/>
          </a:xfrm>
          <a:prstGeom prst="rect">
            <a:avLst/>
          </a:prstGeom>
          <a:noFill/>
          <a:ln w="38100" cmpd="dbl">
            <a:solidFill>
              <a:srgbClr val="CC6600"/>
            </a:solidFill>
            <a:miter lim="800000"/>
            <a:headEnd/>
            <a:tailEnd/>
          </a:ln>
          <a:effectLst/>
        </p:spPr>
      </p:pic>
      <p:sp>
        <p:nvSpPr>
          <p:cNvPr id="184325" name="Rectangle 5"/>
          <p:cNvSpPr>
            <a:spLocks noChangeArrowheads="1"/>
          </p:cNvSpPr>
          <p:nvPr/>
        </p:nvSpPr>
        <p:spPr bwMode="auto">
          <a:xfrm>
            <a:off x="1881188" y="5553075"/>
            <a:ext cx="5349875" cy="519113"/>
          </a:xfrm>
          <a:prstGeom prst="rect">
            <a:avLst/>
          </a:prstGeom>
          <a:noFill/>
          <a:ln w="9525">
            <a:noFill/>
            <a:miter lim="800000"/>
            <a:headEnd/>
            <a:tailEnd/>
          </a:ln>
          <a:effectLst/>
        </p:spPr>
        <p:txBody>
          <a:bodyPr>
            <a:spAutoFit/>
          </a:bodyPr>
          <a:lstStyle/>
          <a:p>
            <a:r>
              <a:rPr lang="en-US" sz="2800">
                <a:solidFill>
                  <a:schemeClr val="tx2"/>
                </a:solidFill>
                <a:effectLst>
                  <a:outerShdw blurRad="38100" dist="38100" dir="2700000" algn="tl">
                    <a:srgbClr val="C0C0C0"/>
                  </a:outerShdw>
                </a:effectLst>
              </a:rPr>
              <a:t>Hình </a:t>
            </a:r>
            <a:r>
              <a:rPr lang="en-US" sz="2800" smtClean="0">
                <a:solidFill>
                  <a:schemeClr val="tx2"/>
                </a:solidFill>
                <a:effectLst>
                  <a:outerShdw blurRad="38100" dist="38100" dir="2700000" algn="tl">
                    <a:srgbClr val="C0C0C0"/>
                  </a:outerShdw>
                </a:effectLst>
              </a:rPr>
              <a:t>2.4: </a:t>
            </a:r>
            <a:r>
              <a:rPr lang="en-US" sz="2800">
                <a:solidFill>
                  <a:schemeClr val="tx2"/>
                </a:solidFill>
                <a:effectLst>
                  <a:outerShdw blurRad="38100" dist="38100" dir="2700000" algn="tl">
                    <a:srgbClr val="C0C0C0"/>
                  </a:outerShdw>
                </a:effectLst>
              </a:rPr>
              <a:t>Bộ lập lịch trung gian</a:t>
            </a:r>
          </a:p>
        </p:txBody>
      </p:sp>
      <p:sp>
        <p:nvSpPr>
          <p:cNvPr id="184326" name="Text Box 6"/>
          <p:cNvSpPr txBox="1">
            <a:spLocks noChangeArrowheads="1"/>
          </p:cNvSpPr>
          <p:nvPr/>
        </p:nvSpPr>
        <p:spPr bwMode="auto">
          <a:xfrm>
            <a:off x="361950" y="3636963"/>
            <a:ext cx="1658938" cy="366712"/>
          </a:xfrm>
          <a:prstGeom prst="rect">
            <a:avLst/>
          </a:prstGeom>
          <a:noFill/>
          <a:ln w="9525">
            <a:noFill/>
            <a:miter lim="800000"/>
            <a:headEnd/>
            <a:tailEnd/>
          </a:ln>
          <a:effectLst/>
        </p:spPr>
        <p:txBody>
          <a:bodyPr>
            <a:spAutoFit/>
          </a:bodyPr>
          <a:lstStyle/>
          <a:p>
            <a:pPr>
              <a:spcBef>
                <a:spcPct val="50000"/>
              </a:spcBef>
            </a:pPr>
            <a:endParaRPr lang="en-US"/>
          </a:p>
        </p:txBody>
      </p:sp>
      <p:sp>
        <p:nvSpPr>
          <p:cNvPr id="184327" name="Text Box 7"/>
          <p:cNvSpPr txBox="1">
            <a:spLocks noChangeArrowheads="1"/>
          </p:cNvSpPr>
          <p:nvPr/>
        </p:nvSpPr>
        <p:spPr bwMode="auto">
          <a:xfrm>
            <a:off x="360363" y="3900488"/>
            <a:ext cx="1552575" cy="466725"/>
          </a:xfrm>
          <a:prstGeom prst="rect">
            <a:avLst/>
          </a:prstGeom>
          <a:noFill/>
          <a:ln w="9525">
            <a:solidFill>
              <a:schemeClr val="tx1"/>
            </a:solidFill>
            <a:miter lim="800000"/>
            <a:headEnd/>
            <a:tailEnd/>
          </a:ln>
          <a:effectLst/>
        </p:spPr>
        <p:txBody>
          <a:bodyPr>
            <a:spAutoFit/>
          </a:bodyPr>
          <a:lstStyle/>
          <a:p>
            <a:pPr>
              <a:spcBef>
                <a:spcPct val="50000"/>
              </a:spcBef>
            </a:pPr>
            <a:r>
              <a:rPr lang="en-US" sz="2400"/>
              <a:t>Bộ LL dài</a:t>
            </a:r>
          </a:p>
        </p:txBody>
      </p:sp>
      <p:sp>
        <p:nvSpPr>
          <p:cNvPr id="184328" name="Line 8"/>
          <p:cNvSpPr>
            <a:spLocks noChangeShapeType="1"/>
          </p:cNvSpPr>
          <p:nvPr/>
        </p:nvSpPr>
        <p:spPr bwMode="auto">
          <a:xfrm flipH="1" flipV="1">
            <a:off x="1123950" y="3417888"/>
            <a:ext cx="20638" cy="404812"/>
          </a:xfrm>
          <a:prstGeom prst="line">
            <a:avLst/>
          </a:prstGeom>
          <a:noFill/>
          <a:ln w="9525">
            <a:solidFill>
              <a:schemeClr val="tx1"/>
            </a:solidFill>
            <a:round/>
            <a:headEnd/>
            <a:tailEnd type="triangle" w="med" len="med"/>
          </a:ln>
          <a:effectLst/>
        </p:spPr>
        <p:txBody>
          <a:bodyPr wrap="none"/>
          <a:lstStyle/>
          <a:p>
            <a:endParaRPr lang="en-US"/>
          </a:p>
        </p:txBody>
      </p:sp>
      <p:sp>
        <p:nvSpPr>
          <p:cNvPr id="184329" name="Text Box 9"/>
          <p:cNvSpPr txBox="1">
            <a:spLocks noChangeArrowheads="1"/>
          </p:cNvSpPr>
          <p:nvPr/>
        </p:nvSpPr>
        <p:spPr bwMode="auto">
          <a:xfrm>
            <a:off x="4381500" y="3806825"/>
            <a:ext cx="1806575" cy="466725"/>
          </a:xfrm>
          <a:prstGeom prst="rect">
            <a:avLst/>
          </a:prstGeom>
          <a:noFill/>
          <a:ln w="9525">
            <a:solidFill>
              <a:schemeClr val="tx1"/>
            </a:solidFill>
            <a:miter lim="800000"/>
            <a:headEnd/>
            <a:tailEnd/>
          </a:ln>
          <a:effectLst/>
        </p:spPr>
        <p:txBody>
          <a:bodyPr>
            <a:spAutoFit/>
          </a:bodyPr>
          <a:lstStyle/>
          <a:p>
            <a:pPr>
              <a:spcBef>
                <a:spcPct val="50000"/>
              </a:spcBef>
            </a:pPr>
            <a:r>
              <a:rPr lang="en-US" sz="2400"/>
              <a:t>Bộ LL ngắn</a:t>
            </a:r>
          </a:p>
        </p:txBody>
      </p:sp>
      <p:sp>
        <p:nvSpPr>
          <p:cNvPr id="184330" name="Line 10"/>
          <p:cNvSpPr>
            <a:spLocks noChangeShapeType="1"/>
          </p:cNvSpPr>
          <p:nvPr/>
        </p:nvSpPr>
        <p:spPr bwMode="auto">
          <a:xfrm flipV="1">
            <a:off x="5253038" y="3314700"/>
            <a:ext cx="0" cy="446088"/>
          </a:xfrm>
          <a:prstGeom prst="line">
            <a:avLst/>
          </a:prstGeom>
          <a:noFill/>
          <a:ln w="9525">
            <a:solidFill>
              <a:schemeClr val="tx1"/>
            </a:solidFill>
            <a:round/>
            <a:headEnd/>
            <a:tailEnd type="triangle" w="med" len="med"/>
          </a:ln>
          <a:effectLst/>
        </p:spPr>
        <p:txBody>
          <a:bodyPr wrap="none"/>
          <a:lstStyle/>
          <a:p>
            <a:endParaRPr lang="en-US"/>
          </a:p>
        </p:txBody>
      </p:sp>
      <p:sp>
        <p:nvSpPr>
          <p:cNvPr id="184331" name="Text Box 11"/>
          <p:cNvSpPr txBox="1">
            <a:spLocks noChangeArrowheads="1"/>
          </p:cNvSpPr>
          <p:nvPr/>
        </p:nvSpPr>
        <p:spPr bwMode="auto">
          <a:xfrm>
            <a:off x="5784850" y="2333625"/>
            <a:ext cx="1871663" cy="376238"/>
          </a:xfrm>
          <a:prstGeom prst="rect">
            <a:avLst/>
          </a:prstGeom>
          <a:noFill/>
          <a:ln w="9525">
            <a:solidFill>
              <a:schemeClr val="tx1"/>
            </a:solidFill>
            <a:miter lim="800000"/>
            <a:headEnd/>
            <a:tailEnd/>
          </a:ln>
          <a:effectLst/>
        </p:spPr>
        <p:txBody>
          <a:bodyPr>
            <a:spAutoFit/>
          </a:bodyPr>
          <a:lstStyle/>
          <a:p>
            <a:pPr>
              <a:spcBef>
                <a:spcPct val="50000"/>
              </a:spcBef>
            </a:pPr>
            <a:r>
              <a:rPr lang="en-US"/>
              <a:t>Bộ LL trung gian</a:t>
            </a:r>
          </a:p>
        </p:txBody>
      </p:sp>
      <p:sp>
        <p:nvSpPr>
          <p:cNvPr id="184332" name="Line 12"/>
          <p:cNvSpPr>
            <a:spLocks noChangeShapeType="1"/>
          </p:cNvSpPr>
          <p:nvPr/>
        </p:nvSpPr>
        <p:spPr bwMode="auto">
          <a:xfrm flipV="1">
            <a:off x="6677025" y="1743075"/>
            <a:ext cx="0" cy="488950"/>
          </a:xfrm>
          <a:prstGeom prst="line">
            <a:avLst/>
          </a:prstGeom>
          <a:noFill/>
          <a:ln w="9525">
            <a:solidFill>
              <a:schemeClr val="tx1"/>
            </a:solidFill>
            <a:round/>
            <a:headEnd/>
            <a:tailEnd type="triangle" w="med" len="med"/>
          </a:ln>
          <a:effectLst/>
        </p:spPr>
        <p:txBody>
          <a:bodyPr wrap="none"/>
          <a:lstStyle/>
          <a:p>
            <a:endParaRPr lang="en-US"/>
          </a:p>
        </p:txBody>
      </p:sp>
      <p:sp>
        <p:nvSpPr>
          <p:cNvPr id="184333" name="Text Box 13"/>
          <p:cNvSpPr txBox="1">
            <a:spLocks noChangeArrowheads="1"/>
          </p:cNvSpPr>
          <p:nvPr/>
        </p:nvSpPr>
        <p:spPr bwMode="auto">
          <a:xfrm>
            <a:off x="839788" y="2320925"/>
            <a:ext cx="1871662" cy="376238"/>
          </a:xfrm>
          <a:prstGeom prst="rect">
            <a:avLst/>
          </a:prstGeom>
          <a:noFill/>
          <a:ln w="9525">
            <a:solidFill>
              <a:schemeClr val="tx1"/>
            </a:solidFill>
            <a:miter lim="800000"/>
            <a:headEnd/>
            <a:tailEnd/>
          </a:ln>
          <a:effectLst/>
        </p:spPr>
        <p:txBody>
          <a:bodyPr>
            <a:spAutoFit/>
          </a:bodyPr>
          <a:lstStyle/>
          <a:p>
            <a:pPr>
              <a:spcBef>
                <a:spcPct val="50000"/>
              </a:spcBef>
            </a:pPr>
            <a:r>
              <a:rPr lang="en-US"/>
              <a:t>Bộ LL trung gian</a:t>
            </a:r>
          </a:p>
        </p:txBody>
      </p:sp>
      <p:sp>
        <p:nvSpPr>
          <p:cNvPr id="184334" name="Line 14"/>
          <p:cNvSpPr>
            <a:spLocks noChangeShapeType="1"/>
          </p:cNvSpPr>
          <p:nvPr/>
        </p:nvSpPr>
        <p:spPr bwMode="auto">
          <a:xfrm flipV="1">
            <a:off x="1658938" y="1808163"/>
            <a:ext cx="0" cy="466725"/>
          </a:xfrm>
          <a:prstGeom prst="line">
            <a:avLst/>
          </a:prstGeom>
          <a:noFill/>
          <a:ln w="9525">
            <a:solidFill>
              <a:schemeClr val="tx1"/>
            </a:solidFill>
            <a:round/>
            <a:headEnd/>
            <a:tailEnd type="triangle" w="med" len="med"/>
          </a:ln>
          <a:effectLst/>
        </p:spPr>
        <p:txBody>
          <a:bodyPr wrap="none"/>
          <a:lstStyle/>
          <a:p>
            <a:endParaRPr lang="en-US"/>
          </a:p>
        </p:txBody>
      </p:sp>
    </p:spTree>
    <p:extLst>
      <p:ext uri="{BB962C8B-B14F-4D97-AF65-F5344CB8AC3E}">
        <p14:creationId xmlns:p14="http://schemas.microsoft.com/office/powerpoint/2010/main" val="178497459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B20CEED-63FB-4E37-91F9-4545CE00E2DD}" type="slidenum">
              <a:rPr lang="en-US"/>
              <a:pPr/>
              <a:t>24</a:t>
            </a:fld>
            <a:endParaRPr lang="en-US"/>
          </a:p>
        </p:txBody>
      </p:sp>
      <p:sp>
        <p:nvSpPr>
          <p:cNvPr id="186370" name="Rectangle 2"/>
          <p:cNvSpPr>
            <a:spLocks noGrp="1" noChangeArrowheads="1"/>
          </p:cNvSpPr>
          <p:nvPr>
            <p:ph type="title"/>
          </p:nvPr>
        </p:nvSpPr>
        <p:spPr>
          <a:xfrm>
            <a:off x="457200" y="274638"/>
            <a:ext cx="8229600" cy="825500"/>
          </a:xfrm>
        </p:spPr>
        <p:txBody>
          <a:bodyPr/>
          <a:lstStyle/>
          <a:p>
            <a:r>
              <a:rPr lang="en-US" sz="4000">
                <a:solidFill>
                  <a:srgbClr val="FF3300"/>
                </a:solidFill>
                <a:effectLst>
                  <a:outerShdw blurRad="38100" dist="38100" dir="2700000" algn="tl">
                    <a:srgbClr val="C0C0C0"/>
                  </a:outerShdw>
                </a:effectLst>
              </a:rPr>
              <a:t>Chuyển ngữ cảnh</a:t>
            </a:r>
          </a:p>
        </p:txBody>
      </p:sp>
      <p:sp>
        <p:nvSpPr>
          <p:cNvPr id="186371" name="Rectangle 3"/>
          <p:cNvSpPr>
            <a:spLocks noGrp="1" noChangeArrowheads="1"/>
          </p:cNvSpPr>
          <p:nvPr>
            <p:ph type="body" idx="1"/>
          </p:nvPr>
        </p:nvSpPr>
        <p:spPr>
          <a:xfrm>
            <a:off x="122831" y="1006475"/>
            <a:ext cx="8806858" cy="4930301"/>
          </a:xfrm>
        </p:spPr>
        <p:txBody>
          <a:bodyPr/>
          <a:lstStyle/>
          <a:p>
            <a:pPr algn="just">
              <a:buClr>
                <a:srgbClr val="FF0000"/>
              </a:buClr>
              <a:buSzPct val="140000"/>
              <a:buFont typeface="Wingdings" pitchFamily="2" charset="2"/>
              <a:buChar char="§"/>
            </a:pPr>
            <a:r>
              <a:rPr lang="en-US">
                <a:effectLst>
                  <a:outerShdw blurRad="38100" dist="38100" dir="2700000" algn="tl">
                    <a:srgbClr val="000000">
                      <a:alpha val="43137"/>
                    </a:srgbClr>
                  </a:outerShdw>
                </a:effectLst>
                <a:latin typeface="Times New Roman" pitchFamily="18" charset="0"/>
                <a:cs typeface="Times New Roman" pitchFamily="18" charset="0"/>
              </a:rPr>
              <a:t>Khi CPU chuyển sang một tiến trình khác, HĐH phải cất trạng thái của tiến trình cũ và nạp trạng thái đã cất của tiến trình mới.</a:t>
            </a:r>
          </a:p>
          <a:p>
            <a:pPr algn="just">
              <a:buClr>
                <a:srgbClr val="FF0000"/>
              </a:buClr>
              <a:buSzPct val="140000"/>
              <a:buFont typeface="Wingdings" pitchFamily="2" charset="2"/>
              <a:buChar char="§"/>
            </a:pPr>
            <a:r>
              <a:rPr lang="en-US">
                <a:effectLst>
                  <a:outerShdw blurRad="38100" dist="38100" dir="2700000" algn="tl">
                    <a:srgbClr val="000000">
                      <a:alpha val="43137"/>
                    </a:srgbClr>
                  </a:outerShdw>
                </a:effectLst>
                <a:latin typeface="Times New Roman" pitchFamily="18" charset="0"/>
                <a:cs typeface="Times New Roman" pitchFamily="18" charset="0"/>
              </a:rPr>
              <a:t>Ngữ cảnh của mỗi tiến trình được </a:t>
            </a:r>
            <a:r>
              <a:rPr lang="en-US" smtClean="0">
                <a:effectLst>
                  <a:outerShdw blurRad="38100" dist="38100" dir="2700000" algn="tl">
                    <a:srgbClr val="000000">
                      <a:alpha val="43137"/>
                    </a:srgbClr>
                  </a:outerShdw>
                </a:effectLst>
                <a:latin typeface="Times New Roman" pitchFamily="18" charset="0"/>
                <a:cs typeface="Times New Roman" pitchFamily="18" charset="0"/>
              </a:rPr>
              <a:t>cất </a:t>
            </a:r>
            <a:r>
              <a:rPr lang="en-US">
                <a:effectLst>
                  <a:outerShdw blurRad="38100" dist="38100" dir="2700000" algn="tl">
                    <a:srgbClr val="000000">
                      <a:alpha val="43137"/>
                    </a:srgbClr>
                  </a:outerShdw>
                </a:effectLst>
                <a:latin typeface="Times New Roman" pitchFamily="18" charset="0"/>
                <a:cs typeface="Times New Roman" pitchFamily="18" charset="0"/>
              </a:rPr>
              <a:t>trong PCB của nó. Nó bao gồm giá trị của các thanh ghi, trạng thái tiến trình và thông tin quản lí bộ nhớ.</a:t>
            </a:r>
          </a:p>
          <a:p>
            <a:pPr algn="just">
              <a:buClr>
                <a:srgbClr val="FF0000"/>
              </a:buClr>
              <a:buSzPct val="140000"/>
              <a:buFont typeface="Wingdings" pitchFamily="2" charset="2"/>
              <a:buChar char="§"/>
            </a:pPr>
            <a:r>
              <a:rPr lang="en-US" smtClean="0">
                <a:effectLst>
                  <a:outerShdw blurRad="38100" dist="38100" dir="2700000" algn="tl">
                    <a:srgbClr val="000000">
                      <a:alpha val="43137"/>
                    </a:srgbClr>
                  </a:outerShdw>
                </a:effectLst>
                <a:latin typeface="Times New Roman" pitchFamily="18" charset="0"/>
                <a:cs typeface="Times New Roman" pitchFamily="18" charset="0"/>
              </a:rPr>
              <a:t>Trong </a:t>
            </a:r>
            <a:r>
              <a:rPr lang="en-US">
                <a:effectLst>
                  <a:outerShdw blurRad="38100" dist="38100" dir="2700000" algn="tl">
                    <a:srgbClr val="000000">
                      <a:alpha val="43137"/>
                    </a:srgbClr>
                  </a:outerShdw>
                </a:effectLst>
                <a:latin typeface="Times New Roman" pitchFamily="18" charset="0"/>
                <a:cs typeface="Times New Roman" pitchFamily="18" charset="0"/>
              </a:rPr>
              <a:t>thời gian chuyển ngữ </a:t>
            </a:r>
            <a:r>
              <a:rPr lang="en-US" smtClean="0">
                <a:effectLst>
                  <a:outerShdw blurRad="38100" dist="38100" dir="2700000" algn="tl">
                    <a:srgbClr val="000000">
                      <a:alpha val="43137"/>
                    </a:srgbClr>
                  </a:outerShdw>
                </a:effectLst>
                <a:latin typeface="Times New Roman" pitchFamily="18" charset="0"/>
                <a:cs typeface="Times New Roman" pitchFamily="18" charset="0"/>
              </a:rPr>
              <a:t>cảnh, không có tiến trình nào được thực thi. </a:t>
            </a:r>
            <a:r>
              <a:rPr lang="en-US">
                <a:effectLst>
                  <a:outerShdw blurRad="38100" dist="38100" dir="2700000" algn="tl">
                    <a:srgbClr val="000000">
                      <a:alpha val="43137"/>
                    </a:srgbClr>
                  </a:outerShdw>
                </a:effectLst>
                <a:latin typeface="Times New Roman" pitchFamily="18" charset="0"/>
                <a:cs typeface="Times New Roman" pitchFamily="18" charset="0"/>
              </a:rPr>
              <a:t>Thời gian </a:t>
            </a:r>
            <a:r>
              <a:rPr lang="en-US" smtClean="0">
                <a:effectLst>
                  <a:outerShdw blurRad="38100" dist="38100" dir="2700000" algn="tl">
                    <a:srgbClr val="000000">
                      <a:alpha val="43137"/>
                    </a:srgbClr>
                  </a:outerShdw>
                </a:effectLst>
                <a:latin typeface="Times New Roman" pitchFamily="18" charset="0"/>
                <a:cs typeface="Times New Roman" pitchFamily="18" charset="0"/>
              </a:rPr>
              <a:t>chuyển </a:t>
            </a:r>
            <a:r>
              <a:rPr lang="en-US">
                <a:effectLst>
                  <a:outerShdw blurRad="38100" dist="38100" dir="2700000" algn="tl">
                    <a:srgbClr val="000000">
                      <a:alpha val="43137"/>
                    </a:srgbClr>
                  </a:outerShdw>
                </a:effectLst>
                <a:latin typeface="Times New Roman" pitchFamily="18" charset="0"/>
                <a:cs typeface="Times New Roman" pitchFamily="18" charset="0"/>
              </a:rPr>
              <a:t>ngữ cảnh tùy thuộc vào sự hỗ trợ của phần cứng.</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wipe(down)">
                                      <p:cBhvr>
                                        <p:cTn id="7" dur="580">
                                          <p:stCondLst>
                                            <p:cond delay="0"/>
                                          </p:stCondLst>
                                        </p:cTn>
                                        <p:tgtEl>
                                          <p:spTgt spid="186371">
                                            <p:txEl>
                                              <p:pRg st="0" end="0"/>
                                            </p:txEl>
                                          </p:spTgt>
                                        </p:tgtEl>
                                      </p:cBhvr>
                                    </p:animEffect>
                                    <p:anim calcmode="lin" valueType="num">
                                      <p:cBhvr>
                                        <p:cTn id="8" dur="1822" tmFilter="0,0; 0.14,0.36; 0.43,0.73; 0.71,0.91; 1.0,1.0">
                                          <p:stCondLst>
                                            <p:cond delay="0"/>
                                          </p:stCondLst>
                                        </p:cTn>
                                        <p:tgtEl>
                                          <p:spTgt spid="18637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637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637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637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637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6371">
                                            <p:txEl>
                                              <p:pRg st="0" end="0"/>
                                            </p:txEl>
                                          </p:spTgt>
                                        </p:tgtEl>
                                      </p:cBhvr>
                                      <p:to x="100000" y="60000"/>
                                    </p:animScale>
                                    <p:animScale>
                                      <p:cBhvr>
                                        <p:cTn id="14" dur="166" decel="50000">
                                          <p:stCondLst>
                                            <p:cond delay="676"/>
                                          </p:stCondLst>
                                        </p:cTn>
                                        <p:tgtEl>
                                          <p:spTgt spid="186371">
                                            <p:txEl>
                                              <p:pRg st="0" end="0"/>
                                            </p:txEl>
                                          </p:spTgt>
                                        </p:tgtEl>
                                      </p:cBhvr>
                                      <p:to x="100000" y="100000"/>
                                    </p:animScale>
                                    <p:animScale>
                                      <p:cBhvr>
                                        <p:cTn id="15" dur="26">
                                          <p:stCondLst>
                                            <p:cond delay="1312"/>
                                          </p:stCondLst>
                                        </p:cTn>
                                        <p:tgtEl>
                                          <p:spTgt spid="186371">
                                            <p:txEl>
                                              <p:pRg st="0" end="0"/>
                                            </p:txEl>
                                          </p:spTgt>
                                        </p:tgtEl>
                                      </p:cBhvr>
                                      <p:to x="100000" y="80000"/>
                                    </p:animScale>
                                    <p:animScale>
                                      <p:cBhvr>
                                        <p:cTn id="16" dur="166" decel="50000">
                                          <p:stCondLst>
                                            <p:cond delay="1338"/>
                                          </p:stCondLst>
                                        </p:cTn>
                                        <p:tgtEl>
                                          <p:spTgt spid="186371">
                                            <p:txEl>
                                              <p:pRg st="0" end="0"/>
                                            </p:txEl>
                                          </p:spTgt>
                                        </p:tgtEl>
                                      </p:cBhvr>
                                      <p:to x="100000" y="100000"/>
                                    </p:animScale>
                                    <p:animScale>
                                      <p:cBhvr>
                                        <p:cTn id="17" dur="26">
                                          <p:stCondLst>
                                            <p:cond delay="1642"/>
                                          </p:stCondLst>
                                        </p:cTn>
                                        <p:tgtEl>
                                          <p:spTgt spid="186371">
                                            <p:txEl>
                                              <p:pRg st="0" end="0"/>
                                            </p:txEl>
                                          </p:spTgt>
                                        </p:tgtEl>
                                      </p:cBhvr>
                                      <p:to x="100000" y="90000"/>
                                    </p:animScale>
                                    <p:animScale>
                                      <p:cBhvr>
                                        <p:cTn id="18" dur="166" decel="50000">
                                          <p:stCondLst>
                                            <p:cond delay="1668"/>
                                          </p:stCondLst>
                                        </p:cTn>
                                        <p:tgtEl>
                                          <p:spTgt spid="186371">
                                            <p:txEl>
                                              <p:pRg st="0" end="0"/>
                                            </p:txEl>
                                          </p:spTgt>
                                        </p:tgtEl>
                                      </p:cBhvr>
                                      <p:to x="100000" y="100000"/>
                                    </p:animScale>
                                    <p:animScale>
                                      <p:cBhvr>
                                        <p:cTn id="19" dur="26">
                                          <p:stCondLst>
                                            <p:cond delay="1808"/>
                                          </p:stCondLst>
                                        </p:cTn>
                                        <p:tgtEl>
                                          <p:spTgt spid="186371">
                                            <p:txEl>
                                              <p:pRg st="0" end="0"/>
                                            </p:txEl>
                                          </p:spTgt>
                                        </p:tgtEl>
                                      </p:cBhvr>
                                      <p:to x="100000" y="95000"/>
                                    </p:animScale>
                                    <p:animScale>
                                      <p:cBhvr>
                                        <p:cTn id="20" dur="166" decel="50000">
                                          <p:stCondLst>
                                            <p:cond delay="1834"/>
                                          </p:stCondLst>
                                        </p:cTn>
                                        <p:tgtEl>
                                          <p:spTgt spid="18637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6371">
                                            <p:txEl>
                                              <p:pRg st="1" end="1"/>
                                            </p:txEl>
                                          </p:spTgt>
                                        </p:tgtEl>
                                        <p:attrNameLst>
                                          <p:attrName>style.visibility</p:attrName>
                                        </p:attrNameLst>
                                      </p:cBhvr>
                                      <p:to>
                                        <p:strVal val="visible"/>
                                      </p:to>
                                    </p:set>
                                    <p:animEffect transition="in" filter="wipe(down)">
                                      <p:cBhvr>
                                        <p:cTn id="25" dur="580">
                                          <p:stCondLst>
                                            <p:cond delay="0"/>
                                          </p:stCondLst>
                                        </p:cTn>
                                        <p:tgtEl>
                                          <p:spTgt spid="186371">
                                            <p:txEl>
                                              <p:pRg st="1" end="1"/>
                                            </p:txEl>
                                          </p:spTgt>
                                        </p:tgtEl>
                                      </p:cBhvr>
                                    </p:animEffect>
                                    <p:anim calcmode="lin" valueType="num">
                                      <p:cBhvr>
                                        <p:cTn id="26" dur="1822" tmFilter="0,0; 0.14,0.36; 0.43,0.73; 0.71,0.91; 1.0,1.0">
                                          <p:stCondLst>
                                            <p:cond delay="0"/>
                                          </p:stCondLst>
                                        </p:cTn>
                                        <p:tgtEl>
                                          <p:spTgt spid="18637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637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637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637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637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6371">
                                            <p:txEl>
                                              <p:pRg st="1" end="1"/>
                                            </p:txEl>
                                          </p:spTgt>
                                        </p:tgtEl>
                                      </p:cBhvr>
                                      <p:to x="100000" y="60000"/>
                                    </p:animScale>
                                    <p:animScale>
                                      <p:cBhvr>
                                        <p:cTn id="32" dur="166" decel="50000">
                                          <p:stCondLst>
                                            <p:cond delay="676"/>
                                          </p:stCondLst>
                                        </p:cTn>
                                        <p:tgtEl>
                                          <p:spTgt spid="186371">
                                            <p:txEl>
                                              <p:pRg st="1" end="1"/>
                                            </p:txEl>
                                          </p:spTgt>
                                        </p:tgtEl>
                                      </p:cBhvr>
                                      <p:to x="100000" y="100000"/>
                                    </p:animScale>
                                    <p:animScale>
                                      <p:cBhvr>
                                        <p:cTn id="33" dur="26">
                                          <p:stCondLst>
                                            <p:cond delay="1312"/>
                                          </p:stCondLst>
                                        </p:cTn>
                                        <p:tgtEl>
                                          <p:spTgt spid="186371">
                                            <p:txEl>
                                              <p:pRg st="1" end="1"/>
                                            </p:txEl>
                                          </p:spTgt>
                                        </p:tgtEl>
                                      </p:cBhvr>
                                      <p:to x="100000" y="80000"/>
                                    </p:animScale>
                                    <p:animScale>
                                      <p:cBhvr>
                                        <p:cTn id="34" dur="166" decel="50000">
                                          <p:stCondLst>
                                            <p:cond delay="1338"/>
                                          </p:stCondLst>
                                        </p:cTn>
                                        <p:tgtEl>
                                          <p:spTgt spid="186371">
                                            <p:txEl>
                                              <p:pRg st="1" end="1"/>
                                            </p:txEl>
                                          </p:spTgt>
                                        </p:tgtEl>
                                      </p:cBhvr>
                                      <p:to x="100000" y="100000"/>
                                    </p:animScale>
                                    <p:animScale>
                                      <p:cBhvr>
                                        <p:cTn id="35" dur="26">
                                          <p:stCondLst>
                                            <p:cond delay="1642"/>
                                          </p:stCondLst>
                                        </p:cTn>
                                        <p:tgtEl>
                                          <p:spTgt spid="186371">
                                            <p:txEl>
                                              <p:pRg st="1" end="1"/>
                                            </p:txEl>
                                          </p:spTgt>
                                        </p:tgtEl>
                                      </p:cBhvr>
                                      <p:to x="100000" y="90000"/>
                                    </p:animScale>
                                    <p:animScale>
                                      <p:cBhvr>
                                        <p:cTn id="36" dur="166" decel="50000">
                                          <p:stCondLst>
                                            <p:cond delay="1668"/>
                                          </p:stCondLst>
                                        </p:cTn>
                                        <p:tgtEl>
                                          <p:spTgt spid="186371">
                                            <p:txEl>
                                              <p:pRg st="1" end="1"/>
                                            </p:txEl>
                                          </p:spTgt>
                                        </p:tgtEl>
                                      </p:cBhvr>
                                      <p:to x="100000" y="100000"/>
                                    </p:animScale>
                                    <p:animScale>
                                      <p:cBhvr>
                                        <p:cTn id="37" dur="26">
                                          <p:stCondLst>
                                            <p:cond delay="1808"/>
                                          </p:stCondLst>
                                        </p:cTn>
                                        <p:tgtEl>
                                          <p:spTgt spid="186371">
                                            <p:txEl>
                                              <p:pRg st="1" end="1"/>
                                            </p:txEl>
                                          </p:spTgt>
                                        </p:tgtEl>
                                      </p:cBhvr>
                                      <p:to x="100000" y="95000"/>
                                    </p:animScale>
                                    <p:animScale>
                                      <p:cBhvr>
                                        <p:cTn id="38" dur="166" decel="50000">
                                          <p:stCondLst>
                                            <p:cond delay="1834"/>
                                          </p:stCondLst>
                                        </p:cTn>
                                        <p:tgtEl>
                                          <p:spTgt spid="18637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86371">
                                            <p:txEl>
                                              <p:pRg st="2" end="2"/>
                                            </p:txEl>
                                          </p:spTgt>
                                        </p:tgtEl>
                                        <p:attrNameLst>
                                          <p:attrName>style.visibility</p:attrName>
                                        </p:attrNameLst>
                                      </p:cBhvr>
                                      <p:to>
                                        <p:strVal val="visible"/>
                                      </p:to>
                                    </p:set>
                                    <p:animEffect transition="in" filter="wipe(down)">
                                      <p:cBhvr>
                                        <p:cTn id="43" dur="580">
                                          <p:stCondLst>
                                            <p:cond delay="0"/>
                                          </p:stCondLst>
                                        </p:cTn>
                                        <p:tgtEl>
                                          <p:spTgt spid="186371">
                                            <p:txEl>
                                              <p:pRg st="2" end="2"/>
                                            </p:txEl>
                                          </p:spTgt>
                                        </p:tgtEl>
                                      </p:cBhvr>
                                    </p:animEffect>
                                    <p:anim calcmode="lin" valueType="num">
                                      <p:cBhvr>
                                        <p:cTn id="44" dur="1822" tmFilter="0,0; 0.14,0.36; 0.43,0.73; 0.71,0.91; 1.0,1.0">
                                          <p:stCondLst>
                                            <p:cond delay="0"/>
                                          </p:stCondLst>
                                        </p:cTn>
                                        <p:tgtEl>
                                          <p:spTgt spid="18637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8637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8637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8637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8637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86371">
                                            <p:txEl>
                                              <p:pRg st="2" end="2"/>
                                            </p:txEl>
                                          </p:spTgt>
                                        </p:tgtEl>
                                      </p:cBhvr>
                                      <p:to x="100000" y="60000"/>
                                    </p:animScale>
                                    <p:animScale>
                                      <p:cBhvr>
                                        <p:cTn id="50" dur="166" decel="50000">
                                          <p:stCondLst>
                                            <p:cond delay="676"/>
                                          </p:stCondLst>
                                        </p:cTn>
                                        <p:tgtEl>
                                          <p:spTgt spid="186371">
                                            <p:txEl>
                                              <p:pRg st="2" end="2"/>
                                            </p:txEl>
                                          </p:spTgt>
                                        </p:tgtEl>
                                      </p:cBhvr>
                                      <p:to x="100000" y="100000"/>
                                    </p:animScale>
                                    <p:animScale>
                                      <p:cBhvr>
                                        <p:cTn id="51" dur="26">
                                          <p:stCondLst>
                                            <p:cond delay="1312"/>
                                          </p:stCondLst>
                                        </p:cTn>
                                        <p:tgtEl>
                                          <p:spTgt spid="186371">
                                            <p:txEl>
                                              <p:pRg st="2" end="2"/>
                                            </p:txEl>
                                          </p:spTgt>
                                        </p:tgtEl>
                                      </p:cBhvr>
                                      <p:to x="100000" y="80000"/>
                                    </p:animScale>
                                    <p:animScale>
                                      <p:cBhvr>
                                        <p:cTn id="52" dur="166" decel="50000">
                                          <p:stCondLst>
                                            <p:cond delay="1338"/>
                                          </p:stCondLst>
                                        </p:cTn>
                                        <p:tgtEl>
                                          <p:spTgt spid="186371">
                                            <p:txEl>
                                              <p:pRg st="2" end="2"/>
                                            </p:txEl>
                                          </p:spTgt>
                                        </p:tgtEl>
                                      </p:cBhvr>
                                      <p:to x="100000" y="100000"/>
                                    </p:animScale>
                                    <p:animScale>
                                      <p:cBhvr>
                                        <p:cTn id="53" dur="26">
                                          <p:stCondLst>
                                            <p:cond delay="1642"/>
                                          </p:stCondLst>
                                        </p:cTn>
                                        <p:tgtEl>
                                          <p:spTgt spid="186371">
                                            <p:txEl>
                                              <p:pRg st="2" end="2"/>
                                            </p:txEl>
                                          </p:spTgt>
                                        </p:tgtEl>
                                      </p:cBhvr>
                                      <p:to x="100000" y="90000"/>
                                    </p:animScale>
                                    <p:animScale>
                                      <p:cBhvr>
                                        <p:cTn id="54" dur="166" decel="50000">
                                          <p:stCondLst>
                                            <p:cond delay="1668"/>
                                          </p:stCondLst>
                                        </p:cTn>
                                        <p:tgtEl>
                                          <p:spTgt spid="186371">
                                            <p:txEl>
                                              <p:pRg st="2" end="2"/>
                                            </p:txEl>
                                          </p:spTgt>
                                        </p:tgtEl>
                                      </p:cBhvr>
                                      <p:to x="100000" y="100000"/>
                                    </p:animScale>
                                    <p:animScale>
                                      <p:cBhvr>
                                        <p:cTn id="55" dur="26">
                                          <p:stCondLst>
                                            <p:cond delay="1808"/>
                                          </p:stCondLst>
                                        </p:cTn>
                                        <p:tgtEl>
                                          <p:spTgt spid="186371">
                                            <p:txEl>
                                              <p:pRg st="2" end="2"/>
                                            </p:txEl>
                                          </p:spTgt>
                                        </p:tgtEl>
                                      </p:cBhvr>
                                      <p:to x="100000" y="95000"/>
                                    </p:animScale>
                                    <p:animScale>
                                      <p:cBhvr>
                                        <p:cTn id="56" dur="166" decel="50000">
                                          <p:stCondLst>
                                            <p:cond delay="1834"/>
                                          </p:stCondLst>
                                        </p:cTn>
                                        <p:tgtEl>
                                          <p:spTgt spid="18637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C600CA-075A-400C-8557-B1AD556AED4F}" type="slidenum">
              <a:rPr lang="en-US"/>
              <a:pPr/>
              <a:t>25</a:t>
            </a:fld>
            <a:endParaRPr lang="en-US"/>
          </a:p>
        </p:txBody>
      </p:sp>
      <p:sp>
        <p:nvSpPr>
          <p:cNvPr id="252930" name="Rectangle 2"/>
          <p:cNvSpPr>
            <a:spLocks noGrp="1" noChangeArrowheads="1"/>
          </p:cNvSpPr>
          <p:nvPr>
            <p:ph type="title"/>
          </p:nvPr>
        </p:nvSpPr>
        <p:spPr>
          <a:xfrm>
            <a:off x="457200" y="0"/>
            <a:ext cx="8229600" cy="825500"/>
          </a:xfrm>
        </p:spPr>
        <p:txBody>
          <a:bodyPr/>
          <a:lstStyle/>
          <a:p>
            <a:r>
              <a:rPr lang="en-US" sz="4000">
                <a:solidFill>
                  <a:srgbClr val="FF3300"/>
                </a:solidFill>
                <a:effectLst>
                  <a:outerShdw blurRad="38100" dist="38100" dir="2700000" algn="tl">
                    <a:srgbClr val="C0C0C0"/>
                  </a:outerShdw>
                </a:effectLst>
              </a:rPr>
              <a:t>Chuyển ngữ cảnh</a:t>
            </a:r>
          </a:p>
        </p:txBody>
      </p:sp>
      <p:pic>
        <p:nvPicPr>
          <p:cNvPr id="252932" name="Picture 4"/>
          <p:cNvPicPr>
            <a:picLocks noGrp="1" noChangeAspect="1" noChangeArrowheads="1"/>
          </p:cNvPicPr>
          <p:nvPr>
            <p:ph type="body" idx="1"/>
          </p:nvPr>
        </p:nvPicPr>
        <p:blipFill>
          <a:blip r:embed="rId2"/>
          <a:srcRect l="4802" t="873" r="4802" b="291"/>
          <a:stretch>
            <a:fillRect/>
          </a:stretch>
        </p:blipFill>
        <p:spPr>
          <a:xfrm>
            <a:off x="259307" y="1091821"/>
            <a:ext cx="8502556" cy="5093079"/>
          </a:xfrm>
          <a:noFill/>
          <a:ln w="38100" cmpd="dbl">
            <a:solidFill>
              <a:srgbClr val="CC6600"/>
            </a:solidFill>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571516B-98DC-400E-A66E-4CB3E2497BD5}" type="slidenum">
              <a:rPr lang="en-US"/>
              <a:pPr/>
              <a:t>26</a:t>
            </a:fld>
            <a:endParaRPr lang="en-US"/>
          </a:p>
        </p:txBody>
      </p:sp>
      <p:sp>
        <p:nvSpPr>
          <p:cNvPr id="16386" name="Rectangle 2"/>
          <p:cNvSpPr>
            <a:spLocks noGrp="1" noChangeArrowheads="1"/>
          </p:cNvSpPr>
          <p:nvPr>
            <p:ph type="title"/>
          </p:nvPr>
        </p:nvSpPr>
        <p:spPr/>
        <p:txBody>
          <a:bodyPr/>
          <a:lstStyle/>
          <a:p>
            <a:r>
              <a:rPr lang="en-US">
                <a:solidFill>
                  <a:srgbClr val="FF0000"/>
                </a:solidFill>
                <a:effectLst>
                  <a:outerShdw blurRad="38100" dist="38100" dir="2700000" algn="tl">
                    <a:srgbClr val="C0C0C0"/>
                  </a:outerShdw>
                </a:effectLst>
              </a:rPr>
              <a:t>Các thao tác trên tiến trình</a:t>
            </a:r>
          </a:p>
        </p:txBody>
      </p:sp>
      <p:sp>
        <p:nvSpPr>
          <p:cNvPr id="16387" name="Rectangle 3"/>
          <p:cNvSpPr>
            <a:spLocks noGrp="1" noChangeArrowheads="1"/>
          </p:cNvSpPr>
          <p:nvPr>
            <p:ph type="body" idx="1"/>
          </p:nvPr>
        </p:nvSpPr>
        <p:spPr>
          <a:xfrm>
            <a:off x="392113" y="1482725"/>
            <a:ext cx="8412162" cy="4483100"/>
          </a:xfrm>
        </p:spPr>
        <p:txBody>
          <a:bodyPr/>
          <a:lstStyle/>
          <a:p>
            <a:pPr>
              <a:buSzPct val="140000"/>
              <a:buFont typeface="Wingdings" pitchFamily="2" charset="2"/>
              <a:buChar char="§"/>
            </a:pPr>
            <a:r>
              <a:rPr lang="en-US" sz="4400">
                <a:solidFill>
                  <a:srgbClr val="FF3300"/>
                </a:solidFill>
                <a:effectLst>
                  <a:outerShdw blurRad="38100" dist="38100" dir="2700000" algn="tl">
                    <a:srgbClr val="C0C0C0"/>
                  </a:outerShdw>
                </a:effectLst>
              </a:rPr>
              <a:t> </a:t>
            </a:r>
            <a:r>
              <a:rPr lang="en-US" sz="3600">
                <a:solidFill>
                  <a:schemeClr val="tx2"/>
                </a:solidFill>
                <a:effectLst>
                  <a:outerShdw blurRad="38100" dist="38100" dir="2700000" algn="tl">
                    <a:srgbClr val="C0C0C0"/>
                  </a:outerShdw>
                </a:effectLst>
              </a:rPr>
              <a:t>Tạo tiến </a:t>
            </a:r>
            <a:r>
              <a:rPr lang="en-US" sz="3600" smtClean="0">
                <a:solidFill>
                  <a:schemeClr val="tx2"/>
                </a:solidFill>
                <a:effectLst>
                  <a:outerShdw blurRad="38100" dist="38100" dir="2700000" algn="tl">
                    <a:srgbClr val="C0C0C0"/>
                  </a:outerShdw>
                </a:effectLst>
              </a:rPr>
              <a:t>trình</a:t>
            </a:r>
            <a:endParaRPr lang="en-US" sz="3600">
              <a:solidFill>
                <a:schemeClr val="tx2"/>
              </a:solidFill>
              <a:effectLst>
                <a:outerShdw blurRad="38100" dist="38100" dir="2700000" algn="tl">
                  <a:srgbClr val="C0C0C0"/>
                </a:outerShdw>
              </a:effectLst>
            </a:endParaRPr>
          </a:p>
          <a:p>
            <a:pPr>
              <a:buSzPct val="140000"/>
              <a:buFont typeface="Wingdings" pitchFamily="2" charset="2"/>
              <a:buChar char="§"/>
            </a:pPr>
            <a:r>
              <a:rPr lang="en-US" sz="3600">
                <a:solidFill>
                  <a:srgbClr val="FF3300"/>
                </a:solidFill>
                <a:effectLst>
                  <a:outerShdw blurRad="38100" dist="38100" dir="2700000" algn="tl">
                    <a:srgbClr val="C0C0C0"/>
                  </a:outerShdw>
                </a:effectLst>
              </a:rPr>
              <a:t> </a:t>
            </a:r>
            <a:r>
              <a:rPr lang="en-US" sz="3600">
                <a:solidFill>
                  <a:schemeClr val="tx2"/>
                </a:solidFill>
                <a:effectLst>
                  <a:outerShdw blurRad="38100" dist="38100" dir="2700000" algn="tl">
                    <a:srgbClr val="C0C0C0"/>
                  </a:outerShdw>
                </a:effectLst>
              </a:rPr>
              <a:t>Kết thúc tiến trình</a:t>
            </a:r>
          </a:p>
          <a:p>
            <a:pPr>
              <a:buSzPct val="140000"/>
              <a:buFont typeface="Wingdings" pitchFamily="2" charset="2"/>
              <a:buChar char="§"/>
            </a:pPr>
            <a:r>
              <a:rPr lang="en-US" sz="3600">
                <a:solidFill>
                  <a:srgbClr val="FF3300"/>
                </a:solidFill>
                <a:effectLst>
                  <a:outerShdw blurRad="38100" dist="38100" dir="2700000" algn="tl">
                    <a:srgbClr val="C0C0C0"/>
                  </a:outerShdw>
                </a:effectLst>
              </a:rPr>
              <a:t> </a:t>
            </a:r>
            <a:r>
              <a:rPr lang="en-US" sz="3600">
                <a:solidFill>
                  <a:schemeClr val="tx2"/>
                </a:solidFill>
                <a:effectLst>
                  <a:outerShdw blurRad="38100" dist="38100" dir="2700000" algn="tl">
                    <a:srgbClr val="C0C0C0"/>
                  </a:outerShdw>
                </a:effectLst>
              </a:rPr>
              <a:t>Hợp tác tiến trình</a:t>
            </a:r>
          </a:p>
          <a:p>
            <a:pPr>
              <a:buSzPct val="140000"/>
              <a:buFont typeface="Wingdings" pitchFamily="2" charset="2"/>
              <a:buChar char="§"/>
            </a:pPr>
            <a:r>
              <a:rPr lang="en-US" sz="3600">
                <a:solidFill>
                  <a:srgbClr val="FF0000"/>
                </a:solidFill>
                <a:effectLst>
                  <a:outerShdw blurRad="38100" dist="38100" dir="2700000" algn="tl">
                    <a:srgbClr val="C0C0C0"/>
                  </a:outerShdw>
                </a:effectLst>
              </a:rPr>
              <a:t> </a:t>
            </a:r>
            <a:r>
              <a:rPr lang="en-US" sz="3600">
                <a:solidFill>
                  <a:schemeClr val="tx2"/>
                </a:solidFill>
                <a:effectLst>
                  <a:outerShdw blurRad="38100" dist="38100" dir="2700000" algn="tl">
                    <a:srgbClr val="C0C0C0"/>
                  </a:outerShdw>
                </a:effectLst>
              </a:rPr>
              <a:t>Truyền thông liên tiến trình</a:t>
            </a:r>
          </a:p>
          <a:p>
            <a:pPr>
              <a:buClr>
                <a:srgbClr val="FF0000"/>
              </a:buClr>
              <a:buSzPct val="140000"/>
              <a:buFont typeface="Wingdings" pitchFamily="2" charset="2"/>
              <a:buChar char="§"/>
            </a:pPr>
            <a:r>
              <a:rPr lang="en-US" sz="3600">
                <a:solidFill>
                  <a:schemeClr val="tx2"/>
                </a:solidFill>
                <a:effectLst>
                  <a:outerShdw blurRad="38100" dist="38100" dir="2700000" algn="tl">
                    <a:srgbClr val="C0C0C0"/>
                  </a:outerShdw>
                </a:effectLst>
              </a:rPr>
              <a:t> Đồng bộ hóa tiến </a:t>
            </a:r>
            <a:r>
              <a:rPr lang="en-US" sz="3600" smtClean="0">
                <a:solidFill>
                  <a:schemeClr val="tx2"/>
                </a:solidFill>
                <a:effectLst>
                  <a:outerShdw blurRad="38100" dist="38100" dir="2700000" algn="tl">
                    <a:srgbClr val="C0C0C0"/>
                  </a:outerShdw>
                </a:effectLst>
              </a:rPr>
              <a:t>trình</a:t>
            </a:r>
          </a:p>
          <a:p>
            <a:pPr>
              <a:buClr>
                <a:srgbClr val="FF0000"/>
              </a:buClr>
              <a:buSzPct val="140000"/>
              <a:buFont typeface="Wingdings" pitchFamily="2" charset="2"/>
              <a:buChar char="§"/>
            </a:pPr>
            <a:r>
              <a:rPr lang="en-US" sz="3600" smtClean="0">
                <a:solidFill>
                  <a:schemeClr val="tx2"/>
                </a:solidFill>
                <a:effectLst>
                  <a:outerShdw blurRad="38100" dist="38100" dir="2700000" algn="tl">
                    <a:srgbClr val="C0C0C0"/>
                  </a:outerShdw>
                </a:effectLst>
              </a:rPr>
              <a:t> Miền găng</a:t>
            </a:r>
            <a:endParaRPr lang="en-US" sz="3600">
              <a:solidFill>
                <a:schemeClr val="tx2"/>
              </a:solidFill>
              <a:effectLst>
                <a:outerShdw blurRad="38100" dist="38100" dir="2700000" algn="tl">
                  <a:srgbClr val="C0C0C0"/>
                </a:outerShdw>
              </a:effectLst>
            </a:endParaRPr>
          </a:p>
          <a:p>
            <a:pPr>
              <a:buSzPct val="140000"/>
              <a:buFont typeface="Wingdings" pitchFamily="2" charset="2"/>
              <a:buChar char="§"/>
            </a:pPr>
            <a:endParaRPr lang="en-US" sz="4400">
              <a:solidFill>
                <a:srgbClr val="FF3300"/>
              </a:solidFill>
              <a:effectLst>
                <a:outerShdw blurRad="38100" dist="38100" dir="2700000" algn="tl">
                  <a:srgbClr val="C0C0C0"/>
                </a:outerShdw>
              </a:effectLst>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down)">
                                      <p:cBhvr>
                                        <p:cTn id="7" dur="580">
                                          <p:stCondLst>
                                            <p:cond delay="0"/>
                                          </p:stCondLst>
                                        </p:cTn>
                                        <p:tgtEl>
                                          <p:spTgt spid="16387">
                                            <p:txEl>
                                              <p:pRg st="0" end="0"/>
                                            </p:txEl>
                                          </p:spTgt>
                                        </p:tgtEl>
                                      </p:cBhvr>
                                    </p:animEffect>
                                    <p:anim calcmode="lin" valueType="num">
                                      <p:cBhvr>
                                        <p:cTn id="8" dur="1822" tmFilter="0,0; 0.14,0.36; 0.43,0.73; 0.71,0.91; 1.0,1.0">
                                          <p:stCondLst>
                                            <p:cond delay="0"/>
                                          </p:stCondLst>
                                        </p:cTn>
                                        <p:tgtEl>
                                          <p:spTgt spid="1638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38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38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38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38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6387">
                                            <p:txEl>
                                              <p:pRg st="0" end="0"/>
                                            </p:txEl>
                                          </p:spTgt>
                                        </p:tgtEl>
                                      </p:cBhvr>
                                      <p:to x="100000" y="60000"/>
                                    </p:animScale>
                                    <p:animScale>
                                      <p:cBhvr>
                                        <p:cTn id="14" dur="166" decel="50000">
                                          <p:stCondLst>
                                            <p:cond delay="676"/>
                                          </p:stCondLst>
                                        </p:cTn>
                                        <p:tgtEl>
                                          <p:spTgt spid="16387">
                                            <p:txEl>
                                              <p:pRg st="0" end="0"/>
                                            </p:txEl>
                                          </p:spTgt>
                                        </p:tgtEl>
                                      </p:cBhvr>
                                      <p:to x="100000" y="100000"/>
                                    </p:animScale>
                                    <p:animScale>
                                      <p:cBhvr>
                                        <p:cTn id="15" dur="26">
                                          <p:stCondLst>
                                            <p:cond delay="1312"/>
                                          </p:stCondLst>
                                        </p:cTn>
                                        <p:tgtEl>
                                          <p:spTgt spid="16387">
                                            <p:txEl>
                                              <p:pRg st="0" end="0"/>
                                            </p:txEl>
                                          </p:spTgt>
                                        </p:tgtEl>
                                      </p:cBhvr>
                                      <p:to x="100000" y="80000"/>
                                    </p:animScale>
                                    <p:animScale>
                                      <p:cBhvr>
                                        <p:cTn id="16" dur="166" decel="50000">
                                          <p:stCondLst>
                                            <p:cond delay="1338"/>
                                          </p:stCondLst>
                                        </p:cTn>
                                        <p:tgtEl>
                                          <p:spTgt spid="16387">
                                            <p:txEl>
                                              <p:pRg st="0" end="0"/>
                                            </p:txEl>
                                          </p:spTgt>
                                        </p:tgtEl>
                                      </p:cBhvr>
                                      <p:to x="100000" y="100000"/>
                                    </p:animScale>
                                    <p:animScale>
                                      <p:cBhvr>
                                        <p:cTn id="17" dur="26">
                                          <p:stCondLst>
                                            <p:cond delay="1642"/>
                                          </p:stCondLst>
                                        </p:cTn>
                                        <p:tgtEl>
                                          <p:spTgt spid="16387">
                                            <p:txEl>
                                              <p:pRg st="0" end="0"/>
                                            </p:txEl>
                                          </p:spTgt>
                                        </p:tgtEl>
                                      </p:cBhvr>
                                      <p:to x="100000" y="90000"/>
                                    </p:animScale>
                                    <p:animScale>
                                      <p:cBhvr>
                                        <p:cTn id="18" dur="166" decel="50000">
                                          <p:stCondLst>
                                            <p:cond delay="1668"/>
                                          </p:stCondLst>
                                        </p:cTn>
                                        <p:tgtEl>
                                          <p:spTgt spid="16387">
                                            <p:txEl>
                                              <p:pRg st="0" end="0"/>
                                            </p:txEl>
                                          </p:spTgt>
                                        </p:tgtEl>
                                      </p:cBhvr>
                                      <p:to x="100000" y="100000"/>
                                    </p:animScale>
                                    <p:animScale>
                                      <p:cBhvr>
                                        <p:cTn id="19" dur="26">
                                          <p:stCondLst>
                                            <p:cond delay="1808"/>
                                          </p:stCondLst>
                                        </p:cTn>
                                        <p:tgtEl>
                                          <p:spTgt spid="16387">
                                            <p:txEl>
                                              <p:pRg st="0" end="0"/>
                                            </p:txEl>
                                          </p:spTgt>
                                        </p:tgtEl>
                                      </p:cBhvr>
                                      <p:to x="100000" y="95000"/>
                                    </p:animScale>
                                    <p:animScale>
                                      <p:cBhvr>
                                        <p:cTn id="20" dur="166" decel="50000">
                                          <p:stCondLst>
                                            <p:cond delay="1834"/>
                                          </p:stCondLst>
                                        </p:cTn>
                                        <p:tgtEl>
                                          <p:spTgt spid="1638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6387">
                                            <p:txEl>
                                              <p:pRg st="1" end="1"/>
                                            </p:txEl>
                                          </p:spTgt>
                                        </p:tgtEl>
                                        <p:attrNameLst>
                                          <p:attrName>style.visibility</p:attrName>
                                        </p:attrNameLst>
                                      </p:cBhvr>
                                      <p:to>
                                        <p:strVal val="visible"/>
                                      </p:to>
                                    </p:set>
                                    <p:animEffect transition="in" filter="wipe(down)">
                                      <p:cBhvr>
                                        <p:cTn id="25" dur="580">
                                          <p:stCondLst>
                                            <p:cond delay="0"/>
                                          </p:stCondLst>
                                        </p:cTn>
                                        <p:tgtEl>
                                          <p:spTgt spid="16387">
                                            <p:txEl>
                                              <p:pRg st="1" end="1"/>
                                            </p:txEl>
                                          </p:spTgt>
                                        </p:tgtEl>
                                      </p:cBhvr>
                                    </p:animEffect>
                                    <p:anim calcmode="lin" valueType="num">
                                      <p:cBhvr>
                                        <p:cTn id="26" dur="1822" tmFilter="0,0; 0.14,0.36; 0.43,0.73; 0.71,0.91; 1.0,1.0">
                                          <p:stCondLst>
                                            <p:cond delay="0"/>
                                          </p:stCondLst>
                                        </p:cTn>
                                        <p:tgtEl>
                                          <p:spTgt spid="1638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638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638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638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638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6387">
                                            <p:txEl>
                                              <p:pRg st="1" end="1"/>
                                            </p:txEl>
                                          </p:spTgt>
                                        </p:tgtEl>
                                      </p:cBhvr>
                                      <p:to x="100000" y="60000"/>
                                    </p:animScale>
                                    <p:animScale>
                                      <p:cBhvr>
                                        <p:cTn id="32" dur="166" decel="50000">
                                          <p:stCondLst>
                                            <p:cond delay="676"/>
                                          </p:stCondLst>
                                        </p:cTn>
                                        <p:tgtEl>
                                          <p:spTgt spid="16387">
                                            <p:txEl>
                                              <p:pRg st="1" end="1"/>
                                            </p:txEl>
                                          </p:spTgt>
                                        </p:tgtEl>
                                      </p:cBhvr>
                                      <p:to x="100000" y="100000"/>
                                    </p:animScale>
                                    <p:animScale>
                                      <p:cBhvr>
                                        <p:cTn id="33" dur="26">
                                          <p:stCondLst>
                                            <p:cond delay="1312"/>
                                          </p:stCondLst>
                                        </p:cTn>
                                        <p:tgtEl>
                                          <p:spTgt spid="16387">
                                            <p:txEl>
                                              <p:pRg st="1" end="1"/>
                                            </p:txEl>
                                          </p:spTgt>
                                        </p:tgtEl>
                                      </p:cBhvr>
                                      <p:to x="100000" y="80000"/>
                                    </p:animScale>
                                    <p:animScale>
                                      <p:cBhvr>
                                        <p:cTn id="34" dur="166" decel="50000">
                                          <p:stCondLst>
                                            <p:cond delay="1338"/>
                                          </p:stCondLst>
                                        </p:cTn>
                                        <p:tgtEl>
                                          <p:spTgt spid="16387">
                                            <p:txEl>
                                              <p:pRg st="1" end="1"/>
                                            </p:txEl>
                                          </p:spTgt>
                                        </p:tgtEl>
                                      </p:cBhvr>
                                      <p:to x="100000" y="100000"/>
                                    </p:animScale>
                                    <p:animScale>
                                      <p:cBhvr>
                                        <p:cTn id="35" dur="26">
                                          <p:stCondLst>
                                            <p:cond delay="1642"/>
                                          </p:stCondLst>
                                        </p:cTn>
                                        <p:tgtEl>
                                          <p:spTgt spid="16387">
                                            <p:txEl>
                                              <p:pRg st="1" end="1"/>
                                            </p:txEl>
                                          </p:spTgt>
                                        </p:tgtEl>
                                      </p:cBhvr>
                                      <p:to x="100000" y="90000"/>
                                    </p:animScale>
                                    <p:animScale>
                                      <p:cBhvr>
                                        <p:cTn id="36" dur="166" decel="50000">
                                          <p:stCondLst>
                                            <p:cond delay="1668"/>
                                          </p:stCondLst>
                                        </p:cTn>
                                        <p:tgtEl>
                                          <p:spTgt spid="16387">
                                            <p:txEl>
                                              <p:pRg st="1" end="1"/>
                                            </p:txEl>
                                          </p:spTgt>
                                        </p:tgtEl>
                                      </p:cBhvr>
                                      <p:to x="100000" y="100000"/>
                                    </p:animScale>
                                    <p:animScale>
                                      <p:cBhvr>
                                        <p:cTn id="37" dur="26">
                                          <p:stCondLst>
                                            <p:cond delay="1808"/>
                                          </p:stCondLst>
                                        </p:cTn>
                                        <p:tgtEl>
                                          <p:spTgt spid="16387">
                                            <p:txEl>
                                              <p:pRg st="1" end="1"/>
                                            </p:txEl>
                                          </p:spTgt>
                                        </p:tgtEl>
                                      </p:cBhvr>
                                      <p:to x="100000" y="95000"/>
                                    </p:animScale>
                                    <p:animScale>
                                      <p:cBhvr>
                                        <p:cTn id="38" dur="166" decel="50000">
                                          <p:stCondLst>
                                            <p:cond delay="1834"/>
                                          </p:stCondLst>
                                        </p:cTn>
                                        <p:tgtEl>
                                          <p:spTgt spid="1638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6387">
                                            <p:txEl>
                                              <p:pRg st="2" end="2"/>
                                            </p:txEl>
                                          </p:spTgt>
                                        </p:tgtEl>
                                        <p:attrNameLst>
                                          <p:attrName>style.visibility</p:attrName>
                                        </p:attrNameLst>
                                      </p:cBhvr>
                                      <p:to>
                                        <p:strVal val="visible"/>
                                      </p:to>
                                    </p:set>
                                    <p:animEffect transition="in" filter="wipe(down)">
                                      <p:cBhvr>
                                        <p:cTn id="43" dur="580">
                                          <p:stCondLst>
                                            <p:cond delay="0"/>
                                          </p:stCondLst>
                                        </p:cTn>
                                        <p:tgtEl>
                                          <p:spTgt spid="16387">
                                            <p:txEl>
                                              <p:pRg st="2" end="2"/>
                                            </p:txEl>
                                          </p:spTgt>
                                        </p:tgtEl>
                                      </p:cBhvr>
                                    </p:animEffect>
                                    <p:anim calcmode="lin" valueType="num">
                                      <p:cBhvr>
                                        <p:cTn id="44" dur="1822" tmFilter="0,0; 0.14,0.36; 0.43,0.73; 0.71,0.91; 1.0,1.0">
                                          <p:stCondLst>
                                            <p:cond delay="0"/>
                                          </p:stCondLst>
                                        </p:cTn>
                                        <p:tgtEl>
                                          <p:spTgt spid="1638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638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638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638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638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6387">
                                            <p:txEl>
                                              <p:pRg st="2" end="2"/>
                                            </p:txEl>
                                          </p:spTgt>
                                        </p:tgtEl>
                                      </p:cBhvr>
                                      <p:to x="100000" y="60000"/>
                                    </p:animScale>
                                    <p:animScale>
                                      <p:cBhvr>
                                        <p:cTn id="50" dur="166" decel="50000">
                                          <p:stCondLst>
                                            <p:cond delay="676"/>
                                          </p:stCondLst>
                                        </p:cTn>
                                        <p:tgtEl>
                                          <p:spTgt spid="16387">
                                            <p:txEl>
                                              <p:pRg st="2" end="2"/>
                                            </p:txEl>
                                          </p:spTgt>
                                        </p:tgtEl>
                                      </p:cBhvr>
                                      <p:to x="100000" y="100000"/>
                                    </p:animScale>
                                    <p:animScale>
                                      <p:cBhvr>
                                        <p:cTn id="51" dur="26">
                                          <p:stCondLst>
                                            <p:cond delay="1312"/>
                                          </p:stCondLst>
                                        </p:cTn>
                                        <p:tgtEl>
                                          <p:spTgt spid="16387">
                                            <p:txEl>
                                              <p:pRg st="2" end="2"/>
                                            </p:txEl>
                                          </p:spTgt>
                                        </p:tgtEl>
                                      </p:cBhvr>
                                      <p:to x="100000" y="80000"/>
                                    </p:animScale>
                                    <p:animScale>
                                      <p:cBhvr>
                                        <p:cTn id="52" dur="166" decel="50000">
                                          <p:stCondLst>
                                            <p:cond delay="1338"/>
                                          </p:stCondLst>
                                        </p:cTn>
                                        <p:tgtEl>
                                          <p:spTgt spid="16387">
                                            <p:txEl>
                                              <p:pRg st="2" end="2"/>
                                            </p:txEl>
                                          </p:spTgt>
                                        </p:tgtEl>
                                      </p:cBhvr>
                                      <p:to x="100000" y="100000"/>
                                    </p:animScale>
                                    <p:animScale>
                                      <p:cBhvr>
                                        <p:cTn id="53" dur="26">
                                          <p:stCondLst>
                                            <p:cond delay="1642"/>
                                          </p:stCondLst>
                                        </p:cTn>
                                        <p:tgtEl>
                                          <p:spTgt spid="16387">
                                            <p:txEl>
                                              <p:pRg st="2" end="2"/>
                                            </p:txEl>
                                          </p:spTgt>
                                        </p:tgtEl>
                                      </p:cBhvr>
                                      <p:to x="100000" y="90000"/>
                                    </p:animScale>
                                    <p:animScale>
                                      <p:cBhvr>
                                        <p:cTn id="54" dur="166" decel="50000">
                                          <p:stCondLst>
                                            <p:cond delay="1668"/>
                                          </p:stCondLst>
                                        </p:cTn>
                                        <p:tgtEl>
                                          <p:spTgt spid="16387">
                                            <p:txEl>
                                              <p:pRg st="2" end="2"/>
                                            </p:txEl>
                                          </p:spTgt>
                                        </p:tgtEl>
                                      </p:cBhvr>
                                      <p:to x="100000" y="100000"/>
                                    </p:animScale>
                                    <p:animScale>
                                      <p:cBhvr>
                                        <p:cTn id="55" dur="26">
                                          <p:stCondLst>
                                            <p:cond delay="1808"/>
                                          </p:stCondLst>
                                        </p:cTn>
                                        <p:tgtEl>
                                          <p:spTgt spid="16387">
                                            <p:txEl>
                                              <p:pRg st="2" end="2"/>
                                            </p:txEl>
                                          </p:spTgt>
                                        </p:tgtEl>
                                      </p:cBhvr>
                                      <p:to x="100000" y="95000"/>
                                    </p:animScale>
                                    <p:animScale>
                                      <p:cBhvr>
                                        <p:cTn id="56" dur="166" decel="50000">
                                          <p:stCondLst>
                                            <p:cond delay="1834"/>
                                          </p:stCondLst>
                                        </p:cTn>
                                        <p:tgtEl>
                                          <p:spTgt spid="16387">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6387">
                                            <p:txEl>
                                              <p:pRg st="3" end="3"/>
                                            </p:txEl>
                                          </p:spTgt>
                                        </p:tgtEl>
                                        <p:attrNameLst>
                                          <p:attrName>style.visibility</p:attrName>
                                        </p:attrNameLst>
                                      </p:cBhvr>
                                      <p:to>
                                        <p:strVal val="visible"/>
                                      </p:to>
                                    </p:set>
                                    <p:animEffect transition="in" filter="wipe(down)">
                                      <p:cBhvr>
                                        <p:cTn id="61" dur="580">
                                          <p:stCondLst>
                                            <p:cond delay="0"/>
                                          </p:stCondLst>
                                        </p:cTn>
                                        <p:tgtEl>
                                          <p:spTgt spid="16387">
                                            <p:txEl>
                                              <p:pRg st="3" end="3"/>
                                            </p:txEl>
                                          </p:spTgt>
                                        </p:tgtEl>
                                      </p:cBhvr>
                                    </p:animEffect>
                                    <p:anim calcmode="lin" valueType="num">
                                      <p:cBhvr>
                                        <p:cTn id="62" dur="1822" tmFilter="0,0; 0.14,0.36; 0.43,0.73; 0.71,0.91; 1.0,1.0">
                                          <p:stCondLst>
                                            <p:cond delay="0"/>
                                          </p:stCondLst>
                                        </p:cTn>
                                        <p:tgtEl>
                                          <p:spTgt spid="16387">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6387">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6387">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6387">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6387">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6387">
                                            <p:txEl>
                                              <p:pRg st="3" end="3"/>
                                            </p:txEl>
                                          </p:spTgt>
                                        </p:tgtEl>
                                      </p:cBhvr>
                                      <p:to x="100000" y="60000"/>
                                    </p:animScale>
                                    <p:animScale>
                                      <p:cBhvr>
                                        <p:cTn id="68" dur="166" decel="50000">
                                          <p:stCondLst>
                                            <p:cond delay="676"/>
                                          </p:stCondLst>
                                        </p:cTn>
                                        <p:tgtEl>
                                          <p:spTgt spid="16387">
                                            <p:txEl>
                                              <p:pRg st="3" end="3"/>
                                            </p:txEl>
                                          </p:spTgt>
                                        </p:tgtEl>
                                      </p:cBhvr>
                                      <p:to x="100000" y="100000"/>
                                    </p:animScale>
                                    <p:animScale>
                                      <p:cBhvr>
                                        <p:cTn id="69" dur="26">
                                          <p:stCondLst>
                                            <p:cond delay="1312"/>
                                          </p:stCondLst>
                                        </p:cTn>
                                        <p:tgtEl>
                                          <p:spTgt spid="16387">
                                            <p:txEl>
                                              <p:pRg st="3" end="3"/>
                                            </p:txEl>
                                          </p:spTgt>
                                        </p:tgtEl>
                                      </p:cBhvr>
                                      <p:to x="100000" y="80000"/>
                                    </p:animScale>
                                    <p:animScale>
                                      <p:cBhvr>
                                        <p:cTn id="70" dur="166" decel="50000">
                                          <p:stCondLst>
                                            <p:cond delay="1338"/>
                                          </p:stCondLst>
                                        </p:cTn>
                                        <p:tgtEl>
                                          <p:spTgt spid="16387">
                                            <p:txEl>
                                              <p:pRg st="3" end="3"/>
                                            </p:txEl>
                                          </p:spTgt>
                                        </p:tgtEl>
                                      </p:cBhvr>
                                      <p:to x="100000" y="100000"/>
                                    </p:animScale>
                                    <p:animScale>
                                      <p:cBhvr>
                                        <p:cTn id="71" dur="26">
                                          <p:stCondLst>
                                            <p:cond delay="1642"/>
                                          </p:stCondLst>
                                        </p:cTn>
                                        <p:tgtEl>
                                          <p:spTgt spid="16387">
                                            <p:txEl>
                                              <p:pRg st="3" end="3"/>
                                            </p:txEl>
                                          </p:spTgt>
                                        </p:tgtEl>
                                      </p:cBhvr>
                                      <p:to x="100000" y="90000"/>
                                    </p:animScale>
                                    <p:animScale>
                                      <p:cBhvr>
                                        <p:cTn id="72" dur="166" decel="50000">
                                          <p:stCondLst>
                                            <p:cond delay="1668"/>
                                          </p:stCondLst>
                                        </p:cTn>
                                        <p:tgtEl>
                                          <p:spTgt spid="16387">
                                            <p:txEl>
                                              <p:pRg st="3" end="3"/>
                                            </p:txEl>
                                          </p:spTgt>
                                        </p:tgtEl>
                                      </p:cBhvr>
                                      <p:to x="100000" y="100000"/>
                                    </p:animScale>
                                    <p:animScale>
                                      <p:cBhvr>
                                        <p:cTn id="73" dur="26">
                                          <p:stCondLst>
                                            <p:cond delay="1808"/>
                                          </p:stCondLst>
                                        </p:cTn>
                                        <p:tgtEl>
                                          <p:spTgt spid="16387">
                                            <p:txEl>
                                              <p:pRg st="3" end="3"/>
                                            </p:txEl>
                                          </p:spTgt>
                                        </p:tgtEl>
                                      </p:cBhvr>
                                      <p:to x="100000" y="95000"/>
                                    </p:animScale>
                                    <p:animScale>
                                      <p:cBhvr>
                                        <p:cTn id="74" dur="166" decel="50000">
                                          <p:stCondLst>
                                            <p:cond delay="1834"/>
                                          </p:stCondLst>
                                        </p:cTn>
                                        <p:tgtEl>
                                          <p:spTgt spid="16387">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6387">
                                            <p:txEl>
                                              <p:pRg st="4" end="4"/>
                                            </p:txEl>
                                          </p:spTgt>
                                        </p:tgtEl>
                                        <p:attrNameLst>
                                          <p:attrName>style.visibility</p:attrName>
                                        </p:attrNameLst>
                                      </p:cBhvr>
                                      <p:to>
                                        <p:strVal val="visible"/>
                                      </p:to>
                                    </p:set>
                                    <p:animEffect transition="in" filter="wipe(down)">
                                      <p:cBhvr>
                                        <p:cTn id="79" dur="580">
                                          <p:stCondLst>
                                            <p:cond delay="0"/>
                                          </p:stCondLst>
                                        </p:cTn>
                                        <p:tgtEl>
                                          <p:spTgt spid="16387">
                                            <p:txEl>
                                              <p:pRg st="4" end="4"/>
                                            </p:txEl>
                                          </p:spTgt>
                                        </p:tgtEl>
                                      </p:cBhvr>
                                    </p:animEffect>
                                    <p:anim calcmode="lin" valueType="num">
                                      <p:cBhvr>
                                        <p:cTn id="80" dur="1822" tmFilter="0,0; 0.14,0.36; 0.43,0.73; 0.71,0.91; 1.0,1.0">
                                          <p:stCondLst>
                                            <p:cond delay="0"/>
                                          </p:stCondLst>
                                        </p:cTn>
                                        <p:tgtEl>
                                          <p:spTgt spid="16387">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6387">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6387">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6387">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6387">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6387">
                                            <p:txEl>
                                              <p:pRg st="4" end="4"/>
                                            </p:txEl>
                                          </p:spTgt>
                                        </p:tgtEl>
                                      </p:cBhvr>
                                      <p:to x="100000" y="60000"/>
                                    </p:animScale>
                                    <p:animScale>
                                      <p:cBhvr>
                                        <p:cTn id="86" dur="166" decel="50000">
                                          <p:stCondLst>
                                            <p:cond delay="676"/>
                                          </p:stCondLst>
                                        </p:cTn>
                                        <p:tgtEl>
                                          <p:spTgt spid="16387">
                                            <p:txEl>
                                              <p:pRg st="4" end="4"/>
                                            </p:txEl>
                                          </p:spTgt>
                                        </p:tgtEl>
                                      </p:cBhvr>
                                      <p:to x="100000" y="100000"/>
                                    </p:animScale>
                                    <p:animScale>
                                      <p:cBhvr>
                                        <p:cTn id="87" dur="26">
                                          <p:stCondLst>
                                            <p:cond delay="1312"/>
                                          </p:stCondLst>
                                        </p:cTn>
                                        <p:tgtEl>
                                          <p:spTgt spid="16387">
                                            <p:txEl>
                                              <p:pRg st="4" end="4"/>
                                            </p:txEl>
                                          </p:spTgt>
                                        </p:tgtEl>
                                      </p:cBhvr>
                                      <p:to x="100000" y="80000"/>
                                    </p:animScale>
                                    <p:animScale>
                                      <p:cBhvr>
                                        <p:cTn id="88" dur="166" decel="50000">
                                          <p:stCondLst>
                                            <p:cond delay="1338"/>
                                          </p:stCondLst>
                                        </p:cTn>
                                        <p:tgtEl>
                                          <p:spTgt spid="16387">
                                            <p:txEl>
                                              <p:pRg st="4" end="4"/>
                                            </p:txEl>
                                          </p:spTgt>
                                        </p:tgtEl>
                                      </p:cBhvr>
                                      <p:to x="100000" y="100000"/>
                                    </p:animScale>
                                    <p:animScale>
                                      <p:cBhvr>
                                        <p:cTn id="89" dur="26">
                                          <p:stCondLst>
                                            <p:cond delay="1642"/>
                                          </p:stCondLst>
                                        </p:cTn>
                                        <p:tgtEl>
                                          <p:spTgt spid="16387">
                                            <p:txEl>
                                              <p:pRg st="4" end="4"/>
                                            </p:txEl>
                                          </p:spTgt>
                                        </p:tgtEl>
                                      </p:cBhvr>
                                      <p:to x="100000" y="90000"/>
                                    </p:animScale>
                                    <p:animScale>
                                      <p:cBhvr>
                                        <p:cTn id="90" dur="166" decel="50000">
                                          <p:stCondLst>
                                            <p:cond delay="1668"/>
                                          </p:stCondLst>
                                        </p:cTn>
                                        <p:tgtEl>
                                          <p:spTgt spid="16387">
                                            <p:txEl>
                                              <p:pRg st="4" end="4"/>
                                            </p:txEl>
                                          </p:spTgt>
                                        </p:tgtEl>
                                      </p:cBhvr>
                                      <p:to x="100000" y="100000"/>
                                    </p:animScale>
                                    <p:animScale>
                                      <p:cBhvr>
                                        <p:cTn id="91" dur="26">
                                          <p:stCondLst>
                                            <p:cond delay="1808"/>
                                          </p:stCondLst>
                                        </p:cTn>
                                        <p:tgtEl>
                                          <p:spTgt spid="16387">
                                            <p:txEl>
                                              <p:pRg st="4" end="4"/>
                                            </p:txEl>
                                          </p:spTgt>
                                        </p:tgtEl>
                                      </p:cBhvr>
                                      <p:to x="100000" y="95000"/>
                                    </p:animScale>
                                    <p:animScale>
                                      <p:cBhvr>
                                        <p:cTn id="92" dur="166" decel="50000">
                                          <p:stCondLst>
                                            <p:cond delay="1834"/>
                                          </p:stCondLst>
                                        </p:cTn>
                                        <p:tgtEl>
                                          <p:spTgt spid="16387">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6387">
                                            <p:txEl>
                                              <p:pRg st="5" end="5"/>
                                            </p:txEl>
                                          </p:spTgt>
                                        </p:tgtEl>
                                        <p:attrNameLst>
                                          <p:attrName>style.visibility</p:attrName>
                                        </p:attrNameLst>
                                      </p:cBhvr>
                                      <p:to>
                                        <p:strVal val="visible"/>
                                      </p:to>
                                    </p:set>
                                    <p:animEffect transition="in" filter="wipe(down)">
                                      <p:cBhvr>
                                        <p:cTn id="97" dur="580">
                                          <p:stCondLst>
                                            <p:cond delay="0"/>
                                          </p:stCondLst>
                                        </p:cTn>
                                        <p:tgtEl>
                                          <p:spTgt spid="16387">
                                            <p:txEl>
                                              <p:pRg st="5" end="5"/>
                                            </p:txEl>
                                          </p:spTgt>
                                        </p:tgtEl>
                                      </p:cBhvr>
                                    </p:animEffect>
                                    <p:anim calcmode="lin" valueType="num">
                                      <p:cBhvr>
                                        <p:cTn id="98" dur="1822" tmFilter="0,0; 0.14,0.36; 0.43,0.73; 0.71,0.91; 1.0,1.0">
                                          <p:stCondLst>
                                            <p:cond delay="0"/>
                                          </p:stCondLst>
                                        </p:cTn>
                                        <p:tgtEl>
                                          <p:spTgt spid="16387">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6387">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6387">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6387">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6387">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6387">
                                            <p:txEl>
                                              <p:pRg st="5" end="5"/>
                                            </p:txEl>
                                          </p:spTgt>
                                        </p:tgtEl>
                                      </p:cBhvr>
                                      <p:to x="100000" y="60000"/>
                                    </p:animScale>
                                    <p:animScale>
                                      <p:cBhvr>
                                        <p:cTn id="104" dur="166" decel="50000">
                                          <p:stCondLst>
                                            <p:cond delay="676"/>
                                          </p:stCondLst>
                                        </p:cTn>
                                        <p:tgtEl>
                                          <p:spTgt spid="16387">
                                            <p:txEl>
                                              <p:pRg st="5" end="5"/>
                                            </p:txEl>
                                          </p:spTgt>
                                        </p:tgtEl>
                                      </p:cBhvr>
                                      <p:to x="100000" y="100000"/>
                                    </p:animScale>
                                    <p:animScale>
                                      <p:cBhvr>
                                        <p:cTn id="105" dur="26">
                                          <p:stCondLst>
                                            <p:cond delay="1312"/>
                                          </p:stCondLst>
                                        </p:cTn>
                                        <p:tgtEl>
                                          <p:spTgt spid="16387">
                                            <p:txEl>
                                              <p:pRg st="5" end="5"/>
                                            </p:txEl>
                                          </p:spTgt>
                                        </p:tgtEl>
                                      </p:cBhvr>
                                      <p:to x="100000" y="80000"/>
                                    </p:animScale>
                                    <p:animScale>
                                      <p:cBhvr>
                                        <p:cTn id="106" dur="166" decel="50000">
                                          <p:stCondLst>
                                            <p:cond delay="1338"/>
                                          </p:stCondLst>
                                        </p:cTn>
                                        <p:tgtEl>
                                          <p:spTgt spid="16387">
                                            <p:txEl>
                                              <p:pRg st="5" end="5"/>
                                            </p:txEl>
                                          </p:spTgt>
                                        </p:tgtEl>
                                      </p:cBhvr>
                                      <p:to x="100000" y="100000"/>
                                    </p:animScale>
                                    <p:animScale>
                                      <p:cBhvr>
                                        <p:cTn id="107" dur="26">
                                          <p:stCondLst>
                                            <p:cond delay="1642"/>
                                          </p:stCondLst>
                                        </p:cTn>
                                        <p:tgtEl>
                                          <p:spTgt spid="16387">
                                            <p:txEl>
                                              <p:pRg st="5" end="5"/>
                                            </p:txEl>
                                          </p:spTgt>
                                        </p:tgtEl>
                                      </p:cBhvr>
                                      <p:to x="100000" y="90000"/>
                                    </p:animScale>
                                    <p:animScale>
                                      <p:cBhvr>
                                        <p:cTn id="108" dur="166" decel="50000">
                                          <p:stCondLst>
                                            <p:cond delay="1668"/>
                                          </p:stCondLst>
                                        </p:cTn>
                                        <p:tgtEl>
                                          <p:spTgt spid="16387">
                                            <p:txEl>
                                              <p:pRg st="5" end="5"/>
                                            </p:txEl>
                                          </p:spTgt>
                                        </p:tgtEl>
                                      </p:cBhvr>
                                      <p:to x="100000" y="100000"/>
                                    </p:animScale>
                                    <p:animScale>
                                      <p:cBhvr>
                                        <p:cTn id="109" dur="26">
                                          <p:stCondLst>
                                            <p:cond delay="1808"/>
                                          </p:stCondLst>
                                        </p:cTn>
                                        <p:tgtEl>
                                          <p:spTgt spid="16387">
                                            <p:txEl>
                                              <p:pRg st="5" end="5"/>
                                            </p:txEl>
                                          </p:spTgt>
                                        </p:tgtEl>
                                      </p:cBhvr>
                                      <p:to x="100000" y="95000"/>
                                    </p:animScale>
                                    <p:animScale>
                                      <p:cBhvr>
                                        <p:cTn id="110" dur="166" decel="50000">
                                          <p:stCondLst>
                                            <p:cond delay="1834"/>
                                          </p:stCondLst>
                                        </p:cTn>
                                        <p:tgtEl>
                                          <p:spTgt spid="16387">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5CEBDBF-3F9A-460B-B3AF-0BDCB5DFFFDD}" type="slidenum">
              <a:rPr lang="en-US"/>
              <a:pPr/>
              <a:t>27</a:t>
            </a:fld>
            <a:endParaRPr lang="en-US"/>
          </a:p>
        </p:txBody>
      </p:sp>
      <p:sp>
        <p:nvSpPr>
          <p:cNvPr id="253954" name="Rectangle 2"/>
          <p:cNvSpPr>
            <a:spLocks noGrp="1" noChangeArrowheads="1"/>
          </p:cNvSpPr>
          <p:nvPr>
            <p:ph type="title"/>
          </p:nvPr>
        </p:nvSpPr>
        <p:spPr/>
        <p:txBody>
          <a:bodyPr/>
          <a:lstStyle/>
          <a:p>
            <a:r>
              <a:rPr lang="en-US" sz="4800">
                <a:solidFill>
                  <a:srgbClr val="FF3300"/>
                </a:solidFill>
                <a:effectLst>
                  <a:outerShdw blurRad="38100" dist="38100" dir="2700000" algn="tl">
                    <a:srgbClr val="C0C0C0"/>
                  </a:outerShdw>
                </a:effectLst>
              </a:rPr>
              <a:t>Tạo tiến trình</a:t>
            </a:r>
          </a:p>
        </p:txBody>
      </p:sp>
      <p:sp>
        <p:nvSpPr>
          <p:cNvPr id="253955" name="Rectangle 3"/>
          <p:cNvSpPr>
            <a:spLocks noGrp="1" noChangeArrowheads="1"/>
          </p:cNvSpPr>
          <p:nvPr>
            <p:ph type="body" idx="1"/>
          </p:nvPr>
        </p:nvSpPr>
        <p:spPr>
          <a:xfrm>
            <a:off x="392113" y="1482725"/>
            <a:ext cx="8412162" cy="4483100"/>
          </a:xfrm>
        </p:spPr>
        <p:txBody>
          <a:bodyPr/>
          <a:lstStyle/>
          <a:p>
            <a:pPr algn="just">
              <a:buClr>
                <a:srgbClr val="FF0000"/>
              </a:buClr>
              <a:buSzPct val="140000"/>
              <a:buFont typeface="Wingdings" pitchFamily="2" charset="2"/>
              <a:buChar char="§"/>
            </a:pPr>
            <a:r>
              <a:rPr lang="en-US">
                <a:effectLst>
                  <a:outerShdw blurRad="38100" dist="38100" dir="2700000" algn="tl">
                    <a:srgbClr val="C0C0C0"/>
                  </a:outerShdw>
                </a:effectLst>
              </a:rPr>
              <a:t>Trong khi thực thi, một tiến trình (cha) có thể tạo các tiến trình (con), mỗi tiến trình con lại có thể tạo các tiến trình con khác tạo thành một cây tiến trình.</a:t>
            </a:r>
          </a:p>
          <a:p>
            <a:pPr algn="just">
              <a:buClr>
                <a:srgbClr val="FF0000"/>
              </a:buClr>
              <a:buSzPct val="140000"/>
              <a:buFont typeface="Wingdings" pitchFamily="2" charset="2"/>
              <a:buChar char="§"/>
            </a:pPr>
            <a:r>
              <a:rPr lang="en-US">
                <a:solidFill>
                  <a:srgbClr val="FF0000"/>
                </a:solidFill>
                <a:effectLst>
                  <a:outerShdw blurRad="38100" dist="38100" dir="2700000" algn="tl">
                    <a:srgbClr val="C0C0C0"/>
                  </a:outerShdw>
                </a:effectLst>
              </a:rPr>
              <a:t>Việc chia sẻ tài nguyên khi tạo tiến trình:</a:t>
            </a:r>
          </a:p>
          <a:p>
            <a:pPr marL="457200" lvl="1" indent="0" algn="just">
              <a:buClr>
                <a:srgbClr val="03971F"/>
              </a:buClr>
              <a:buSzPct val="120000"/>
              <a:buFont typeface="Wingdings" pitchFamily="2" charset="2"/>
              <a:buChar char="Ø"/>
            </a:pPr>
            <a:r>
              <a:rPr lang="en-US" sz="3200">
                <a:effectLst>
                  <a:outerShdw blurRad="38100" dist="38100" dir="2700000" algn="tl">
                    <a:srgbClr val="C0C0C0"/>
                  </a:outerShdw>
                </a:effectLst>
              </a:rPr>
              <a:t>Thông thường mỗi tiến trình cần một số tài nguyên xác định như: thời gian CPU, bộ nhớ, các tập tin, các thiết bị I/O để hoàn thành tác vụ của nó. </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Effect transition="in" filter="wipe(down)">
                                      <p:cBhvr>
                                        <p:cTn id="7" dur="580">
                                          <p:stCondLst>
                                            <p:cond delay="0"/>
                                          </p:stCondLst>
                                        </p:cTn>
                                        <p:tgtEl>
                                          <p:spTgt spid="253955">
                                            <p:txEl>
                                              <p:pRg st="0" end="0"/>
                                            </p:txEl>
                                          </p:spTgt>
                                        </p:tgtEl>
                                      </p:cBhvr>
                                    </p:animEffect>
                                    <p:anim calcmode="lin" valueType="num">
                                      <p:cBhvr>
                                        <p:cTn id="8" dur="1822" tmFilter="0,0; 0.14,0.36; 0.43,0.73; 0.71,0.91; 1.0,1.0">
                                          <p:stCondLst>
                                            <p:cond delay="0"/>
                                          </p:stCondLst>
                                        </p:cTn>
                                        <p:tgtEl>
                                          <p:spTgt spid="25395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395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395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395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395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53955">
                                            <p:txEl>
                                              <p:pRg st="0" end="0"/>
                                            </p:txEl>
                                          </p:spTgt>
                                        </p:tgtEl>
                                      </p:cBhvr>
                                      <p:to x="100000" y="60000"/>
                                    </p:animScale>
                                    <p:animScale>
                                      <p:cBhvr>
                                        <p:cTn id="14" dur="166" decel="50000">
                                          <p:stCondLst>
                                            <p:cond delay="676"/>
                                          </p:stCondLst>
                                        </p:cTn>
                                        <p:tgtEl>
                                          <p:spTgt spid="253955">
                                            <p:txEl>
                                              <p:pRg st="0" end="0"/>
                                            </p:txEl>
                                          </p:spTgt>
                                        </p:tgtEl>
                                      </p:cBhvr>
                                      <p:to x="100000" y="100000"/>
                                    </p:animScale>
                                    <p:animScale>
                                      <p:cBhvr>
                                        <p:cTn id="15" dur="26">
                                          <p:stCondLst>
                                            <p:cond delay="1312"/>
                                          </p:stCondLst>
                                        </p:cTn>
                                        <p:tgtEl>
                                          <p:spTgt spid="253955">
                                            <p:txEl>
                                              <p:pRg st="0" end="0"/>
                                            </p:txEl>
                                          </p:spTgt>
                                        </p:tgtEl>
                                      </p:cBhvr>
                                      <p:to x="100000" y="80000"/>
                                    </p:animScale>
                                    <p:animScale>
                                      <p:cBhvr>
                                        <p:cTn id="16" dur="166" decel="50000">
                                          <p:stCondLst>
                                            <p:cond delay="1338"/>
                                          </p:stCondLst>
                                        </p:cTn>
                                        <p:tgtEl>
                                          <p:spTgt spid="253955">
                                            <p:txEl>
                                              <p:pRg st="0" end="0"/>
                                            </p:txEl>
                                          </p:spTgt>
                                        </p:tgtEl>
                                      </p:cBhvr>
                                      <p:to x="100000" y="100000"/>
                                    </p:animScale>
                                    <p:animScale>
                                      <p:cBhvr>
                                        <p:cTn id="17" dur="26">
                                          <p:stCondLst>
                                            <p:cond delay="1642"/>
                                          </p:stCondLst>
                                        </p:cTn>
                                        <p:tgtEl>
                                          <p:spTgt spid="253955">
                                            <p:txEl>
                                              <p:pRg st="0" end="0"/>
                                            </p:txEl>
                                          </p:spTgt>
                                        </p:tgtEl>
                                      </p:cBhvr>
                                      <p:to x="100000" y="90000"/>
                                    </p:animScale>
                                    <p:animScale>
                                      <p:cBhvr>
                                        <p:cTn id="18" dur="166" decel="50000">
                                          <p:stCondLst>
                                            <p:cond delay="1668"/>
                                          </p:stCondLst>
                                        </p:cTn>
                                        <p:tgtEl>
                                          <p:spTgt spid="253955">
                                            <p:txEl>
                                              <p:pRg st="0" end="0"/>
                                            </p:txEl>
                                          </p:spTgt>
                                        </p:tgtEl>
                                      </p:cBhvr>
                                      <p:to x="100000" y="100000"/>
                                    </p:animScale>
                                    <p:animScale>
                                      <p:cBhvr>
                                        <p:cTn id="19" dur="26">
                                          <p:stCondLst>
                                            <p:cond delay="1808"/>
                                          </p:stCondLst>
                                        </p:cTn>
                                        <p:tgtEl>
                                          <p:spTgt spid="253955">
                                            <p:txEl>
                                              <p:pRg st="0" end="0"/>
                                            </p:txEl>
                                          </p:spTgt>
                                        </p:tgtEl>
                                      </p:cBhvr>
                                      <p:to x="100000" y="95000"/>
                                    </p:animScale>
                                    <p:animScale>
                                      <p:cBhvr>
                                        <p:cTn id="20" dur="166" decel="50000">
                                          <p:stCondLst>
                                            <p:cond delay="1834"/>
                                          </p:stCondLst>
                                        </p:cTn>
                                        <p:tgtEl>
                                          <p:spTgt spid="25395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53955">
                                            <p:txEl>
                                              <p:pRg st="1" end="1"/>
                                            </p:txEl>
                                          </p:spTgt>
                                        </p:tgtEl>
                                        <p:attrNameLst>
                                          <p:attrName>style.visibility</p:attrName>
                                        </p:attrNameLst>
                                      </p:cBhvr>
                                      <p:to>
                                        <p:strVal val="visible"/>
                                      </p:to>
                                    </p:set>
                                    <p:animEffect transition="in" filter="wipe(down)">
                                      <p:cBhvr>
                                        <p:cTn id="25" dur="580">
                                          <p:stCondLst>
                                            <p:cond delay="0"/>
                                          </p:stCondLst>
                                        </p:cTn>
                                        <p:tgtEl>
                                          <p:spTgt spid="253955">
                                            <p:txEl>
                                              <p:pRg st="1" end="1"/>
                                            </p:txEl>
                                          </p:spTgt>
                                        </p:tgtEl>
                                      </p:cBhvr>
                                    </p:animEffect>
                                    <p:anim calcmode="lin" valueType="num">
                                      <p:cBhvr>
                                        <p:cTn id="26" dur="1822" tmFilter="0,0; 0.14,0.36; 0.43,0.73; 0.71,0.91; 1.0,1.0">
                                          <p:stCondLst>
                                            <p:cond delay="0"/>
                                          </p:stCondLst>
                                        </p:cTn>
                                        <p:tgtEl>
                                          <p:spTgt spid="25395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5395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5395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5395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5395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53955">
                                            <p:txEl>
                                              <p:pRg st="1" end="1"/>
                                            </p:txEl>
                                          </p:spTgt>
                                        </p:tgtEl>
                                      </p:cBhvr>
                                      <p:to x="100000" y="60000"/>
                                    </p:animScale>
                                    <p:animScale>
                                      <p:cBhvr>
                                        <p:cTn id="32" dur="166" decel="50000">
                                          <p:stCondLst>
                                            <p:cond delay="676"/>
                                          </p:stCondLst>
                                        </p:cTn>
                                        <p:tgtEl>
                                          <p:spTgt spid="253955">
                                            <p:txEl>
                                              <p:pRg st="1" end="1"/>
                                            </p:txEl>
                                          </p:spTgt>
                                        </p:tgtEl>
                                      </p:cBhvr>
                                      <p:to x="100000" y="100000"/>
                                    </p:animScale>
                                    <p:animScale>
                                      <p:cBhvr>
                                        <p:cTn id="33" dur="26">
                                          <p:stCondLst>
                                            <p:cond delay="1312"/>
                                          </p:stCondLst>
                                        </p:cTn>
                                        <p:tgtEl>
                                          <p:spTgt spid="253955">
                                            <p:txEl>
                                              <p:pRg st="1" end="1"/>
                                            </p:txEl>
                                          </p:spTgt>
                                        </p:tgtEl>
                                      </p:cBhvr>
                                      <p:to x="100000" y="80000"/>
                                    </p:animScale>
                                    <p:animScale>
                                      <p:cBhvr>
                                        <p:cTn id="34" dur="166" decel="50000">
                                          <p:stCondLst>
                                            <p:cond delay="1338"/>
                                          </p:stCondLst>
                                        </p:cTn>
                                        <p:tgtEl>
                                          <p:spTgt spid="253955">
                                            <p:txEl>
                                              <p:pRg st="1" end="1"/>
                                            </p:txEl>
                                          </p:spTgt>
                                        </p:tgtEl>
                                      </p:cBhvr>
                                      <p:to x="100000" y="100000"/>
                                    </p:animScale>
                                    <p:animScale>
                                      <p:cBhvr>
                                        <p:cTn id="35" dur="26">
                                          <p:stCondLst>
                                            <p:cond delay="1642"/>
                                          </p:stCondLst>
                                        </p:cTn>
                                        <p:tgtEl>
                                          <p:spTgt spid="253955">
                                            <p:txEl>
                                              <p:pRg st="1" end="1"/>
                                            </p:txEl>
                                          </p:spTgt>
                                        </p:tgtEl>
                                      </p:cBhvr>
                                      <p:to x="100000" y="90000"/>
                                    </p:animScale>
                                    <p:animScale>
                                      <p:cBhvr>
                                        <p:cTn id="36" dur="166" decel="50000">
                                          <p:stCondLst>
                                            <p:cond delay="1668"/>
                                          </p:stCondLst>
                                        </p:cTn>
                                        <p:tgtEl>
                                          <p:spTgt spid="253955">
                                            <p:txEl>
                                              <p:pRg st="1" end="1"/>
                                            </p:txEl>
                                          </p:spTgt>
                                        </p:tgtEl>
                                      </p:cBhvr>
                                      <p:to x="100000" y="100000"/>
                                    </p:animScale>
                                    <p:animScale>
                                      <p:cBhvr>
                                        <p:cTn id="37" dur="26">
                                          <p:stCondLst>
                                            <p:cond delay="1808"/>
                                          </p:stCondLst>
                                        </p:cTn>
                                        <p:tgtEl>
                                          <p:spTgt spid="253955">
                                            <p:txEl>
                                              <p:pRg st="1" end="1"/>
                                            </p:txEl>
                                          </p:spTgt>
                                        </p:tgtEl>
                                      </p:cBhvr>
                                      <p:to x="100000" y="95000"/>
                                    </p:animScale>
                                    <p:animScale>
                                      <p:cBhvr>
                                        <p:cTn id="38" dur="166" decel="50000">
                                          <p:stCondLst>
                                            <p:cond delay="1834"/>
                                          </p:stCondLst>
                                        </p:cTn>
                                        <p:tgtEl>
                                          <p:spTgt spid="253955">
                                            <p:txEl>
                                              <p:pRg st="1" end="1"/>
                                            </p:txEl>
                                          </p:spTgt>
                                        </p:tgtEl>
                                      </p:cBhvr>
                                      <p:to x="100000" y="100000"/>
                                    </p:animScale>
                                  </p:childTnLst>
                                </p:cTn>
                              </p:par>
                              <p:par>
                                <p:cTn id="39" presetID="26" presetClass="entr" presetSubtype="0" fill="hold" grpId="0" nodeType="withEffect">
                                  <p:stCondLst>
                                    <p:cond delay="0"/>
                                  </p:stCondLst>
                                  <p:childTnLst>
                                    <p:set>
                                      <p:cBhvr>
                                        <p:cTn id="40" dur="1" fill="hold">
                                          <p:stCondLst>
                                            <p:cond delay="0"/>
                                          </p:stCondLst>
                                        </p:cTn>
                                        <p:tgtEl>
                                          <p:spTgt spid="253955">
                                            <p:txEl>
                                              <p:pRg st="2" end="2"/>
                                            </p:txEl>
                                          </p:spTgt>
                                        </p:tgtEl>
                                        <p:attrNameLst>
                                          <p:attrName>style.visibility</p:attrName>
                                        </p:attrNameLst>
                                      </p:cBhvr>
                                      <p:to>
                                        <p:strVal val="visible"/>
                                      </p:to>
                                    </p:set>
                                    <p:animEffect transition="in" filter="wipe(down)">
                                      <p:cBhvr>
                                        <p:cTn id="41" dur="580">
                                          <p:stCondLst>
                                            <p:cond delay="0"/>
                                          </p:stCondLst>
                                        </p:cTn>
                                        <p:tgtEl>
                                          <p:spTgt spid="253955">
                                            <p:txEl>
                                              <p:pRg st="2" end="2"/>
                                            </p:txEl>
                                          </p:spTgt>
                                        </p:tgtEl>
                                      </p:cBhvr>
                                    </p:animEffect>
                                    <p:anim calcmode="lin" valueType="num">
                                      <p:cBhvr>
                                        <p:cTn id="42" dur="1822" tmFilter="0,0; 0.14,0.36; 0.43,0.73; 0.71,0.91; 1.0,1.0">
                                          <p:stCondLst>
                                            <p:cond delay="0"/>
                                          </p:stCondLst>
                                        </p:cTn>
                                        <p:tgtEl>
                                          <p:spTgt spid="253955">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253955">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253955">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253955">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253955">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253955">
                                            <p:txEl>
                                              <p:pRg st="2" end="2"/>
                                            </p:txEl>
                                          </p:spTgt>
                                        </p:tgtEl>
                                      </p:cBhvr>
                                      <p:to x="100000" y="60000"/>
                                    </p:animScale>
                                    <p:animScale>
                                      <p:cBhvr>
                                        <p:cTn id="48" dur="166" decel="50000">
                                          <p:stCondLst>
                                            <p:cond delay="676"/>
                                          </p:stCondLst>
                                        </p:cTn>
                                        <p:tgtEl>
                                          <p:spTgt spid="253955">
                                            <p:txEl>
                                              <p:pRg st="2" end="2"/>
                                            </p:txEl>
                                          </p:spTgt>
                                        </p:tgtEl>
                                      </p:cBhvr>
                                      <p:to x="100000" y="100000"/>
                                    </p:animScale>
                                    <p:animScale>
                                      <p:cBhvr>
                                        <p:cTn id="49" dur="26">
                                          <p:stCondLst>
                                            <p:cond delay="1312"/>
                                          </p:stCondLst>
                                        </p:cTn>
                                        <p:tgtEl>
                                          <p:spTgt spid="253955">
                                            <p:txEl>
                                              <p:pRg st="2" end="2"/>
                                            </p:txEl>
                                          </p:spTgt>
                                        </p:tgtEl>
                                      </p:cBhvr>
                                      <p:to x="100000" y="80000"/>
                                    </p:animScale>
                                    <p:animScale>
                                      <p:cBhvr>
                                        <p:cTn id="50" dur="166" decel="50000">
                                          <p:stCondLst>
                                            <p:cond delay="1338"/>
                                          </p:stCondLst>
                                        </p:cTn>
                                        <p:tgtEl>
                                          <p:spTgt spid="253955">
                                            <p:txEl>
                                              <p:pRg st="2" end="2"/>
                                            </p:txEl>
                                          </p:spTgt>
                                        </p:tgtEl>
                                      </p:cBhvr>
                                      <p:to x="100000" y="100000"/>
                                    </p:animScale>
                                    <p:animScale>
                                      <p:cBhvr>
                                        <p:cTn id="51" dur="26">
                                          <p:stCondLst>
                                            <p:cond delay="1642"/>
                                          </p:stCondLst>
                                        </p:cTn>
                                        <p:tgtEl>
                                          <p:spTgt spid="253955">
                                            <p:txEl>
                                              <p:pRg st="2" end="2"/>
                                            </p:txEl>
                                          </p:spTgt>
                                        </p:tgtEl>
                                      </p:cBhvr>
                                      <p:to x="100000" y="90000"/>
                                    </p:animScale>
                                    <p:animScale>
                                      <p:cBhvr>
                                        <p:cTn id="52" dur="166" decel="50000">
                                          <p:stCondLst>
                                            <p:cond delay="1668"/>
                                          </p:stCondLst>
                                        </p:cTn>
                                        <p:tgtEl>
                                          <p:spTgt spid="253955">
                                            <p:txEl>
                                              <p:pRg st="2" end="2"/>
                                            </p:txEl>
                                          </p:spTgt>
                                        </p:tgtEl>
                                      </p:cBhvr>
                                      <p:to x="100000" y="100000"/>
                                    </p:animScale>
                                    <p:animScale>
                                      <p:cBhvr>
                                        <p:cTn id="53" dur="26">
                                          <p:stCondLst>
                                            <p:cond delay="1808"/>
                                          </p:stCondLst>
                                        </p:cTn>
                                        <p:tgtEl>
                                          <p:spTgt spid="253955">
                                            <p:txEl>
                                              <p:pRg st="2" end="2"/>
                                            </p:txEl>
                                          </p:spTgt>
                                        </p:tgtEl>
                                      </p:cBhvr>
                                      <p:to x="100000" y="95000"/>
                                    </p:animScale>
                                    <p:animScale>
                                      <p:cBhvr>
                                        <p:cTn id="54" dur="166" decel="50000">
                                          <p:stCondLst>
                                            <p:cond delay="1834"/>
                                          </p:stCondLst>
                                        </p:cTn>
                                        <p:tgtEl>
                                          <p:spTgt spid="25395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7648523-B09C-4B33-A41F-0BB1F98D298B}" type="slidenum">
              <a:rPr lang="en-US"/>
              <a:pPr/>
              <a:t>28</a:t>
            </a:fld>
            <a:endParaRPr lang="en-US"/>
          </a:p>
        </p:txBody>
      </p:sp>
      <p:sp>
        <p:nvSpPr>
          <p:cNvPr id="187394" name="Rectangle 2"/>
          <p:cNvSpPr>
            <a:spLocks noGrp="1" noChangeArrowheads="1"/>
          </p:cNvSpPr>
          <p:nvPr>
            <p:ph type="title"/>
          </p:nvPr>
        </p:nvSpPr>
        <p:spPr>
          <a:xfrm>
            <a:off x="457200" y="274638"/>
            <a:ext cx="8229600" cy="760412"/>
          </a:xfrm>
        </p:spPr>
        <p:txBody>
          <a:bodyPr/>
          <a:lstStyle/>
          <a:p>
            <a:r>
              <a:rPr lang="en-US" sz="4800">
                <a:solidFill>
                  <a:srgbClr val="FF3300"/>
                </a:solidFill>
                <a:effectLst>
                  <a:outerShdw blurRad="38100" dist="38100" dir="2700000" algn="tl">
                    <a:srgbClr val="C0C0C0"/>
                  </a:outerShdw>
                </a:effectLst>
              </a:rPr>
              <a:t>Tạo tiến trình</a:t>
            </a:r>
          </a:p>
        </p:txBody>
      </p:sp>
      <p:sp>
        <p:nvSpPr>
          <p:cNvPr id="187395" name="Rectangle 3"/>
          <p:cNvSpPr>
            <a:spLocks noGrp="1" noChangeArrowheads="1"/>
          </p:cNvSpPr>
          <p:nvPr>
            <p:ph type="body" idx="1"/>
          </p:nvPr>
        </p:nvSpPr>
        <p:spPr>
          <a:xfrm>
            <a:off x="0" y="1062038"/>
            <a:ext cx="8890000" cy="4903787"/>
          </a:xfrm>
        </p:spPr>
        <p:txBody>
          <a:bodyPr/>
          <a:lstStyle/>
          <a:p>
            <a:pPr algn="just">
              <a:spcBef>
                <a:spcPct val="10000"/>
              </a:spcBef>
              <a:buClr>
                <a:srgbClr val="03971F"/>
              </a:buClr>
              <a:buSzPct val="120000"/>
              <a:buFont typeface="Wingdings" pitchFamily="2" charset="2"/>
              <a:buChar char="Ø"/>
            </a:pPr>
            <a:r>
              <a:rPr lang="en-US" sz="3000" dirty="0" err="1">
                <a:effectLst>
                  <a:outerShdw blurRad="38100" dist="38100" dir="2700000" algn="tl">
                    <a:srgbClr val="C0C0C0"/>
                  </a:outerShdw>
                </a:effectLst>
              </a:rPr>
              <a:t>Khi</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một</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tiến</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trình</a:t>
            </a:r>
            <a:r>
              <a:rPr lang="en-US" sz="3000" dirty="0">
                <a:effectLst>
                  <a:outerShdw blurRad="38100" dist="38100" dir="2700000" algn="tl">
                    <a:srgbClr val="C0C0C0"/>
                  </a:outerShdw>
                </a:effectLst>
              </a:rPr>
              <a:t> con </a:t>
            </a:r>
            <a:r>
              <a:rPr lang="en-US" sz="3000" dirty="0" err="1">
                <a:effectLst>
                  <a:outerShdw blurRad="38100" dist="38100" dir="2700000" algn="tl">
                    <a:srgbClr val="C0C0C0"/>
                  </a:outerShdw>
                </a:effectLst>
              </a:rPr>
              <a:t>được</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tạo</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nó</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có</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thể</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nhận</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tài</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nguyên</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trực</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tiếp</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từ</a:t>
            </a:r>
            <a:r>
              <a:rPr lang="en-US" sz="3000" dirty="0">
                <a:effectLst>
                  <a:outerShdw blurRad="38100" dist="38100" dir="2700000" algn="tl">
                    <a:srgbClr val="C0C0C0"/>
                  </a:outerShdw>
                </a:effectLst>
              </a:rPr>
              <a:t> HĐH hay </a:t>
            </a:r>
            <a:r>
              <a:rPr lang="en-US" sz="3000" dirty="0" err="1">
                <a:effectLst>
                  <a:outerShdw blurRad="38100" dist="38100" dir="2700000" algn="tl">
                    <a:srgbClr val="C0C0C0"/>
                  </a:outerShdw>
                </a:effectLst>
              </a:rPr>
              <a:t>nó</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có</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thể</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bị</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ràng</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buộc</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bởi</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một</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tập</a:t>
            </a:r>
            <a:r>
              <a:rPr lang="en-US" sz="3000" dirty="0">
                <a:effectLst>
                  <a:outerShdw blurRad="38100" dist="38100" dir="2700000" algn="tl">
                    <a:srgbClr val="C0C0C0"/>
                  </a:outerShdw>
                </a:effectLst>
              </a:rPr>
              <a:t> con </a:t>
            </a:r>
            <a:r>
              <a:rPr lang="en-US" sz="3000" dirty="0" err="1">
                <a:effectLst>
                  <a:outerShdw blurRad="38100" dist="38100" dir="2700000" algn="tl">
                    <a:srgbClr val="C0C0C0"/>
                  </a:outerShdw>
                </a:effectLst>
              </a:rPr>
              <a:t>các</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tài</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nguyên</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của</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tiến</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trình</a:t>
            </a:r>
            <a:r>
              <a:rPr lang="en-US" sz="3000" dirty="0">
                <a:effectLst>
                  <a:outerShdw blurRad="38100" dist="38100" dir="2700000" algn="tl">
                    <a:srgbClr val="C0C0C0"/>
                  </a:outerShdw>
                </a:effectLst>
              </a:rPr>
              <a:t> cha.</a:t>
            </a:r>
          </a:p>
          <a:p>
            <a:pPr algn="just">
              <a:spcBef>
                <a:spcPct val="10000"/>
              </a:spcBef>
              <a:buSzPct val="160000"/>
              <a:buFont typeface="Wingdings" pitchFamily="2" charset="2"/>
              <a:buChar char="§"/>
            </a:pPr>
            <a:r>
              <a:rPr lang="en-US" sz="3000" dirty="0" err="1">
                <a:solidFill>
                  <a:srgbClr val="FF0000"/>
                </a:solidFill>
                <a:effectLst>
                  <a:outerShdw blurRad="38100" dist="38100" dir="2700000" algn="tl">
                    <a:srgbClr val="C0C0C0"/>
                  </a:outerShdw>
                </a:effectLst>
              </a:rPr>
              <a:t>Sự</a:t>
            </a:r>
            <a:r>
              <a:rPr lang="en-US" sz="3000" dirty="0">
                <a:solidFill>
                  <a:srgbClr val="FF0000"/>
                </a:solidFill>
                <a:effectLst>
                  <a:outerShdw blurRad="38100" dist="38100" dir="2700000" algn="tl">
                    <a:srgbClr val="C0C0C0"/>
                  </a:outerShdw>
                </a:effectLst>
              </a:rPr>
              <a:t> </a:t>
            </a:r>
            <a:r>
              <a:rPr lang="en-US" sz="3000" dirty="0" err="1">
                <a:solidFill>
                  <a:srgbClr val="FF0000"/>
                </a:solidFill>
                <a:effectLst>
                  <a:outerShdw blurRad="38100" dist="38100" dir="2700000" algn="tl">
                    <a:srgbClr val="C0C0C0"/>
                  </a:outerShdw>
                </a:effectLst>
              </a:rPr>
              <a:t>thi</a:t>
            </a:r>
            <a:r>
              <a:rPr lang="en-US" sz="3000" dirty="0">
                <a:solidFill>
                  <a:srgbClr val="FF0000"/>
                </a:solidFill>
                <a:effectLst>
                  <a:outerShdw blurRad="38100" dist="38100" dir="2700000" algn="tl">
                    <a:srgbClr val="C0C0C0"/>
                  </a:outerShdw>
                </a:effectLst>
              </a:rPr>
              <a:t> </a:t>
            </a:r>
            <a:r>
              <a:rPr lang="en-US" sz="3000" dirty="0" err="1">
                <a:solidFill>
                  <a:srgbClr val="FF0000"/>
                </a:solidFill>
                <a:effectLst>
                  <a:outerShdw blurRad="38100" dist="38100" dir="2700000" algn="tl">
                    <a:srgbClr val="C0C0C0"/>
                  </a:outerShdw>
                </a:effectLst>
              </a:rPr>
              <a:t>hành</a:t>
            </a:r>
            <a:endParaRPr lang="en-US" sz="3000" dirty="0">
              <a:solidFill>
                <a:srgbClr val="FF0000"/>
              </a:solidFill>
              <a:effectLst>
                <a:outerShdw blurRad="38100" dist="38100" dir="2700000" algn="tl">
                  <a:srgbClr val="C0C0C0"/>
                </a:outerShdw>
              </a:effectLst>
            </a:endParaRPr>
          </a:p>
          <a:p>
            <a:pPr algn="just">
              <a:spcBef>
                <a:spcPct val="10000"/>
              </a:spcBef>
              <a:buClr>
                <a:srgbClr val="03971F"/>
              </a:buClr>
              <a:buSzPct val="120000"/>
              <a:buFont typeface="Wingdings" pitchFamily="2" charset="2"/>
              <a:buChar char="Ø"/>
            </a:pPr>
            <a:r>
              <a:rPr lang="en-US" sz="3000" dirty="0" err="1">
                <a:effectLst>
                  <a:outerShdw blurRad="38100" dist="38100" dir="2700000" algn="tl">
                    <a:srgbClr val="C0C0C0"/>
                  </a:outerShdw>
                </a:effectLst>
              </a:rPr>
              <a:t>Khi</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một</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tiến</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trình</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tạo</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một</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tiến</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trình</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mới</a:t>
            </a:r>
            <a:r>
              <a:rPr lang="en-US" sz="3000" dirty="0">
                <a:effectLst>
                  <a:outerShdw blurRad="38100" dist="38100" dir="2700000" algn="tl">
                    <a:srgbClr val="C0C0C0"/>
                  </a:outerShdw>
                </a:effectLst>
              </a:rPr>
              <a:t>, 2 </a:t>
            </a:r>
            <a:r>
              <a:rPr lang="en-US" sz="3000" dirty="0" err="1">
                <a:effectLst>
                  <a:outerShdw blurRad="38100" dist="38100" dir="2700000" algn="tl">
                    <a:srgbClr val="C0C0C0"/>
                  </a:outerShdw>
                </a:effectLst>
              </a:rPr>
              <a:t>khả</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năng</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thực</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thi</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có</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thể</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xẩy</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ra</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sau</a:t>
            </a:r>
            <a:r>
              <a:rPr lang="en-US" sz="3000" dirty="0">
                <a:effectLst>
                  <a:outerShdw blurRad="38100" dist="38100" dir="2700000" algn="tl">
                    <a:srgbClr val="C0C0C0"/>
                  </a:outerShdw>
                </a:effectLst>
              </a:rPr>
              <a:t>:</a:t>
            </a:r>
          </a:p>
          <a:p>
            <a:pPr algn="just">
              <a:spcBef>
                <a:spcPct val="10000"/>
              </a:spcBef>
              <a:buSzPct val="160000"/>
              <a:buFont typeface="Wingdings" pitchFamily="2" charset="2"/>
              <a:buNone/>
            </a:pPr>
            <a:r>
              <a:rPr lang="en-US" sz="3000" dirty="0">
                <a:effectLst>
                  <a:outerShdw blurRad="38100" dist="38100" dir="2700000" algn="tl">
                    <a:srgbClr val="C0C0C0"/>
                  </a:outerShdw>
                </a:effectLst>
              </a:rPr>
              <a:t>	1. </a:t>
            </a:r>
            <a:r>
              <a:rPr lang="en-US" sz="3000" dirty="0" err="1">
                <a:effectLst>
                  <a:outerShdw blurRad="38100" dist="38100" dir="2700000" algn="tl">
                    <a:srgbClr val="C0C0C0"/>
                  </a:outerShdw>
                </a:effectLst>
              </a:rPr>
              <a:t>Tiến</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trình</a:t>
            </a:r>
            <a:r>
              <a:rPr lang="en-US" sz="3000" dirty="0">
                <a:effectLst>
                  <a:outerShdw blurRad="38100" dist="38100" dir="2700000" algn="tl">
                    <a:srgbClr val="C0C0C0"/>
                  </a:outerShdw>
                </a:effectLst>
              </a:rPr>
              <a:t> cha </a:t>
            </a:r>
            <a:r>
              <a:rPr lang="en-US" sz="3000" dirty="0" err="1">
                <a:effectLst>
                  <a:outerShdw blurRad="38100" dist="38100" dir="2700000" algn="tl">
                    <a:srgbClr val="C0C0C0"/>
                  </a:outerShdw>
                </a:effectLst>
              </a:rPr>
              <a:t>tiếp</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tục</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thực</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thi</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đồng</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thời</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với</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tiến</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trình</a:t>
            </a:r>
            <a:r>
              <a:rPr lang="en-US" sz="3000" dirty="0">
                <a:effectLst>
                  <a:outerShdw blurRad="38100" dist="38100" dir="2700000" algn="tl">
                    <a:srgbClr val="C0C0C0"/>
                  </a:outerShdw>
                </a:effectLst>
              </a:rPr>
              <a:t> con.</a:t>
            </a:r>
          </a:p>
          <a:p>
            <a:pPr algn="just">
              <a:spcBef>
                <a:spcPct val="10000"/>
              </a:spcBef>
              <a:buSzPct val="160000"/>
              <a:buFont typeface="Wingdings" pitchFamily="2" charset="2"/>
              <a:buNone/>
            </a:pPr>
            <a:r>
              <a:rPr lang="en-US" sz="3000" dirty="0">
                <a:effectLst>
                  <a:outerShdw blurRad="38100" dist="38100" dir="2700000" algn="tl">
                    <a:srgbClr val="C0C0C0"/>
                  </a:outerShdw>
                </a:effectLst>
              </a:rPr>
              <a:t>	2. </a:t>
            </a:r>
            <a:r>
              <a:rPr lang="en-US" sz="3000" dirty="0" err="1">
                <a:effectLst>
                  <a:outerShdw blurRad="38100" dist="38100" dir="2700000" algn="tl">
                    <a:srgbClr val="C0C0C0"/>
                  </a:outerShdw>
                </a:effectLst>
              </a:rPr>
              <a:t>Tiến</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trình</a:t>
            </a:r>
            <a:r>
              <a:rPr lang="en-US" sz="3000" dirty="0">
                <a:effectLst>
                  <a:outerShdw blurRad="38100" dist="38100" dir="2700000" algn="tl">
                    <a:srgbClr val="C0C0C0"/>
                  </a:outerShdw>
                </a:effectLst>
              </a:rPr>
              <a:t> cha </a:t>
            </a:r>
            <a:r>
              <a:rPr lang="en-US" sz="3000" dirty="0" err="1">
                <a:effectLst>
                  <a:outerShdw blurRad="38100" dist="38100" dir="2700000" algn="tl">
                    <a:srgbClr val="C0C0C0"/>
                  </a:outerShdw>
                </a:effectLst>
              </a:rPr>
              <a:t>chờ</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cho</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tới</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khi</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một</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số</a:t>
            </a:r>
            <a:r>
              <a:rPr lang="en-US" sz="3000" dirty="0">
                <a:effectLst>
                  <a:outerShdw blurRad="38100" dist="38100" dir="2700000" algn="tl">
                    <a:srgbClr val="C0C0C0"/>
                  </a:outerShdw>
                </a:effectLst>
              </a:rPr>
              <a:t> hay </a:t>
            </a:r>
            <a:r>
              <a:rPr lang="en-US" sz="3000" dirty="0" err="1">
                <a:effectLst>
                  <a:outerShdw blurRad="38100" dist="38100" dir="2700000" algn="tl">
                    <a:srgbClr val="C0C0C0"/>
                  </a:outerShdw>
                </a:effectLst>
              </a:rPr>
              <a:t>tất</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cả</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các</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tiến</a:t>
            </a:r>
            <a:r>
              <a:rPr lang="en-US" sz="3000" dirty="0">
                <a:effectLst>
                  <a:outerShdw blurRad="38100" dist="38100" dir="2700000" algn="tl">
                    <a:srgbClr val="C0C0C0"/>
                  </a:outerShdw>
                </a:effectLst>
              </a:rPr>
              <a:t> </a:t>
            </a:r>
            <a:r>
              <a:rPr lang="en-US" sz="3000" dirty="0" err="1">
                <a:effectLst>
                  <a:outerShdw blurRad="38100" dist="38100" dir="2700000" algn="tl">
                    <a:srgbClr val="C0C0C0"/>
                  </a:outerShdw>
                </a:effectLst>
              </a:rPr>
              <a:t>trình</a:t>
            </a:r>
            <a:r>
              <a:rPr lang="en-US" sz="3000" dirty="0">
                <a:effectLst>
                  <a:outerShdw blurRad="38100" dist="38100" dir="2700000" algn="tl">
                    <a:srgbClr val="C0C0C0"/>
                  </a:outerShdw>
                </a:effectLst>
              </a:rPr>
              <a:t> con </a:t>
            </a:r>
            <a:r>
              <a:rPr lang="en-US" sz="3000" dirty="0" err="1">
                <a:effectLst>
                  <a:outerShdw blurRad="38100" dist="38100" dir="2700000" algn="tl">
                    <a:srgbClr val="C0C0C0"/>
                  </a:outerShdw>
                </a:effectLst>
              </a:rPr>
              <a:t>kết</a:t>
            </a:r>
            <a:r>
              <a:rPr lang="en-US" sz="3000" dirty="0">
                <a:effectLst>
                  <a:outerShdw blurRad="38100" dist="38100" dir="2700000" algn="tl">
                    <a:srgbClr val="C0C0C0"/>
                  </a:outerShdw>
                </a:effectLst>
              </a:rPr>
              <a:t> </a:t>
            </a:r>
            <a:r>
              <a:rPr lang="en-US" sz="3000" dirty="0" err="1" smtClean="0">
                <a:effectLst>
                  <a:outerShdw blurRad="38100" dist="38100" dir="2700000" algn="tl">
                    <a:srgbClr val="C0C0C0"/>
                  </a:outerShdw>
                </a:effectLst>
              </a:rPr>
              <a:t>túc</a:t>
            </a:r>
            <a:r>
              <a:rPr lang="en-US" sz="3000" dirty="0">
                <a:effectLst>
                  <a:outerShdw blurRad="38100" dist="38100" dir="2700000" algn="tl">
                    <a:srgbClr val="C0C0C0"/>
                  </a:outerShdw>
                </a:effectLst>
              </a:rPr>
              <a:t>.</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wipe(down)">
                                      <p:cBhvr>
                                        <p:cTn id="7" dur="580">
                                          <p:stCondLst>
                                            <p:cond delay="0"/>
                                          </p:stCondLst>
                                        </p:cTn>
                                        <p:tgtEl>
                                          <p:spTgt spid="187395">
                                            <p:txEl>
                                              <p:pRg st="0" end="0"/>
                                            </p:txEl>
                                          </p:spTgt>
                                        </p:tgtEl>
                                      </p:cBhvr>
                                    </p:animEffect>
                                    <p:anim calcmode="lin" valueType="num">
                                      <p:cBhvr>
                                        <p:cTn id="8" dur="1822" tmFilter="0,0; 0.14,0.36; 0.43,0.73; 0.71,0.91; 1.0,1.0">
                                          <p:stCondLst>
                                            <p:cond delay="0"/>
                                          </p:stCondLst>
                                        </p:cTn>
                                        <p:tgtEl>
                                          <p:spTgt spid="18739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739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739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739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739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7395">
                                            <p:txEl>
                                              <p:pRg st="0" end="0"/>
                                            </p:txEl>
                                          </p:spTgt>
                                        </p:tgtEl>
                                      </p:cBhvr>
                                      <p:to x="100000" y="60000"/>
                                    </p:animScale>
                                    <p:animScale>
                                      <p:cBhvr>
                                        <p:cTn id="14" dur="166" decel="50000">
                                          <p:stCondLst>
                                            <p:cond delay="676"/>
                                          </p:stCondLst>
                                        </p:cTn>
                                        <p:tgtEl>
                                          <p:spTgt spid="187395">
                                            <p:txEl>
                                              <p:pRg st="0" end="0"/>
                                            </p:txEl>
                                          </p:spTgt>
                                        </p:tgtEl>
                                      </p:cBhvr>
                                      <p:to x="100000" y="100000"/>
                                    </p:animScale>
                                    <p:animScale>
                                      <p:cBhvr>
                                        <p:cTn id="15" dur="26">
                                          <p:stCondLst>
                                            <p:cond delay="1312"/>
                                          </p:stCondLst>
                                        </p:cTn>
                                        <p:tgtEl>
                                          <p:spTgt spid="187395">
                                            <p:txEl>
                                              <p:pRg st="0" end="0"/>
                                            </p:txEl>
                                          </p:spTgt>
                                        </p:tgtEl>
                                      </p:cBhvr>
                                      <p:to x="100000" y="80000"/>
                                    </p:animScale>
                                    <p:animScale>
                                      <p:cBhvr>
                                        <p:cTn id="16" dur="166" decel="50000">
                                          <p:stCondLst>
                                            <p:cond delay="1338"/>
                                          </p:stCondLst>
                                        </p:cTn>
                                        <p:tgtEl>
                                          <p:spTgt spid="187395">
                                            <p:txEl>
                                              <p:pRg st="0" end="0"/>
                                            </p:txEl>
                                          </p:spTgt>
                                        </p:tgtEl>
                                      </p:cBhvr>
                                      <p:to x="100000" y="100000"/>
                                    </p:animScale>
                                    <p:animScale>
                                      <p:cBhvr>
                                        <p:cTn id="17" dur="26">
                                          <p:stCondLst>
                                            <p:cond delay="1642"/>
                                          </p:stCondLst>
                                        </p:cTn>
                                        <p:tgtEl>
                                          <p:spTgt spid="187395">
                                            <p:txEl>
                                              <p:pRg st="0" end="0"/>
                                            </p:txEl>
                                          </p:spTgt>
                                        </p:tgtEl>
                                      </p:cBhvr>
                                      <p:to x="100000" y="90000"/>
                                    </p:animScale>
                                    <p:animScale>
                                      <p:cBhvr>
                                        <p:cTn id="18" dur="166" decel="50000">
                                          <p:stCondLst>
                                            <p:cond delay="1668"/>
                                          </p:stCondLst>
                                        </p:cTn>
                                        <p:tgtEl>
                                          <p:spTgt spid="187395">
                                            <p:txEl>
                                              <p:pRg st="0" end="0"/>
                                            </p:txEl>
                                          </p:spTgt>
                                        </p:tgtEl>
                                      </p:cBhvr>
                                      <p:to x="100000" y="100000"/>
                                    </p:animScale>
                                    <p:animScale>
                                      <p:cBhvr>
                                        <p:cTn id="19" dur="26">
                                          <p:stCondLst>
                                            <p:cond delay="1808"/>
                                          </p:stCondLst>
                                        </p:cTn>
                                        <p:tgtEl>
                                          <p:spTgt spid="187395">
                                            <p:txEl>
                                              <p:pRg st="0" end="0"/>
                                            </p:txEl>
                                          </p:spTgt>
                                        </p:tgtEl>
                                      </p:cBhvr>
                                      <p:to x="100000" y="95000"/>
                                    </p:animScale>
                                    <p:animScale>
                                      <p:cBhvr>
                                        <p:cTn id="20" dur="166" decel="50000">
                                          <p:stCondLst>
                                            <p:cond delay="1834"/>
                                          </p:stCondLst>
                                        </p:cTn>
                                        <p:tgtEl>
                                          <p:spTgt spid="18739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7395">
                                            <p:txEl>
                                              <p:pRg st="1" end="1"/>
                                            </p:txEl>
                                          </p:spTgt>
                                        </p:tgtEl>
                                        <p:attrNameLst>
                                          <p:attrName>style.visibility</p:attrName>
                                        </p:attrNameLst>
                                      </p:cBhvr>
                                      <p:to>
                                        <p:strVal val="visible"/>
                                      </p:to>
                                    </p:set>
                                    <p:animEffect transition="in" filter="wipe(down)">
                                      <p:cBhvr>
                                        <p:cTn id="25" dur="580">
                                          <p:stCondLst>
                                            <p:cond delay="0"/>
                                          </p:stCondLst>
                                        </p:cTn>
                                        <p:tgtEl>
                                          <p:spTgt spid="187395">
                                            <p:txEl>
                                              <p:pRg st="1" end="1"/>
                                            </p:txEl>
                                          </p:spTgt>
                                        </p:tgtEl>
                                      </p:cBhvr>
                                    </p:animEffect>
                                    <p:anim calcmode="lin" valueType="num">
                                      <p:cBhvr>
                                        <p:cTn id="26" dur="1822" tmFilter="0,0; 0.14,0.36; 0.43,0.73; 0.71,0.91; 1.0,1.0">
                                          <p:stCondLst>
                                            <p:cond delay="0"/>
                                          </p:stCondLst>
                                        </p:cTn>
                                        <p:tgtEl>
                                          <p:spTgt spid="18739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739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739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739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739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7395">
                                            <p:txEl>
                                              <p:pRg st="1" end="1"/>
                                            </p:txEl>
                                          </p:spTgt>
                                        </p:tgtEl>
                                      </p:cBhvr>
                                      <p:to x="100000" y="60000"/>
                                    </p:animScale>
                                    <p:animScale>
                                      <p:cBhvr>
                                        <p:cTn id="32" dur="166" decel="50000">
                                          <p:stCondLst>
                                            <p:cond delay="676"/>
                                          </p:stCondLst>
                                        </p:cTn>
                                        <p:tgtEl>
                                          <p:spTgt spid="187395">
                                            <p:txEl>
                                              <p:pRg st="1" end="1"/>
                                            </p:txEl>
                                          </p:spTgt>
                                        </p:tgtEl>
                                      </p:cBhvr>
                                      <p:to x="100000" y="100000"/>
                                    </p:animScale>
                                    <p:animScale>
                                      <p:cBhvr>
                                        <p:cTn id="33" dur="26">
                                          <p:stCondLst>
                                            <p:cond delay="1312"/>
                                          </p:stCondLst>
                                        </p:cTn>
                                        <p:tgtEl>
                                          <p:spTgt spid="187395">
                                            <p:txEl>
                                              <p:pRg st="1" end="1"/>
                                            </p:txEl>
                                          </p:spTgt>
                                        </p:tgtEl>
                                      </p:cBhvr>
                                      <p:to x="100000" y="80000"/>
                                    </p:animScale>
                                    <p:animScale>
                                      <p:cBhvr>
                                        <p:cTn id="34" dur="166" decel="50000">
                                          <p:stCondLst>
                                            <p:cond delay="1338"/>
                                          </p:stCondLst>
                                        </p:cTn>
                                        <p:tgtEl>
                                          <p:spTgt spid="187395">
                                            <p:txEl>
                                              <p:pRg st="1" end="1"/>
                                            </p:txEl>
                                          </p:spTgt>
                                        </p:tgtEl>
                                      </p:cBhvr>
                                      <p:to x="100000" y="100000"/>
                                    </p:animScale>
                                    <p:animScale>
                                      <p:cBhvr>
                                        <p:cTn id="35" dur="26">
                                          <p:stCondLst>
                                            <p:cond delay="1642"/>
                                          </p:stCondLst>
                                        </p:cTn>
                                        <p:tgtEl>
                                          <p:spTgt spid="187395">
                                            <p:txEl>
                                              <p:pRg st="1" end="1"/>
                                            </p:txEl>
                                          </p:spTgt>
                                        </p:tgtEl>
                                      </p:cBhvr>
                                      <p:to x="100000" y="90000"/>
                                    </p:animScale>
                                    <p:animScale>
                                      <p:cBhvr>
                                        <p:cTn id="36" dur="166" decel="50000">
                                          <p:stCondLst>
                                            <p:cond delay="1668"/>
                                          </p:stCondLst>
                                        </p:cTn>
                                        <p:tgtEl>
                                          <p:spTgt spid="187395">
                                            <p:txEl>
                                              <p:pRg st="1" end="1"/>
                                            </p:txEl>
                                          </p:spTgt>
                                        </p:tgtEl>
                                      </p:cBhvr>
                                      <p:to x="100000" y="100000"/>
                                    </p:animScale>
                                    <p:animScale>
                                      <p:cBhvr>
                                        <p:cTn id="37" dur="26">
                                          <p:stCondLst>
                                            <p:cond delay="1808"/>
                                          </p:stCondLst>
                                        </p:cTn>
                                        <p:tgtEl>
                                          <p:spTgt spid="187395">
                                            <p:txEl>
                                              <p:pRg st="1" end="1"/>
                                            </p:txEl>
                                          </p:spTgt>
                                        </p:tgtEl>
                                      </p:cBhvr>
                                      <p:to x="100000" y="95000"/>
                                    </p:animScale>
                                    <p:animScale>
                                      <p:cBhvr>
                                        <p:cTn id="38" dur="166" decel="50000">
                                          <p:stCondLst>
                                            <p:cond delay="1834"/>
                                          </p:stCondLst>
                                        </p:cTn>
                                        <p:tgtEl>
                                          <p:spTgt spid="18739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87395">
                                            <p:txEl>
                                              <p:pRg st="2" end="2"/>
                                            </p:txEl>
                                          </p:spTgt>
                                        </p:tgtEl>
                                        <p:attrNameLst>
                                          <p:attrName>style.visibility</p:attrName>
                                        </p:attrNameLst>
                                      </p:cBhvr>
                                      <p:to>
                                        <p:strVal val="visible"/>
                                      </p:to>
                                    </p:set>
                                    <p:animEffect transition="in" filter="wipe(down)">
                                      <p:cBhvr>
                                        <p:cTn id="43" dur="580">
                                          <p:stCondLst>
                                            <p:cond delay="0"/>
                                          </p:stCondLst>
                                        </p:cTn>
                                        <p:tgtEl>
                                          <p:spTgt spid="187395">
                                            <p:txEl>
                                              <p:pRg st="2" end="2"/>
                                            </p:txEl>
                                          </p:spTgt>
                                        </p:tgtEl>
                                      </p:cBhvr>
                                    </p:animEffect>
                                    <p:anim calcmode="lin" valueType="num">
                                      <p:cBhvr>
                                        <p:cTn id="44" dur="1822" tmFilter="0,0; 0.14,0.36; 0.43,0.73; 0.71,0.91; 1.0,1.0">
                                          <p:stCondLst>
                                            <p:cond delay="0"/>
                                          </p:stCondLst>
                                        </p:cTn>
                                        <p:tgtEl>
                                          <p:spTgt spid="18739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8739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8739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8739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8739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87395">
                                            <p:txEl>
                                              <p:pRg st="2" end="2"/>
                                            </p:txEl>
                                          </p:spTgt>
                                        </p:tgtEl>
                                      </p:cBhvr>
                                      <p:to x="100000" y="60000"/>
                                    </p:animScale>
                                    <p:animScale>
                                      <p:cBhvr>
                                        <p:cTn id="50" dur="166" decel="50000">
                                          <p:stCondLst>
                                            <p:cond delay="676"/>
                                          </p:stCondLst>
                                        </p:cTn>
                                        <p:tgtEl>
                                          <p:spTgt spid="187395">
                                            <p:txEl>
                                              <p:pRg st="2" end="2"/>
                                            </p:txEl>
                                          </p:spTgt>
                                        </p:tgtEl>
                                      </p:cBhvr>
                                      <p:to x="100000" y="100000"/>
                                    </p:animScale>
                                    <p:animScale>
                                      <p:cBhvr>
                                        <p:cTn id="51" dur="26">
                                          <p:stCondLst>
                                            <p:cond delay="1312"/>
                                          </p:stCondLst>
                                        </p:cTn>
                                        <p:tgtEl>
                                          <p:spTgt spid="187395">
                                            <p:txEl>
                                              <p:pRg st="2" end="2"/>
                                            </p:txEl>
                                          </p:spTgt>
                                        </p:tgtEl>
                                      </p:cBhvr>
                                      <p:to x="100000" y="80000"/>
                                    </p:animScale>
                                    <p:animScale>
                                      <p:cBhvr>
                                        <p:cTn id="52" dur="166" decel="50000">
                                          <p:stCondLst>
                                            <p:cond delay="1338"/>
                                          </p:stCondLst>
                                        </p:cTn>
                                        <p:tgtEl>
                                          <p:spTgt spid="187395">
                                            <p:txEl>
                                              <p:pRg st="2" end="2"/>
                                            </p:txEl>
                                          </p:spTgt>
                                        </p:tgtEl>
                                      </p:cBhvr>
                                      <p:to x="100000" y="100000"/>
                                    </p:animScale>
                                    <p:animScale>
                                      <p:cBhvr>
                                        <p:cTn id="53" dur="26">
                                          <p:stCondLst>
                                            <p:cond delay="1642"/>
                                          </p:stCondLst>
                                        </p:cTn>
                                        <p:tgtEl>
                                          <p:spTgt spid="187395">
                                            <p:txEl>
                                              <p:pRg st="2" end="2"/>
                                            </p:txEl>
                                          </p:spTgt>
                                        </p:tgtEl>
                                      </p:cBhvr>
                                      <p:to x="100000" y="90000"/>
                                    </p:animScale>
                                    <p:animScale>
                                      <p:cBhvr>
                                        <p:cTn id="54" dur="166" decel="50000">
                                          <p:stCondLst>
                                            <p:cond delay="1668"/>
                                          </p:stCondLst>
                                        </p:cTn>
                                        <p:tgtEl>
                                          <p:spTgt spid="187395">
                                            <p:txEl>
                                              <p:pRg st="2" end="2"/>
                                            </p:txEl>
                                          </p:spTgt>
                                        </p:tgtEl>
                                      </p:cBhvr>
                                      <p:to x="100000" y="100000"/>
                                    </p:animScale>
                                    <p:animScale>
                                      <p:cBhvr>
                                        <p:cTn id="55" dur="26">
                                          <p:stCondLst>
                                            <p:cond delay="1808"/>
                                          </p:stCondLst>
                                        </p:cTn>
                                        <p:tgtEl>
                                          <p:spTgt spid="187395">
                                            <p:txEl>
                                              <p:pRg st="2" end="2"/>
                                            </p:txEl>
                                          </p:spTgt>
                                        </p:tgtEl>
                                      </p:cBhvr>
                                      <p:to x="100000" y="95000"/>
                                    </p:animScale>
                                    <p:animScale>
                                      <p:cBhvr>
                                        <p:cTn id="56" dur="166" decel="50000">
                                          <p:stCondLst>
                                            <p:cond delay="1834"/>
                                          </p:stCondLst>
                                        </p:cTn>
                                        <p:tgtEl>
                                          <p:spTgt spid="187395">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87395">
                                            <p:txEl>
                                              <p:pRg st="3" end="3"/>
                                            </p:txEl>
                                          </p:spTgt>
                                        </p:tgtEl>
                                        <p:attrNameLst>
                                          <p:attrName>style.visibility</p:attrName>
                                        </p:attrNameLst>
                                      </p:cBhvr>
                                      <p:to>
                                        <p:strVal val="visible"/>
                                      </p:to>
                                    </p:set>
                                    <p:animEffect transition="in" filter="wipe(down)">
                                      <p:cBhvr>
                                        <p:cTn id="61" dur="580">
                                          <p:stCondLst>
                                            <p:cond delay="0"/>
                                          </p:stCondLst>
                                        </p:cTn>
                                        <p:tgtEl>
                                          <p:spTgt spid="187395">
                                            <p:txEl>
                                              <p:pRg st="3" end="3"/>
                                            </p:txEl>
                                          </p:spTgt>
                                        </p:tgtEl>
                                      </p:cBhvr>
                                    </p:animEffect>
                                    <p:anim calcmode="lin" valueType="num">
                                      <p:cBhvr>
                                        <p:cTn id="62" dur="1822" tmFilter="0,0; 0.14,0.36; 0.43,0.73; 0.71,0.91; 1.0,1.0">
                                          <p:stCondLst>
                                            <p:cond delay="0"/>
                                          </p:stCondLst>
                                        </p:cTn>
                                        <p:tgtEl>
                                          <p:spTgt spid="187395">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87395">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87395">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87395">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87395">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87395">
                                            <p:txEl>
                                              <p:pRg st="3" end="3"/>
                                            </p:txEl>
                                          </p:spTgt>
                                        </p:tgtEl>
                                      </p:cBhvr>
                                      <p:to x="100000" y="60000"/>
                                    </p:animScale>
                                    <p:animScale>
                                      <p:cBhvr>
                                        <p:cTn id="68" dur="166" decel="50000">
                                          <p:stCondLst>
                                            <p:cond delay="676"/>
                                          </p:stCondLst>
                                        </p:cTn>
                                        <p:tgtEl>
                                          <p:spTgt spid="187395">
                                            <p:txEl>
                                              <p:pRg st="3" end="3"/>
                                            </p:txEl>
                                          </p:spTgt>
                                        </p:tgtEl>
                                      </p:cBhvr>
                                      <p:to x="100000" y="100000"/>
                                    </p:animScale>
                                    <p:animScale>
                                      <p:cBhvr>
                                        <p:cTn id="69" dur="26">
                                          <p:stCondLst>
                                            <p:cond delay="1312"/>
                                          </p:stCondLst>
                                        </p:cTn>
                                        <p:tgtEl>
                                          <p:spTgt spid="187395">
                                            <p:txEl>
                                              <p:pRg st="3" end="3"/>
                                            </p:txEl>
                                          </p:spTgt>
                                        </p:tgtEl>
                                      </p:cBhvr>
                                      <p:to x="100000" y="80000"/>
                                    </p:animScale>
                                    <p:animScale>
                                      <p:cBhvr>
                                        <p:cTn id="70" dur="166" decel="50000">
                                          <p:stCondLst>
                                            <p:cond delay="1338"/>
                                          </p:stCondLst>
                                        </p:cTn>
                                        <p:tgtEl>
                                          <p:spTgt spid="187395">
                                            <p:txEl>
                                              <p:pRg st="3" end="3"/>
                                            </p:txEl>
                                          </p:spTgt>
                                        </p:tgtEl>
                                      </p:cBhvr>
                                      <p:to x="100000" y="100000"/>
                                    </p:animScale>
                                    <p:animScale>
                                      <p:cBhvr>
                                        <p:cTn id="71" dur="26">
                                          <p:stCondLst>
                                            <p:cond delay="1642"/>
                                          </p:stCondLst>
                                        </p:cTn>
                                        <p:tgtEl>
                                          <p:spTgt spid="187395">
                                            <p:txEl>
                                              <p:pRg st="3" end="3"/>
                                            </p:txEl>
                                          </p:spTgt>
                                        </p:tgtEl>
                                      </p:cBhvr>
                                      <p:to x="100000" y="90000"/>
                                    </p:animScale>
                                    <p:animScale>
                                      <p:cBhvr>
                                        <p:cTn id="72" dur="166" decel="50000">
                                          <p:stCondLst>
                                            <p:cond delay="1668"/>
                                          </p:stCondLst>
                                        </p:cTn>
                                        <p:tgtEl>
                                          <p:spTgt spid="187395">
                                            <p:txEl>
                                              <p:pRg st="3" end="3"/>
                                            </p:txEl>
                                          </p:spTgt>
                                        </p:tgtEl>
                                      </p:cBhvr>
                                      <p:to x="100000" y="100000"/>
                                    </p:animScale>
                                    <p:animScale>
                                      <p:cBhvr>
                                        <p:cTn id="73" dur="26">
                                          <p:stCondLst>
                                            <p:cond delay="1808"/>
                                          </p:stCondLst>
                                        </p:cTn>
                                        <p:tgtEl>
                                          <p:spTgt spid="187395">
                                            <p:txEl>
                                              <p:pRg st="3" end="3"/>
                                            </p:txEl>
                                          </p:spTgt>
                                        </p:tgtEl>
                                      </p:cBhvr>
                                      <p:to x="100000" y="95000"/>
                                    </p:animScale>
                                    <p:animScale>
                                      <p:cBhvr>
                                        <p:cTn id="74" dur="166" decel="50000">
                                          <p:stCondLst>
                                            <p:cond delay="1834"/>
                                          </p:stCondLst>
                                        </p:cTn>
                                        <p:tgtEl>
                                          <p:spTgt spid="187395">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87395">
                                            <p:txEl>
                                              <p:pRg st="4" end="4"/>
                                            </p:txEl>
                                          </p:spTgt>
                                        </p:tgtEl>
                                        <p:attrNameLst>
                                          <p:attrName>style.visibility</p:attrName>
                                        </p:attrNameLst>
                                      </p:cBhvr>
                                      <p:to>
                                        <p:strVal val="visible"/>
                                      </p:to>
                                    </p:set>
                                    <p:animEffect transition="in" filter="wipe(down)">
                                      <p:cBhvr>
                                        <p:cTn id="79" dur="580">
                                          <p:stCondLst>
                                            <p:cond delay="0"/>
                                          </p:stCondLst>
                                        </p:cTn>
                                        <p:tgtEl>
                                          <p:spTgt spid="187395">
                                            <p:txEl>
                                              <p:pRg st="4" end="4"/>
                                            </p:txEl>
                                          </p:spTgt>
                                        </p:tgtEl>
                                      </p:cBhvr>
                                    </p:animEffect>
                                    <p:anim calcmode="lin" valueType="num">
                                      <p:cBhvr>
                                        <p:cTn id="80" dur="1822" tmFilter="0,0; 0.14,0.36; 0.43,0.73; 0.71,0.91; 1.0,1.0">
                                          <p:stCondLst>
                                            <p:cond delay="0"/>
                                          </p:stCondLst>
                                        </p:cTn>
                                        <p:tgtEl>
                                          <p:spTgt spid="187395">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87395">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87395">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87395">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87395">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87395">
                                            <p:txEl>
                                              <p:pRg st="4" end="4"/>
                                            </p:txEl>
                                          </p:spTgt>
                                        </p:tgtEl>
                                      </p:cBhvr>
                                      <p:to x="100000" y="60000"/>
                                    </p:animScale>
                                    <p:animScale>
                                      <p:cBhvr>
                                        <p:cTn id="86" dur="166" decel="50000">
                                          <p:stCondLst>
                                            <p:cond delay="676"/>
                                          </p:stCondLst>
                                        </p:cTn>
                                        <p:tgtEl>
                                          <p:spTgt spid="187395">
                                            <p:txEl>
                                              <p:pRg st="4" end="4"/>
                                            </p:txEl>
                                          </p:spTgt>
                                        </p:tgtEl>
                                      </p:cBhvr>
                                      <p:to x="100000" y="100000"/>
                                    </p:animScale>
                                    <p:animScale>
                                      <p:cBhvr>
                                        <p:cTn id="87" dur="26">
                                          <p:stCondLst>
                                            <p:cond delay="1312"/>
                                          </p:stCondLst>
                                        </p:cTn>
                                        <p:tgtEl>
                                          <p:spTgt spid="187395">
                                            <p:txEl>
                                              <p:pRg st="4" end="4"/>
                                            </p:txEl>
                                          </p:spTgt>
                                        </p:tgtEl>
                                      </p:cBhvr>
                                      <p:to x="100000" y="80000"/>
                                    </p:animScale>
                                    <p:animScale>
                                      <p:cBhvr>
                                        <p:cTn id="88" dur="166" decel="50000">
                                          <p:stCondLst>
                                            <p:cond delay="1338"/>
                                          </p:stCondLst>
                                        </p:cTn>
                                        <p:tgtEl>
                                          <p:spTgt spid="187395">
                                            <p:txEl>
                                              <p:pRg st="4" end="4"/>
                                            </p:txEl>
                                          </p:spTgt>
                                        </p:tgtEl>
                                      </p:cBhvr>
                                      <p:to x="100000" y="100000"/>
                                    </p:animScale>
                                    <p:animScale>
                                      <p:cBhvr>
                                        <p:cTn id="89" dur="26">
                                          <p:stCondLst>
                                            <p:cond delay="1642"/>
                                          </p:stCondLst>
                                        </p:cTn>
                                        <p:tgtEl>
                                          <p:spTgt spid="187395">
                                            <p:txEl>
                                              <p:pRg st="4" end="4"/>
                                            </p:txEl>
                                          </p:spTgt>
                                        </p:tgtEl>
                                      </p:cBhvr>
                                      <p:to x="100000" y="90000"/>
                                    </p:animScale>
                                    <p:animScale>
                                      <p:cBhvr>
                                        <p:cTn id="90" dur="166" decel="50000">
                                          <p:stCondLst>
                                            <p:cond delay="1668"/>
                                          </p:stCondLst>
                                        </p:cTn>
                                        <p:tgtEl>
                                          <p:spTgt spid="187395">
                                            <p:txEl>
                                              <p:pRg st="4" end="4"/>
                                            </p:txEl>
                                          </p:spTgt>
                                        </p:tgtEl>
                                      </p:cBhvr>
                                      <p:to x="100000" y="100000"/>
                                    </p:animScale>
                                    <p:animScale>
                                      <p:cBhvr>
                                        <p:cTn id="91" dur="26">
                                          <p:stCondLst>
                                            <p:cond delay="1808"/>
                                          </p:stCondLst>
                                        </p:cTn>
                                        <p:tgtEl>
                                          <p:spTgt spid="187395">
                                            <p:txEl>
                                              <p:pRg st="4" end="4"/>
                                            </p:txEl>
                                          </p:spTgt>
                                        </p:tgtEl>
                                      </p:cBhvr>
                                      <p:to x="100000" y="95000"/>
                                    </p:animScale>
                                    <p:animScale>
                                      <p:cBhvr>
                                        <p:cTn id="92" dur="166" decel="50000">
                                          <p:stCondLst>
                                            <p:cond delay="1834"/>
                                          </p:stCondLst>
                                        </p:cTn>
                                        <p:tgtEl>
                                          <p:spTgt spid="187395">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B210212-4134-4AB8-B3BC-F700759ED401}" type="slidenum">
              <a:rPr lang="en-US"/>
              <a:pPr/>
              <a:t>29</a:t>
            </a:fld>
            <a:endParaRPr lang="en-US"/>
          </a:p>
        </p:txBody>
      </p:sp>
      <p:sp>
        <p:nvSpPr>
          <p:cNvPr id="188418" name="Rectangle 2"/>
          <p:cNvSpPr>
            <a:spLocks noGrp="1" noChangeArrowheads="1"/>
          </p:cNvSpPr>
          <p:nvPr>
            <p:ph type="title"/>
          </p:nvPr>
        </p:nvSpPr>
        <p:spPr>
          <a:xfrm>
            <a:off x="457200" y="274638"/>
            <a:ext cx="8229600" cy="719137"/>
          </a:xfrm>
        </p:spPr>
        <p:txBody>
          <a:bodyPr/>
          <a:lstStyle/>
          <a:p>
            <a:r>
              <a:rPr lang="en-US" sz="4800">
                <a:solidFill>
                  <a:srgbClr val="FF3300"/>
                </a:solidFill>
                <a:effectLst>
                  <a:outerShdw blurRad="38100" dist="38100" dir="2700000" algn="tl">
                    <a:srgbClr val="C0C0C0"/>
                  </a:outerShdw>
                </a:effectLst>
              </a:rPr>
              <a:t>Tạo tiến trình</a:t>
            </a:r>
          </a:p>
        </p:txBody>
      </p:sp>
      <p:sp>
        <p:nvSpPr>
          <p:cNvPr id="188419" name="Rectangle 3"/>
          <p:cNvSpPr>
            <a:spLocks noGrp="1" noChangeArrowheads="1"/>
          </p:cNvSpPr>
          <p:nvPr>
            <p:ph type="body" idx="1"/>
          </p:nvPr>
        </p:nvSpPr>
        <p:spPr>
          <a:xfrm>
            <a:off x="377825" y="1033463"/>
            <a:ext cx="8512175" cy="4932362"/>
          </a:xfrm>
        </p:spPr>
        <p:txBody>
          <a:bodyPr/>
          <a:lstStyle/>
          <a:p>
            <a:pPr algn="just">
              <a:buSzPct val="160000"/>
              <a:buFont typeface="Wingdings" pitchFamily="2" charset="2"/>
              <a:buChar char="§"/>
            </a:pPr>
            <a:r>
              <a:rPr lang="en-US">
                <a:solidFill>
                  <a:srgbClr val="FF0000"/>
                </a:solidFill>
                <a:effectLst>
                  <a:outerShdw blurRad="38100" dist="38100" dir="2700000" algn="tl">
                    <a:srgbClr val="C0C0C0"/>
                  </a:outerShdw>
                </a:effectLst>
              </a:rPr>
              <a:t>Không gian địa chỉ</a:t>
            </a:r>
          </a:p>
          <a:p>
            <a:pPr algn="just">
              <a:buSzPct val="160000"/>
              <a:buFont typeface="Wingdings" pitchFamily="2" charset="2"/>
              <a:buNone/>
            </a:pPr>
            <a:r>
              <a:rPr lang="en-US">
                <a:effectLst>
                  <a:outerShdw blurRad="38100" dist="38100" dir="2700000" algn="tl">
                    <a:srgbClr val="C0C0C0"/>
                  </a:outerShdw>
                </a:effectLst>
              </a:rPr>
              <a:t>	+ Cũng có 2 khả năng có thể xẩy ra về không gian địa chỉ của tiến trình mới:</a:t>
            </a:r>
          </a:p>
          <a:p>
            <a:pPr algn="just">
              <a:buSzPct val="160000"/>
              <a:buFont typeface="Wingdings" pitchFamily="2" charset="2"/>
              <a:buNone/>
            </a:pPr>
            <a:r>
              <a:rPr lang="en-US">
                <a:effectLst>
                  <a:outerShdw blurRad="38100" dist="38100" dir="2700000" algn="tl">
                    <a:srgbClr val="C0C0C0"/>
                  </a:outerShdw>
                </a:effectLst>
              </a:rPr>
              <a:t>	1. Tiến trình con là bản sao của tiến trình cha (nó có chương trình và dữ liệu giống như là tiến trình cha).</a:t>
            </a:r>
          </a:p>
          <a:p>
            <a:pPr algn="just">
              <a:buSzPct val="160000"/>
              <a:buFont typeface="Wingdings" pitchFamily="2" charset="2"/>
              <a:buNone/>
            </a:pPr>
            <a:r>
              <a:rPr lang="en-US">
                <a:effectLst>
                  <a:outerShdw blurRad="38100" dist="38100" dir="2700000" algn="tl">
                    <a:srgbClr val="C0C0C0"/>
                  </a:outerShdw>
                </a:effectLst>
              </a:rPr>
              <a:t>	2. </a:t>
            </a:r>
            <a:r>
              <a:rPr lang="en-US" smtClean="0">
                <a:effectLst>
                  <a:outerShdw blurRad="38100" dist="38100" dir="2700000" algn="tl">
                    <a:srgbClr val="C0C0C0"/>
                  </a:outerShdw>
                </a:effectLst>
              </a:rPr>
              <a:t>Tiến trình con có một chương trình mới được nạp vào nó.</a:t>
            </a:r>
            <a:endParaRPr lang="en-US">
              <a:effectLst>
                <a:outerShdw blurRad="38100" dist="38100" dir="2700000" algn="tl">
                  <a:srgbClr val="C0C0C0"/>
                </a:outerShdw>
              </a:effectLst>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wipe(down)">
                                      <p:cBhvr>
                                        <p:cTn id="7" dur="580">
                                          <p:stCondLst>
                                            <p:cond delay="0"/>
                                          </p:stCondLst>
                                        </p:cTn>
                                        <p:tgtEl>
                                          <p:spTgt spid="188419">
                                            <p:txEl>
                                              <p:pRg st="0" end="0"/>
                                            </p:txEl>
                                          </p:spTgt>
                                        </p:tgtEl>
                                      </p:cBhvr>
                                    </p:animEffect>
                                    <p:anim calcmode="lin" valueType="num">
                                      <p:cBhvr>
                                        <p:cTn id="8" dur="1822" tmFilter="0,0; 0.14,0.36; 0.43,0.73; 0.71,0.91; 1.0,1.0">
                                          <p:stCondLst>
                                            <p:cond delay="0"/>
                                          </p:stCondLst>
                                        </p:cTn>
                                        <p:tgtEl>
                                          <p:spTgt spid="18841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841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841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841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841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8419">
                                            <p:txEl>
                                              <p:pRg st="0" end="0"/>
                                            </p:txEl>
                                          </p:spTgt>
                                        </p:tgtEl>
                                      </p:cBhvr>
                                      <p:to x="100000" y="60000"/>
                                    </p:animScale>
                                    <p:animScale>
                                      <p:cBhvr>
                                        <p:cTn id="14" dur="166" decel="50000">
                                          <p:stCondLst>
                                            <p:cond delay="676"/>
                                          </p:stCondLst>
                                        </p:cTn>
                                        <p:tgtEl>
                                          <p:spTgt spid="188419">
                                            <p:txEl>
                                              <p:pRg st="0" end="0"/>
                                            </p:txEl>
                                          </p:spTgt>
                                        </p:tgtEl>
                                      </p:cBhvr>
                                      <p:to x="100000" y="100000"/>
                                    </p:animScale>
                                    <p:animScale>
                                      <p:cBhvr>
                                        <p:cTn id="15" dur="26">
                                          <p:stCondLst>
                                            <p:cond delay="1312"/>
                                          </p:stCondLst>
                                        </p:cTn>
                                        <p:tgtEl>
                                          <p:spTgt spid="188419">
                                            <p:txEl>
                                              <p:pRg st="0" end="0"/>
                                            </p:txEl>
                                          </p:spTgt>
                                        </p:tgtEl>
                                      </p:cBhvr>
                                      <p:to x="100000" y="80000"/>
                                    </p:animScale>
                                    <p:animScale>
                                      <p:cBhvr>
                                        <p:cTn id="16" dur="166" decel="50000">
                                          <p:stCondLst>
                                            <p:cond delay="1338"/>
                                          </p:stCondLst>
                                        </p:cTn>
                                        <p:tgtEl>
                                          <p:spTgt spid="188419">
                                            <p:txEl>
                                              <p:pRg st="0" end="0"/>
                                            </p:txEl>
                                          </p:spTgt>
                                        </p:tgtEl>
                                      </p:cBhvr>
                                      <p:to x="100000" y="100000"/>
                                    </p:animScale>
                                    <p:animScale>
                                      <p:cBhvr>
                                        <p:cTn id="17" dur="26">
                                          <p:stCondLst>
                                            <p:cond delay="1642"/>
                                          </p:stCondLst>
                                        </p:cTn>
                                        <p:tgtEl>
                                          <p:spTgt spid="188419">
                                            <p:txEl>
                                              <p:pRg st="0" end="0"/>
                                            </p:txEl>
                                          </p:spTgt>
                                        </p:tgtEl>
                                      </p:cBhvr>
                                      <p:to x="100000" y="90000"/>
                                    </p:animScale>
                                    <p:animScale>
                                      <p:cBhvr>
                                        <p:cTn id="18" dur="166" decel="50000">
                                          <p:stCondLst>
                                            <p:cond delay="1668"/>
                                          </p:stCondLst>
                                        </p:cTn>
                                        <p:tgtEl>
                                          <p:spTgt spid="188419">
                                            <p:txEl>
                                              <p:pRg st="0" end="0"/>
                                            </p:txEl>
                                          </p:spTgt>
                                        </p:tgtEl>
                                      </p:cBhvr>
                                      <p:to x="100000" y="100000"/>
                                    </p:animScale>
                                    <p:animScale>
                                      <p:cBhvr>
                                        <p:cTn id="19" dur="26">
                                          <p:stCondLst>
                                            <p:cond delay="1808"/>
                                          </p:stCondLst>
                                        </p:cTn>
                                        <p:tgtEl>
                                          <p:spTgt spid="188419">
                                            <p:txEl>
                                              <p:pRg st="0" end="0"/>
                                            </p:txEl>
                                          </p:spTgt>
                                        </p:tgtEl>
                                      </p:cBhvr>
                                      <p:to x="100000" y="95000"/>
                                    </p:animScale>
                                    <p:animScale>
                                      <p:cBhvr>
                                        <p:cTn id="20" dur="166" decel="50000">
                                          <p:stCondLst>
                                            <p:cond delay="1834"/>
                                          </p:stCondLst>
                                        </p:cTn>
                                        <p:tgtEl>
                                          <p:spTgt spid="18841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8419">
                                            <p:txEl>
                                              <p:pRg st="1" end="1"/>
                                            </p:txEl>
                                          </p:spTgt>
                                        </p:tgtEl>
                                        <p:attrNameLst>
                                          <p:attrName>style.visibility</p:attrName>
                                        </p:attrNameLst>
                                      </p:cBhvr>
                                      <p:to>
                                        <p:strVal val="visible"/>
                                      </p:to>
                                    </p:set>
                                    <p:animEffect transition="in" filter="wipe(down)">
                                      <p:cBhvr>
                                        <p:cTn id="25" dur="580">
                                          <p:stCondLst>
                                            <p:cond delay="0"/>
                                          </p:stCondLst>
                                        </p:cTn>
                                        <p:tgtEl>
                                          <p:spTgt spid="188419">
                                            <p:txEl>
                                              <p:pRg st="1" end="1"/>
                                            </p:txEl>
                                          </p:spTgt>
                                        </p:tgtEl>
                                      </p:cBhvr>
                                    </p:animEffect>
                                    <p:anim calcmode="lin" valueType="num">
                                      <p:cBhvr>
                                        <p:cTn id="26" dur="1822" tmFilter="0,0; 0.14,0.36; 0.43,0.73; 0.71,0.91; 1.0,1.0">
                                          <p:stCondLst>
                                            <p:cond delay="0"/>
                                          </p:stCondLst>
                                        </p:cTn>
                                        <p:tgtEl>
                                          <p:spTgt spid="18841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841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841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841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841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8419">
                                            <p:txEl>
                                              <p:pRg st="1" end="1"/>
                                            </p:txEl>
                                          </p:spTgt>
                                        </p:tgtEl>
                                      </p:cBhvr>
                                      <p:to x="100000" y="60000"/>
                                    </p:animScale>
                                    <p:animScale>
                                      <p:cBhvr>
                                        <p:cTn id="32" dur="166" decel="50000">
                                          <p:stCondLst>
                                            <p:cond delay="676"/>
                                          </p:stCondLst>
                                        </p:cTn>
                                        <p:tgtEl>
                                          <p:spTgt spid="188419">
                                            <p:txEl>
                                              <p:pRg st="1" end="1"/>
                                            </p:txEl>
                                          </p:spTgt>
                                        </p:tgtEl>
                                      </p:cBhvr>
                                      <p:to x="100000" y="100000"/>
                                    </p:animScale>
                                    <p:animScale>
                                      <p:cBhvr>
                                        <p:cTn id="33" dur="26">
                                          <p:stCondLst>
                                            <p:cond delay="1312"/>
                                          </p:stCondLst>
                                        </p:cTn>
                                        <p:tgtEl>
                                          <p:spTgt spid="188419">
                                            <p:txEl>
                                              <p:pRg st="1" end="1"/>
                                            </p:txEl>
                                          </p:spTgt>
                                        </p:tgtEl>
                                      </p:cBhvr>
                                      <p:to x="100000" y="80000"/>
                                    </p:animScale>
                                    <p:animScale>
                                      <p:cBhvr>
                                        <p:cTn id="34" dur="166" decel="50000">
                                          <p:stCondLst>
                                            <p:cond delay="1338"/>
                                          </p:stCondLst>
                                        </p:cTn>
                                        <p:tgtEl>
                                          <p:spTgt spid="188419">
                                            <p:txEl>
                                              <p:pRg st="1" end="1"/>
                                            </p:txEl>
                                          </p:spTgt>
                                        </p:tgtEl>
                                      </p:cBhvr>
                                      <p:to x="100000" y="100000"/>
                                    </p:animScale>
                                    <p:animScale>
                                      <p:cBhvr>
                                        <p:cTn id="35" dur="26">
                                          <p:stCondLst>
                                            <p:cond delay="1642"/>
                                          </p:stCondLst>
                                        </p:cTn>
                                        <p:tgtEl>
                                          <p:spTgt spid="188419">
                                            <p:txEl>
                                              <p:pRg st="1" end="1"/>
                                            </p:txEl>
                                          </p:spTgt>
                                        </p:tgtEl>
                                      </p:cBhvr>
                                      <p:to x="100000" y="90000"/>
                                    </p:animScale>
                                    <p:animScale>
                                      <p:cBhvr>
                                        <p:cTn id="36" dur="166" decel="50000">
                                          <p:stCondLst>
                                            <p:cond delay="1668"/>
                                          </p:stCondLst>
                                        </p:cTn>
                                        <p:tgtEl>
                                          <p:spTgt spid="188419">
                                            <p:txEl>
                                              <p:pRg st="1" end="1"/>
                                            </p:txEl>
                                          </p:spTgt>
                                        </p:tgtEl>
                                      </p:cBhvr>
                                      <p:to x="100000" y="100000"/>
                                    </p:animScale>
                                    <p:animScale>
                                      <p:cBhvr>
                                        <p:cTn id="37" dur="26">
                                          <p:stCondLst>
                                            <p:cond delay="1808"/>
                                          </p:stCondLst>
                                        </p:cTn>
                                        <p:tgtEl>
                                          <p:spTgt spid="188419">
                                            <p:txEl>
                                              <p:pRg st="1" end="1"/>
                                            </p:txEl>
                                          </p:spTgt>
                                        </p:tgtEl>
                                      </p:cBhvr>
                                      <p:to x="100000" y="95000"/>
                                    </p:animScale>
                                    <p:animScale>
                                      <p:cBhvr>
                                        <p:cTn id="38" dur="166" decel="50000">
                                          <p:stCondLst>
                                            <p:cond delay="1834"/>
                                          </p:stCondLst>
                                        </p:cTn>
                                        <p:tgtEl>
                                          <p:spTgt spid="18841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88419">
                                            <p:txEl>
                                              <p:pRg st="2" end="2"/>
                                            </p:txEl>
                                          </p:spTgt>
                                        </p:tgtEl>
                                        <p:attrNameLst>
                                          <p:attrName>style.visibility</p:attrName>
                                        </p:attrNameLst>
                                      </p:cBhvr>
                                      <p:to>
                                        <p:strVal val="visible"/>
                                      </p:to>
                                    </p:set>
                                    <p:animEffect transition="in" filter="wipe(down)">
                                      <p:cBhvr>
                                        <p:cTn id="43" dur="580">
                                          <p:stCondLst>
                                            <p:cond delay="0"/>
                                          </p:stCondLst>
                                        </p:cTn>
                                        <p:tgtEl>
                                          <p:spTgt spid="188419">
                                            <p:txEl>
                                              <p:pRg st="2" end="2"/>
                                            </p:txEl>
                                          </p:spTgt>
                                        </p:tgtEl>
                                      </p:cBhvr>
                                    </p:animEffect>
                                    <p:anim calcmode="lin" valueType="num">
                                      <p:cBhvr>
                                        <p:cTn id="44" dur="1822" tmFilter="0,0; 0.14,0.36; 0.43,0.73; 0.71,0.91; 1.0,1.0">
                                          <p:stCondLst>
                                            <p:cond delay="0"/>
                                          </p:stCondLst>
                                        </p:cTn>
                                        <p:tgtEl>
                                          <p:spTgt spid="18841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8841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8841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8841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8841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88419">
                                            <p:txEl>
                                              <p:pRg st="2" end="2"/>
                                            </p:txEl>
                                          </p:spTgt>
                                        </p:tgtEl>
                                      </p:cBhvr>
                                      <p:to x="100000" y="60000"/>
                                    </p:animScale>
                                    <p:animScale>
                                      <p:cBhvr>
                                        <p:cTn id="50" dur="166" decel="50000">
                                          <p:stCondLst>
                                            <p:cond delay="676"/>
                                          </p:stCondLst>
                                        </p:cTn>
                                        <p:tgtEl>
                                          <p:spTgt spid="188419">
                                            <p:txEl>
                                              <p:pRg st="2" end="2"/>
                                            </p:txEl>
                                          </p:spTgt>
                                        </p:tgtEl>
                                      </p:cBhvr>
                                      <p:to x="100000" y="100000"/>
                                    </p:animScale>
                                    <p:animScale>
                                      <p:cBhvr>
                                        <p:cTn id="51" dur="26">
                                          <p:stCondLst>
                                            <p:cond delay="1312"/>
                                          </p:stCondLst>
                                        </p:cTn>
                                        <p:tgtEl>
                                          <p:spTgt spid="188419">
                                            <p:txEl>
                                              <p:pRg st="2" end="2"/>
                                            </p:txEl>
                                          </p:spTgt>
                                        </p:tgtEl>
                                      </p:cBhvr>
                                      <p:to x="100000" y="80000"/>
                                    </p:animScale>
                                    <p:animScale>
                                      <p:cBhvr>
                                        <p:cTn id="52" dur="166" decel="50000">
                                          <p:stCondLst>
                                            <p:cond delay="1338"/>
                                          </p:stCondLst>
                                        </p:cTn>
                                        <p:tgtEl>
                                          <p:spTgt spid="188419">
                                            <p:txEl>
                                              <p:pRg st="2" end="2"/>
                                            </p:txEl>
                                          </p:spTgt>
                                        </p:tgtEl>
                                      </p:cBhvr>
                                      <p:to x="100000" y="100000"/>
                                    </p:animScale>
                                    <p:animScale>
                                      <p:cBhvr>
                                        <p:cTn id="53" dur="26">
                                          <p:stCondLst>
                                            <p:cond delay="1642"/>
                                          </p:stCondLst>
                                        </p:cTn>
                                        <p:tgtEl>
                                          <p:spTgt spid="188419">
                                            <p:txEl>
                                              <p:pRg st="2" end="2"/>
                                            </p:txEl>
                                          </p:spTgt>
                                        </p:tgtEl>
                                      </p:cBhvr>
                                      <p:to x="100000" y="90000"/>
                                    </p:animScale>
                                    <p:animScale>
                                      <p:cBhvr>
                                        <p:cTn id="54" dur="166" decel="50000">
                                          <p:stCondLst>
                                            <p:cond delay="1668"/>
                                          </p:stCondLst>
                                        </p:cTn>
                                        <p:tgtEl>
                                          <p:spTgt spid="188419">
                                            <p:txEl>
                                              <p:pRg st="2" end="2"/>
                                            </p:txEl>
                                          </p:spTgt>
                                        </p:tgtEl>
                                      </p:cBhvr>
                                      <p:to x="100000" y="100000"/>
                                    </p:animScale>
                                    <p:animScale>
                                      <p:cBhvr>
                                        <p:cTn id="55" dur="26">
                                          <p:stCondLst>
                                            <p:cond delay="1808"/>
                                          </p:stCondLst>
                                        </p:cTn>
                                        <p:tgtEl>
                                          <p:spTgt spid="188419">
                                            <p:txEl>
                                              <p:pRg st="2" end="2"/>
                                            </p:txEl>
                                          </p:spTgt>
                                        </p:tgtEl>
                                      </p:cBhvr>
                                      <p:to x="100000" y="95000"/>
                                    </p:animScale>
                                    <p:animScale>
                                      <p:cBhvr>
                                        <p:cTn id="56" dur="166" decel="50000">
                                          <p:stCondLst>
                                            <p:cond delay="1834"/>
                                          </p:stCondLst>
                                        </p:cTn>
                                        <p:tgtEl>
                                          <p:spTgt spid="188419">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88419">
                                            <p:txEl>
                                              <p:pRg st="3" end="3"/>
                                            </p:txEl>
                                          </p:spTgt>
                                        </p:tgtEl>
                                        <p:attrNameLst>
                                          <p:attrName>style.visibility</p:attrName>
                                        </p:attrNameLst>
                                      </p:cBhvr>
                                      <p:to>
                                        <p:strVal val="visible"/>
                                      </p:to>
                                    </p:set>
                                    <p:animEffect transition="in" filter="wipe(down)">
                                      <p:cBhvr>
                                        <p:cTn id="61" dur="580">
                                          <p:stCondLst>
                                            <p:cond delay="0"/>
                                          </p:stCondLst>
                                        </p:cTn>
                                        <p:tgtEl>
                                          <p:spTgt spid="188419">
                                            <p:txEl>
                                              <p:pRg st="3" end="3"/>
                                            </p:txEl>
                                          </p:spTgt>
                                        </p:tgtEl>
                                      </p:cBhvr>
                                    </p:animEffect>
                                    <p:anim calcmode="lin" valueType="num">
                                      <p:cBhvr>
                                        <p:cTn id="62" dur="1822" tmFilter="0,0; 0.14,0.36; 0.43,0.73; 0.71,0.91; 1.0,1.0">
                                          <p:stCondLst>
                                            <p:cond delay="0"/>
                                          </p:stCondLst>
                                        </p:cTn>
                                        <p:tgtEl>
                                          <p:spTgt spid="188419">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88419">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88419">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88419">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88419">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88419">
                                            <p:txEl>
                                              <p:pRg st="3" end="3"/>
                                            </p:txEl>
                                          </p:spTgt>
                                        </p:tgtEl>
                                      </p:cBhvr>
                                      <p:to x="100000" y="60000"/>
                                    </p:animScale>
                                    <p:animScale>
                                      <p:cBhvr>
                                        <p:cTn id="68" dur="166" decel="50000">
                                          <p:stCondLst>
                                            <p:cond delay="676"/>
                                          </p:stCondLst>
                                        </p:cTn>
                                        <p:tgtEl>
                                          <p:spTgt spid="188419">
                                            <p:txEl>
                                              <p:pRg st="3" end="3"/>
                                            </p:txEl>
                                          </p:spTgt>
                                        </p:tgtEl>
                                      </p:cBhvr>
                                      <p:to x="100000" y="100000"/>
                                    </p:animScale>
                                    <p:animScale>
                                      <p:cBhvr>
                                        <p:cTn id="69" dur="26">
                                          <p:stCondLst>
                                            <p:cond delay="1312"/>
                                          </p:stCondLst>
                                        </p:cTn>
                                        <p:tgtEl>
                                          <p:spTgt spid="188419">
                                            <p:txEl>
                                              <p:pRg st="3" end="3"/>
                                            </p:txEl>
                                          </p:spTgt>
                                        </p:tgtEl>
                                      </p:cBhvr>
                                      <p:to x="100000" y="80000"/>
                                    </p:animScale>
                                    <p:animScale>
                                      <p:cBhvr>
                                        <p:cTn id="70" dur="166" decel="50000">
                                          <p:stCondLst>
                                            <p:cond delay="1338"/>
                                          </p:stCondLst>
                                        </p:cTn>
                                        <p:tgtEl>
                                          <p:spTgt spid="188419">
                                            <p:txEl>
                                              <p:pRg st="3" end="3"/>
                                            </p:txEl>
                                          </p:spTgt>
                                        </p:tgtEl>
                                      </p:cBhvr>
                                      <p:to x="100000" y="100000"/>
                                    </p:animScale>
                                    <p:animScale>
                                      <p:cBhvr>
                                        <p:cTn id="71" dur="26">
                                          <p:stCondLst>
                                            <p:cond delay="1642"/>
                                          </p:stCondLst>
                                        </p:cTn>
                                        <p:tgtEl>
                                          <p:spTgt spid="188419">
                                            <p:txEl>
                                              <p:pRg st="3" end="3"/>
                                            </p:txEl>
                                          </p:spTgt>
                                        </p:tgtEl>
                                      </p:cBhvr>
                                      <p:to x="100000" y="90000"/>
                                    </p:animScale>
                                    <p:animScale>
                                      <p:cBhvr>
                                        <p:cTn id="72" dur="166" decel="50000">
                                          <p:stCondLst>
                                            <p:cond delay="1668"/>
                                          </p:stCondLst>
                                        </p:cTn>
                                        <p:tgtEl>
                                          <p:spTgt spid="188419">
                                            <p:txEl>
                                              <p:pRg st="3" end="3"/>
                                            </p:txEl>
                                          </p:spTgt>
                                        </p:tgtEl>
                                      </p:cBhvr>
                                      <p:to x="100000" y="100000"/>
                                    </p:animScale>
                                    <p:animScale>
                                      <p:cBhvr>
                                        <p:cTn id="73" dur="26">
                                          <p:stCondLst>
                                            <p:cond delay="1808"/>
                                          </p:stCondLst>
                                        </p:cTn>
                                        <p:tgtEl>
                                          <p:spTgt spid="188419">
                                            <p:txEl>
                                              <p:pRg st="3" end="3"/>
                                            </p:txEl>
                                          </p:spTgt>
                                        </p:tgtEl>
                                      </p:cBhvr>
                                      <p:to x="100000" y="95000"/>
                                    </p:animScale>
                                    <p:animScale>
                                      <p:cBhvr>
                                        <p:cTn id="74" dur="166" decel="50000">
                                          <p:stCondLst>
                                            <p:cond delay="1834"/>
                                          </p:stCondLst>
                                        </p:cTn>
                                        <p:tgtEl>
                                          <p:spTgt spid="188419">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58F321F-F74C-4FEB-A37A-684C1D0EF950}" type="slidenum">
              <a:rPr lang="en-US"/>
              <a:pPr/>
              <a:t>3</a:t>
            </a:fld>
            <a:endParaRPr lang="en-US"/>
          </a:p>
        </p:txBody>
      </p:sp>
      <p:sp>
        <p:nvSpPr>
          <p:cNvPr id="131074" name="Rectangle 2"/>
          <p:cNvSpPr>
            <a:spLocks noGrp="1" noChangeArrowheads="1"/>
          </p:cNvSpPr>
          <p:nvPr>
            <p:ph type="title"/>
          </p:nvPr>
        </p:nvSpPr>
        <p:spPr>
          <a:xfrm>
            <a:off x="476250" y="228600"/>
            <a:ext cx="8458200" cy="739775"/>
          </a:xfrm>
        </p:spPr>
        <p:txBody>
          <a:bodyPr/>
          <a:lstStyle/>
          <a:p>
            <a:r>
              <a:rPr lang="en-US" sz="4000">
                <a:solidFill>
                  <a:srgbClr val="FF0000"/>
                </a:solidFill>
                <a:effectLst>
                  <a:outerShdw blurRad="38100" dist="38100" dir="2700000" algn="tl">
                    <a:srgbClr val="C0C0C0"/>
                  </a:outerShdw>
                </a:effectLst>
              </a:rPr>
              <a:t>I. Các khái niệm cơ bản về tiến trình</a:t>
            </a:r>
          </a:p>
        </p:txBody>
      </p:sp>
      <p:sp>
        <p:nvSpPr>
          <p:cNvPr id="131075" name="Rectangle 3"/>
          <p:cNvSpPr>
            <a:spLocks noGrp="1" noChangeArrowheads="1"/>
          </p:cNvSpPr>
          <p:nvPr>
            <p:ph type="body" idx="1"/>
          </p:nvPr>
        </p:nvSpPr>
        <p:spPr>
          <a:xfrm>
            <a:off x="388938" y="1093788"/>
            <a:ext cx="8208962" cy="5049837"/>
          </a:xfrm>
        </p:spPr>
        <p:txBody>
          <a:bodyPr/>
          <a:lstStyle/>
          <a:p>
            <a:pPr>
              <a:buSzPct val="140000"/>
              <a:buFont typeface="Wingdings" pitchFamily="2" charset="2"/>
              <a:buChar char="§"/>
            </a:pPr>
            <a:r>
              <a:rPr lang="en-US">
                <a:solidFill>
                  <a:srgbClr val="FF3300"/>
                </a:solidFill>
                <a:effectLst>
                  <a:outerShdw blurRad="38100" dist="38100" dir="2700000" algn="tl">
                    <a:srgbClr val="C0C0C0"/>
                  </a:outerShdw>
                </a:effectLst>
              </a:rPr>
              <a:t> </a:t>
            </a:r>
            <a:r>
              <a:rPr lang="en-US">
                <a:effectLst>
                  <a:outerShdw blurRad="38100" dist="38100" dir="2700000" algn="tl">
                    <a:srgbClr val="C0C0C0"/>
                  </a:outerShdw>
                </a:effectLst>
              </a:rPr>
              <a:t>Khái niệm tiến trình</a:t>
            </a:r>
          </a:p>
          <a:p>
            <a:pPr algn="just">
              <a:buClr>
                <a:srgbClr val="FF0000"/>
              </a:buClr>
              <a:buSzPct val="140000"/>
              <a:buFont typeface="Wingdings" pitchFamily="2" charset="2"/>
              <a:buChar char="§"/>
            </a:pPr>
            <a:r>
              <a:rPr lang="en-US">
                <a:effectLst>
                  <a:outerShdw blurRad="38100" dist="38100" dir="2700000" algn="tl">
                    <a:srgbClr val="C0C0C0"/>
                  </a:outerShdw>
                </a:effectLst>
              </a:rPr>
              <a:t> Trạng thái của một tiến trình</a:t>
            </a:r>
          </a:p>
          <a:p>
            <a:pPr algn="just">
              <a:buClr>
                <a:srgbClr val="FF0000"/>
              </a:buClr>
              <a:buSzPct val="140000"/>
              <a:buFont typeface="Wingdings" pitchFamily="2" charset="2"/>
              <a:buChar char="§"/>
            </a:pPr>
            <a:r>
              <a:rPr lang="en-US">
                <a:effectLst>
                  <a:outerShdw blurRad="38100" dist="38100" dir="2700000" algn="tl">
                    <a:srgbClr val="C0C0C0"/>
                  </a:outerShdw>
                </a:effectLst>
              </a:rPr>
              <a:t> Khối điều khiển tiến trình</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wipe(down)">
                                      <p:cBhvr>
                                        <p:cTn id="7" dur="580">
                                          <p:stCondLst>
                                            <p:cond delay="0"/>
                                          </p:stCondLst>
                                        </p:cTn>
                                        <p:tgtEl>
                                          <p:spTgt spid="131075">
                                            <p:txEl>
                                              <p:pRg st="0" end="0"/>
                                            </p:txEl>
                                          </p:spTgt>
                                        </p:tgtEl>
                                      </p:cBhvr>
                                    </p:animEffect>
                                    <p:anim calcmode="lin" valueType="num">
                                      <p:cBhvr>
                                        <p:cTn id="8" dur="1822" tmFilter="0,0; 0.14,0.36; 0.43,0.73; 0.71,0.91; 1.0,1.0">
                                          <p:stCondLst>
                                            <p:cond delay="0"/>
                                          </p:stCondLst>
                                        </p:cTn>
                                        <p:tgtEl>
                                          <p:spTgt spid="13107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107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107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107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107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1075">
                                            <p:txEl>
                                              <p:pRg st="0" end="0"/>
                                            </p:txEl>
                                          </p:spTgt>
                                        </p:tgtEl>
                                      </p:cBhvr>
                                      <p:to x="100000" y="60000"/>
                                    </p:animScale>
                                    <p:animScale>
                                      <p:cBhvr>
                                        <p:cTn id="14" dur="166" decel="50000">
                                          <p:stCondLst>
                                            <p:cond delay="676"/>
                                          </p:stCondLst>
                                        </p:cTn>
                                        <p:tgtEl>
                                          <p:spTgt spid="131075">
                                            <p:txEl>
                                              <p:pRg st="0" end="0"/>
                                            </p:txEl>
                                          </p:spTgt>
                                        </p:tgtEl>
                                      </p:cBhvr>
                                      <p:to x="100000" y="100000"/>
                                    </p:animScale>
                                    <p:animScale>
                                      <p:cBhvr>
                                        <p:cTn id="15" dur="26">
                                          <p:stCondLst>
                                            <p:cond delay="1312"/>
                                          </p:stCondLst>
                                        </p:cTn>
                                        <p:tgtEl>
                                          <p:spTgt spid="131075">
                                            <p:txEl>
                                              <p:pRg st="0" end="0"/>
                                            </p:txEl>
                                          </p:spTgt>
                                        </p:tgtEl>
                                      </p:cBhvr>
                                      <p:to x="100000" y="80000"/>
                                    </p:animScale>
                                    <p:animScale>
                                      <p:cBhvr>
                                        <p:cTn id="16" dur="166" decel="50000">
                                          <p:stCondLst>
                                            <p:cond delay="1338"/>
                                          </p:stCondLst>
                                        </p:cTn>
                                        <p:tgtEl>
                                          <p:spTgt spid="131075">
                                            <p:txEl>
                                              <p:pRg st="0" end="0"/>
                                            </p:txEl>
                                          </p:spTgt>
                                        </p:tgtEl>
                                      </p:cBhvr>
                                      <p:to x="100000" y="100000"/>
                                    </p:animScale>
                                    <p:animScale>
                                      <p:cBhvr>
                                        <p:cTn id="17" dur="26">
                                          <p:stCondLst>
                                            <p:cond delay="1642"/>
                                          </p:stCondLst>
                                        </p:cTn>
                                        <p:tgtEl>
                                          <p:spTgt spid="131075">
                                            <p:txEl>
                                              <p:pRg st="0" end="0"/>
                                            </p:txEl>
                                          </p:spTgt>
                                        </p:tgtEl>
                                      </p:cBhvr>
                                      <p:to x="100000" y="90000"/>
                                    </p:animScale>
                                    <p:animScale>
                                      <p:cBhvr>
                                        <p:cTn id="18" dur="166" decel="50000">
                                          <p:stCondLst>
                                            <p:cond delay="1668"/>
                                          </p:stCondLst>
                                        </p:cTn>
                                        <p:tgtEl>
                                          <p:spTgt spid="131075">
                                            <p:txEl>
                                              <p:pRg st="0" end="0"/>
                                            </p:txEl>
                                          </p:spTgt>
                                        </p:tgtEl>
                                      </p:cBhvr>
                                      <p:to x="100000" y="100000"/>
                                    </p:animScale>
                                    <p:animScale>
                                      <p:cBhvr>
                                        <p:cTn id="19" dur="26">
                                          <p:stCondLst>
                                            <p:cond delay="1808"/>
                                          </p:stCondLst>
                                        </p:cTn>
                                        <p:tgtEl>
                                          <p:spTgt spid="131075">
                                            <p:txEl>
                                              <p:pRg st="0" end="0"/>
                                            </p:txEl>
                                          </p:spTgt>
                                        </p:tgtEl>
                                      </p:cBhvr>
                                      <p:to x="100000" y="95000"/>
                                    </p:animScale>
                                    <p:animScale>
                                      <p:cBhvr>
                                        <p:cTn id="20" dur="166" decel="50000">
                                          <p:stCondLst>
                                            <p:cond delay="1834"/>
                                          </p:stCondLst>
                                        </p:cTn>
                                        <p:tgtEl>
                                          <p:spTgt spid="13107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1075">
                                            <p:txEl>
                                              <p:pRg st="1" end="1"/>
                                            </p:txEl>
                                          </p:spTgt>
                                        </p:tgtEl>
                                        <p:attrNameLst>
                                          <p:attrName>style.visibility</p:attrName>
                                        </p:attrNameLst>
                                      </p:cBhvr>
                                      <p:to>
                                        <p:strVal val="visible"/>
                                      </p:to>
                                    </p:set>
                                    <p:animEffect transition="in" filter="wipe(down)">
                                      <p:cBhvr>
                                        <p:cTn id="25" dur="580">
                                          <p:stCondLst>
                                            <p:cond delay="0"/>
                                          </p:stCondLst>
                                        </p:cTn>
                                        <p:tgtEl>
                                          <p:spTgt spid="131075">
                                            <p:txEl>
                                              <p:pRg st="1" end="1"/>
                                            </p:txEl>
                                          </p:spTgt>
                                        </p:tgtEl>
                                      </p:cBhvr>
                                    </p:animEffect>
                                    <p:anim calcmode="lin" valueType="num">
                                      <p:cBhvr>
                                        <p:cTn id="26" dur="1822" tmFilter="0,0; 0.14,0.36; 0.43,0.73; 0.71,0.91; 1.0,1.0">
                                          <p:stCondLst>
                                            <p:cond delay="0"/>
                                          </p:stCondLst>
                                        </p:cTn>
                                        <p:tgtEl>
                                          <p:spTgt spid="13107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107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107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107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107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1075">
                                            <p:txEl>
                                              <p:pRg st="1" end="1"/>
                                            </p:txEl>
                                          </p:spTgt>
                                        </p:tgtEl>
                                      </p:cBhvr>
                                      <p:to x="100000" y="60000"/>
                                    </p:animScale>
                                    <p:animScale>
                                      <p:cBhvr>
                                        <p:cTn id="32" dur="166" decel="50000">
                                          <p:stCondLst>
                                            <p:cond delay="676"/>
                                          </p:stCondLst>
                                        </p:cTn>
                                        <p:tgtEl>
                                          <p:spTgt spid="131075">
                                            <p:txEl>
                                              <p:pRg st="1" end="1"/>
                                            </p:txEl>
                                          </p:spTgt>
                                        </p:tgtEl>
                                      </p:cBhvr>
                                      <p:to x="100000" y="100000"/>
                                    </p:animScale>
                                    <p:animScale>
                                      <p:cBhvr>
                                        <p:cTn id="33" dur="26">
                                          <p:stCondLst>
                                            <p:cond delay="1312"/>
                                          </p:stCondLst>
                                        </p:cTn>
                                        <p:tgtEl>
                                          <p:spTgt spid="131075">
                                            <p:txEl>
                                              <p:pRg st="1" end="1"/>
                                            </p:txEl>
                                          </p:spTgt>
                                        </p:tgtEl>
                                      </p:cBhvr>
                                      <p:to x="100000" y="80000"/>
                                    </p:animScale>
                                    <p:animScale>
                                      <p:cBhvr>
                                        <p:cTn id="34" dur="166" decel="50000">
                                          <p:stCondLst>
                                            <p:cond delay="1338"/>
                                          </p:stCondLst>
                                        </p:cTn>
                                        <p:tgtEl>
                                          <p:spTgt spid="131075">
                                            <p:txEl>
                                              <p:pRg st="1" end="1"/>
                                            </p:txEl>
                                          </p:spTgt>
                                        </p:tgtEl>
                                      </p:cBhvr>
                                      <p:to x="100000" y="100000"/>
                                    </p:animScale>
                                    <p:animScale>
                                      <p:cBhvr>
                                        <p:cTn id="35" dur="26">
                                          <p:stCondLst>
                                            <p:cond delay="1642"/>
                                          </p:stCondLst>
                                        </p:cTn>
                                        <p:tgtEl>
                                          <p:spTgt spid="131075">
                                            <p:txEl>
                                              <p:pRg st="1" end="1"/>
                                            </p:txEl>
                                          </p:spTgt>
                                        </p:tgtEl>
                                      </p:cBhvr>
                                      <p:to x="100000" y="90000"/>
                                    </p:animScale>
                                    <p:animScale>
                                      <p:cBhvr>
                                        <p:cTn id="36" dur="166" decel="50000">
                                          <p:stCondLst>
                                            <p:cond delay="1668"/>
                                          </p:stCondLst>
                                        </p:cTn>
                                        <p:tgtEl>
                                          <p:spTgt spid="131075">
                                            <p:txEl>
                                              <p:pRg st="1" end="1"/>
                                            </p:txEl>
                                          </p:spTgt>
                                        </p:tgtEl>
                                      </p:cBhvr>
                                      <p:to x="100000" y="100000"/>
                                    </p:animScale>
                                    <p:animScale>
                                      <p:cBhvr>
                                        <p:cTn id="37" dur="26">
                                          <p:stCondLst>
                                            <p:cond delay="1808"/>
                                          </p:stCondLst>
                                        </p:cTn>
                                        <p:tgtEl>
                                          <p:spTgt spid="131075">
                                            <p:txEl>
                                              <p:pRg st="1" end="1"/>
                                            </p:txEl>
                                          </p:spTgt>
                                        </p:tgtEl>
                                      </p:cBhvr>
                                      <p:to x="100000" y="95000"/>
                                    </p:animScale>
                                    <p:animScale>
                                      <p:cBhvr>
                                        <p:cTn id="38" dur="166" decel="50000">
                                          <p:stCondLst>
                                            <p:cond delay="1834"/>
                                          </p:stCondLst>
                                        </p:cTn>
                                        <p:tgtEl>
                                          <p:spTgt spid="13107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31075">
                                            <p:txEl>
                                              <p:pRg st="2" end="2"/>
                                            </p:txEl>
                                          </p:spTgt>
                                        </p:tgtEl>
                                        <p:attrNameLst>
                                          <p:attrName>style.visibility</p:attrName>
                                        </p:attrNameLst>
                                      </p:cBhvr>
                                      <p:to>
                                        <p:strVal val="visible"/>
                                      </p:to>
                                    </p:set>
                                    <p:animEffect transition="in" filter="wipe(down)">
                                      <p:cBhvr>
                                        <p:cTn id="43" dur="580">
                                          <p:stCondLst>
                                            <p:cond delay="0"/>
                                          </p:stCondLst>
                                        </p:cTn>
                                        <p:tgtEl>
                                          <p:spTgt spid="131075">
                                            <p:txEl>
                                              <p:pRg st="2" end="2"/>
                                            </p:txEl>
                                          </p:spTgt>
                                        </p:tgtEl>
                                      </p:cBhvr>
                                    </p:animEffect>
                                    <p:anim calcmode="lin" valueType="num">
                                      <p:cBhvr>
                                        <p:cTn id="44" dur="1822" tmFilter="0,0; 0.14,0.36; 0.43,0.73; 0.71,0.91; 1.0,1.0">
                                          <p:stCondLst>
                                            <p:cond delay="0"/>
                                          </p:stCondLst>
                                        </p:cTn>
                                        <p:tgtEl>
                                          <p:spTgt spid="13107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3107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3107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3107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3107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31075">
                                            <p:txEl>
                                              <p:pRg st="2" end="2"/>
                                            </p:txEl>
                                          </p:spTgt>
                                        </p:tgtEl>
                                      </p:cBhvr>
                                      <p:to x="100000" y="60000"/>
                                    </p:animScale>
                                    <p:animScale>
                                      <p:cBhvr>
                                        <p:cTn id="50" dur="166" decel="50000">
                                          <p:stCondLst>
                                            <p:cond delay="676"/>
                                          </p:stCondLst>
                                        </p:cTn>
                                        <p:tgtEl>
                                          <p:spTgt spid="131075">
                                            <p:txEl>
                                              <p:pRg st="2" end="2"/>
                                            </p:txEl>
                                          </p:spTgt>
                                        </p:tgtEl>
                                      </p:cBhvr>
                                      <p:to x="100000" y="100000"/>
                                    </p:animScale>
                                    <p:animScale>
                                      <p:cBhvr>
                                        <p:cTn id="51" dur="26">
                                          <p:stCondLst>
                                            <p:cond delay="1312"/>
                                          </p:stCondLst>
                                        </p:cTn>
                                        <p:tgtEl>
                                          <p:spTgt spid="131075">
                                            <p:txEl>
                                              <p:pRg st="2" end="2"/>
                                            </p:txEl>
                                          </p:spTgt>
                                        </p:tgtEl>
                                      </p:cBhvr>
                                      <p:to x="100000" y="80000"/>
                                    </p:animScale>
                                    <p:animScale>
                                      <p:cBhvr>
                                        <p:cTn id="52" dur="166" decel="50000">
                                          <p:stCondLst>
                                            <p:cond delay="1338"/>
                                          </p:stCondLst>
                                        </p:cTn>
                                        <p:tgtEl>
                                          <p:spTgt spid="131075">
                                            <p:txEl>
                                              <p:pRg st="2" end="2"/>
                                            </p:txEl>
                                          </p:spTgt>
                                        </p:tgtEl>
                                      </p:cBhvr>
                                      <p:to x="100000" y="100000"/>
                                    </p:animScale>
                                    <p:animScale>
                                      <p:cBhvr>
                                        <p:cTn id="53" dur="26">
                                          <p:stCondLst>
                                            <p:cond delay="1642"/>
                                          </p:stCondLst>
                                        </p:cTn>
                                        <p:tgtEl>
                                          <p:spTgt spid="131075">
                                            <p:txEl>
                                              <p:pRg st="2" end="2"/>
                                            </p:txEl>
                                          </p:spTgt>
                                        </p:tgtEl>
                                      </p:cBhvr>
                                      <p:to x="100000" y="90000"/>
                                    </p:animScale>
                                    <p:animScale>
                                      <p:cBhvr>
                                        <p:cTn id="54" dur="166" decel="50000">
                                          <p:stCondLst>
                                            <p:cond delay="1668"/>
                                          </p:stCondLst>
                                        </p:cTn>
                                        <p:tgtEl>
                                          <p:spTgt spid="131075">
                                            <p:txEl>
                                              <p:pRg st="2" end="2"/>
                                            </p:txEl>
                                          </p:spTgt>
                                        </p:tgtEl>
                                      </p:cBhvr>
                                      <p:to x="100000" y="100000"/>
                                    </p:animScale>
                                    <p:animScale>
                                      <p:cBhvr>
                                        <p:cTn id="55" dur="26">
                                          <p:stCondLst>
                                            <p:cond delay="1808"/>
                                          </p:stCondLst>
                                        </p:cTn>
                                        <p:tgtEl>
                                          <p:spTgt spid="131075">
                                            <p:txEl>
                                              <p:pRg st="2" end="2"/>
                                            </p:txEl>
                                          </p:spTgt>
                                        </p:tgtEl>
                                      </p:cBhvr>
                                      <p:to x="100000" y="95000"/>
                                    </p:animScale>
                                    <p:animScale>
                                      <p:cBhvr>
                                        <p:cTn id="56" dur="166" decel="50000">
                                          <p:stCondLst>
                                            <p:cond delay="1834"/>
                                          </p:stCondLst>
                                        </p:cTn>
                                        <p:tgtEl>
                                          <p:spTgt spid="13107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F7A373C-62E5-472F-98F4-BF8F96011842}" type="slidenum">
              <a:rPr lang="en-US"/>
              <a:pPr/>
              <a:t>30</a:t>
            </a:fld>
            <a:endParaRPr lang="en-US"/>
          </a:p>
        </p:txBody>
      </p:sp>
      <p:sp>
        <p:nvSpPr>
          <p:cNvPr id="190466" name="Rectangle 2"/>
          <p:cNvSpPr>
            <a:spLocks noGrp="1" noChangeArrowheads="1"/>
          </p:cNvSpPr>
          <p:nvPr>
            <p:ph type="title"/>
          </p:nvPr>
        </p:nvSpPr>
        <p:spPr/>
        <p:txBody>
          <a:bodyPr/>
          <a:lstStyle/>
          <a:p>
            <a:r>
              <a:rPr lang="en-US" sz="4800">
                <a:solidFill>
                  <a:srgbClr val="FF3300"/>
                </a:solidFill>
                <a:effectLst>
                  <a:outerShdw blurRad="38100" dist="38100" dir="2700000" algn="tl">
                    <a:srgbClr val="C0C0C0"/>
                  </a:outerShdw>
                </a:effectLst>
              </a:rPr>
              <a:t>Tạo tiến trình</a:t>
            </a:r>
          </a:p>
        </p:txBody>
      </p:sp>
      <p:pic>
        <p:nvPicPr>
          <p:cNvPr id="190468" name="Picture 4"/>
          <p:cNvPicPr>
            <a:picLocks noGrp="1" noChangeAspect="1" noChangeArrowheads="1"/>
          </p:cNvPicPr>
          <p:nvPr>
            <p:ph type="body" idx="1"/>
          </p:nvPr>
        </p:nvPicPr>
        <p:blipFill>
          <a:blip r:embed="rId2"/>
          <a:srcRect l="383" t="33247" r="575" b="33249"/>
          <a:stretch>
            <a:fillRect/>
          </a:stretch>
        </p:blipFill>
        <p:spPr>
          <a:xfrm>
            <a:off x="200025" y="1482725"/>
            <a:ext cx="8799513" cy="4013200"/>
          </a:xfrm>
          <a:noFill/>
          <a:ln w="38100" cmpd="dbl">
            <a:solidFill>
              <a:srgbClr val="CC6600"/>
            </a:solidFill>
          </a:ln>
        </p:spPr>
      </p:pic>
      <p:sp>
        <p:nvSpPr>
          <p:cNvPr id="190469" name="Text Box 5"/>
          <p:cNvSpPr txBox="1">
            <a:spLocks noChangeArrowheads="1"/>
          </p:cNvSpPr>
          <p:nvPr/>
        </p:nvSpPr>
        <p:spPr bwMode="auto">
          <a:xfrm>
            <a:off x="873457" y="5635625"/>
            <a:ext cx="7492621" cy="461665"/>
          </a:xfrm>
          <a:prstGeom prst="rect">
            <a:avLst/>
          </a:prstGeom>
          <a:noFill/>
          <a:ln w="9525">
            <a:noFill/>
            <a:miter lim="800000"/>
            <a:headEnd/>
            <a:tailEnd/>
          </a:ln>
          <a:effectLst/>
        </p:spPr>
        <p:txBody>
          <a:bodyPr wrap="square">
            <a:spAutoFit/>
          </a:bodyPr>
          <a:lstStyle/>
          <a:p>
            <a:pPr>
              <a:spcBef>
                <a:spcPct val="50000"/>
              </a:spcBef>
            </a:pPr>
            <a:r>
              <a:rPr lang="en-US" sz="2400"/>
              <a:t>Hình </a:t>
            </a:r>
            <a:r>
              <a:rPr lang="en-US" sz="2400" smtClean="0"/>
              <a:t>2.6:Tạo </a:t>
            </a:r>
            <a:r>
              <a:rPr lang="en-US" sz="2400"/>
              <a:t>tiến trình </a:t>
            </a:r>
            <a:r>
              <a:rPr lang="en-US" sz="2400" smtClean="0"/>
              <a:t>dùng lời gọi hệ thống fork()</a:t>
            </a:r>
            <a:endParaRPr lang="en-US" sz="240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467651A-4AA0-4B1F-A5A8-4DEE238634E1}" type="slidenum">
              <a:rPr lang="en-US"/>
              <a:pPr/>
              <a:t>31</a:t>
            </a:fld>
            <a:endParaRPr lang="en-US"/>
          </a:p>
        </p:txBody>
      </p:sp>
      <p:sp>
        <p:nvSpPr>
          <p:cNvPr id="191490" name="Rectangle 2"/>
          <p:cNvSpPr>
            <a:spLocks noGrp="1" noChangeArrowheads="1"/>
          </p:cNvSpPr>
          <p:nvPr>
            <p:ph type="title"/>
          </p:nvPr>
        </p:nvSpPr>
        <p:spPr>
          <a:xfrm>
            <a:off x="457200" y="274638"/>
            <a:ext cx="8229600" cy="760412"/>
          </a:xfrm>
        </p:spPr>
        <p:txBody>
          <a:bodyPr/>
          <a:lstStyle/>
          <a:p>
            <a:r>
              <a:rPr lang="en-US" sz="4800">
                <a:solidFill>
                  <a:srgbClr val="FF3300"/>
                </a:solidFill>
                <a:effectLst>
                  <a:outerShdw blurRad="38100" dist="38100" dir="2700000" algn="tl">
                    <a:srgbClr val="C0C0C0"/>
                  </a:outerShdw>
                </a:effectLst>
              </a:rPr>
              <a:t>Tạo tiến trình</a:t>
            </a:r>
          </a:p>
        </p:txBody>
      </p:sp>
      <p:sp>
        <p:nvSpPr>
          <p:cNvPr id="191491" name="Rectangle 3"/>
          <p:cNvSpPr>
            <a:spLocks noGrp="1" noChangeArrowheads="1"/>
          </p:cNvSpPr>
          <p:nvPr>
            <p:ph type="body" idx="1"/>
          </p:nvPr>
        </p:nvSpPr>
        <p:spPr>
          <a:xfrm>
            <a:off x="392113" y="1119188"/>
            <a:ext cx="8489950" cy="4846637"/>
          </a:xfrm>
        </p:spPr>
        <p:txBody>
          <a:bodyPr/>
          <a:lstStyle/>
          <a:p>
            <a:pPr algn="just">
              <a:buClr>
                <a:srgbClr val="FF0000"/>
              </a:buClr>
              <a:buSzPct val="140000"/>
              <a:buFont typeface="Wingdings" pitchFamily="2" charset="2"/>
              <a:buChar char="§"/>
            </a:pPr>
            <a:r>
              <a:rPr lang="en-US" sz="2800">
                <a:effectLst>
                  <a:outerShdw blurRad="38100" dist="38100" dir="2700000" algn="tl">
                    <a:srgbClr val="C0C0C0"/>
                  </a:outerShdw>
                </a:effectLst>
              </a:rPr>
              <a:t>Hình </a:t>
            </a:r>
            <a:r>
              <a:rPr lang="en-US" sz="2800" smtClean="0">
                <a:effectLst>
                  <a:outerShdw blurRad="38100" dist="38100" dir="2700000" algn="tl">
                    <a:srgbClr val="C0C0C0"/>
                  </a:outerShdw>
                </a:effectLst>
              </a:rPr>
              <a:t>2.6 </a:t>
            </a:r>
            <a:r>
              <a:rPr lang="en-US" sz="2800">
                <a:effectLst>
                  <a:outerShdw blurRad="38100" dist="38100" dir="2700000" algn="tl">
                    <a:srgbClr val="C0C0C0"/>
                  </a:outerShdw>
                </a:effectLst>
              </a:rPr>
              <a:t>mô tả một ví dụ:</a:t>
            </a:r>
          </a:p>
          <a:p>
            <a:pPr algn="just">
              <a:buClr>
                <a:srgbClr val="FF0000"/>
              </a:buClr>
              <a:buSzPct val="140000"/>
              <a:buFont typeface="Wingdings" pitchFamily="2" charset="2"/>
              <a:buNone/>
            </a:pPr>
            <a:r>
              <a:rPr lang="en-US" sz="2800">
                <a:effectLst>
                  <a:outerShdw blurRad="38100" dist="38100" dir="2700000" algn="tl">
                    <a:srgbClr val="C0C0C0"/>
                  </a:outerShdw>
                </a:effectLst>
              </a:rPr>
              <a:t>+ Tiến trình cha tạo một tiến trình con </a:t>
            </a:r>
            <a:r>
              <a:rPr lang="en-US" sz="2800" smtClean="0">
                <a:effectLst>
                  <a:outerShdw blurRad="38100" dist="38100" dir="2700000" algn="tl">
                    <a:srgbClr val="C0C0C0"/>
                  </a:outerShdw>
                </a:effectLst>
              </a:rPr>
              <a:t>dùng </a:t>
            </a:r>
            <a:r>
              <a:rPr lang="en-US" sz="2800">
                <a:effectLst>
                  <a:outerShdw blurRad="38100" dist="38100" dir="2700000" algn="tl">
                    <a:srgbClr val="C0C0C0"/>
                  </a:outerShdw>
                </a:effectLst>
              </a:rPr>
              <a:t>lời gọi hệ thống </a:t>
            </a:r>
            <a:r>
              <a:rPr lang="en-US" sz="2800" smtClean="0">
                <a:effectLst>
                  <a:outerShdw blurRad="38100" dist="38100" dir="2700000" algn="tl">
                    <a:srgbClr val="C0C0C0"/>
                  </a:outerShdw>
                </a:effectLst>
              </a:rPr>
              <a:t>fork().</a:t>
            </a:r>
            <a:endParaRPr lang="en-US" sz="2800">
              <a:effectLst>
                <a:outerShdw blurRad="38100" dist="38100" dir="2700000" algn="tl">
                  <a:srgbClr val="C0C0C0"/>
                </a:outerShdw>
              </a:effectLst>
            </a:endParaRPr>
          </a:p>
          <a:p>
            <a:pPr algn="just">
              <a:buClr>
                <a:srgbClr val="FF0000"/>
              </a:buClr>
              <a:buSzPct val="140000"/>
              <a:buFont typeface="Wingdings" pitchFamily="2" charset="2"/>
              <a:buNone/>
            </a:pPr>
            <a:r>
              <a:rPr lang="en-US" sz="2800">
                <a:effectLst>
                  <a:outerShdw blurRad="38100" dist="38100" dir="2700000" algn="tl">
                    <a:srgbClr val="C0C0C0"/>
                  </a:outerShdw>
                </a:effectLst>
              </a:rPr>
              <a:t>+ Tiến trình con thực thi với lời gọi HT exec().</a:t>
            </a:r>
          </a:p>
          <a:p>
            <a:pPr algn="just">
              <a:buClr>
                <a:srgbClr val="FF0000"/>
              </a:buClr>
              <a:buSzPct val="140000"/>
              <a:buFont typeface="Wingdings" pitchFamily="2" charset="2"/>
              <a:buNone/>
            </a:pPr>
            <a:r>
              <a:rPr lang="en-US" sz="2800" smtClean="0">
                <a:effectLst>
                  <a:outerShdw blurRad="38100" dist="38100" dir="2700000" algn="tl">
                    <a:srgbClr val="C0C0C0"/>
                  </a:outerShdw>
                </a:effectLst>
              </a:rPr>
              <a:t>+ Tiến trình cha</a:t>
            </a:r>
            <a:r>
              <a:rPr lang="vi-VN" sz="2800" smtClean="0">
                <a:effectLst>
                  <a:outerShdw blurRad="38100" dist="38100" dir="2700000" algn="tl">
                    <a:srgbClr val="C0C0C0"/>
                  </a:outerShdw>
                </a:effectLst>
              </a:rPr>
              <a:t> </a:t>
            </a:r>
            <a:r>
              <a:rPr lang="vi-VN" sz="2800">
                <a:effectLst>
                  <a:outerShdw blurRad="38100" dist="38100" dir="2700000" algn="tl">
                    <a:srgbClr val="C0C0C0"/>
                  </a:outerShdw>
                </a:effectLst>
              </a:rPr>
              <a:t>đợi </a:t>
            </a:r>
            <a:r>
              <a:rPr lang="en-US" sz="2800" smtClean="0">
                <a:effectLst>
                  <a:outerShdw blurRad="38100" dist="38100" dir="2700000" algn="tl">
                    <a:srgbClr val="C0C0C0"/>
                  </a:outerShdw>
                </a:effectLst>
              </a:rPr>
              <a:t>tiến</a:t>
            </a:r>
            <a:r>
              <a:rPr lang="vi-VN" sz="2800" smtClean="0">
                <a:effectLst>
                  <a:outerShdw blurRad="38100" dist="38100" dir="2700000" algn="tl">
                    <a:srgbClr val="C0C0C0"/>
                  </a:outerShdw>
                </a:effectLst>
              </a:rPr>
              <a:t> </a:t>
            </a:r>
            <a:r>
              <a:rPr lang="vi-VN" sz="2800">
                <a:effectLst>
                  <a:outerShdw blurRad="38100" dist="38100" dir="2700000" algn="tl">
                    <a:srgbClr val="C0C0C0"/>
                  </a:outerShdw>
                </a:effectLst>
              </a:rPr>
              <a:t>trình con hoàn thành với </a:t>
            </a:r>
            <a:r>
              <a:rPr lang="en-US" sz="2800" smtClean="0">
                <a:effectLst>
                  <a:outerShdw blurRad="38100" dist="38100" dir="2700000" algn="tl">
                    <a:srgbClr val="C0C0C0"/>
                  </a:outerShdw>
                </a:effectLst>
              </a:rPr>
              <a:t>lời gọi hệ thống</a:t>
            </a:r>
            <a:r>
              <a:rPr lang="vi-VN" sz="2800" smtClean="0">
                <a:effectLst>
                  <a:outerShdw blurRad="38100" dist="38100" dir="2700000" algn="tl">
                    <a:srgbClr val="C0C0C0"/>
                  </a:outerShdw>
                </a:effectLst>
              </a:rPr>
              <a:t> </a:t>
            </a:r>
            <a:r>
              <a:rPr lang="en-US" sz="2800" smtClean="0">
                <a:effectLst>
                  <a:outerShdw blurRad="38100" dist="38100" dir="2700000" algn="tl">
                    <a:srgbClr val="C0C0C0"/>
                  </a:outerShdw>
                </a:effectLst>
              </a:rPr>
              <a:t>wait</a:t>
            </a:r>
            <a:r>
              <a:rPr lang="vi-VN" sz="2800" smtClean="0">
                <a:effectLst>
                  <a:outerShdw blurRad="38100" dist="38100" dir="2700000" algn="tl">
                    <a:srgbClr val="C0C0C0"/>
                  </a:outerShdw>
                </a:effectLst>
              </a:rPr>
              <a:t>()</a:t>
            </a:r>
            <a:r>
              <a:rPr lang="en-US" sz="2800" smtClean="0">
                <a:effectLst>
                  <a:outerShdw blurRad="38100" dist="38100" dir="2700000" algn="tl">
                    <a:srgbClr val="C0C0C0"/>
                  </a:outerShdw>
                </a:effectLst>
              </a:rPr>
              <a:t>.</a:t>
            </a:r>
            <a:endParaRPr lang="vi-VN" sz="2800">
              <a:effectLst>
                <a:outerShdw blurRad="38100" dist="38100" dir="2700000" algn="tl">
                  <a:srgbClr val="C0C0C0"/>
                </a:outerShdw>
              </a:effectLst>
            </a:endParaRPr>
          </a:p>
          <a:p>
            <a:pPr algn="just">
              <a:buClr>
                <a:srgbClr val="FF0000"/>
              </a:buClr>
              <a:buSzPct val="140000"/>
              <a:buFont typeface="Wingdings" pitchFamily="2" charset="2"/>
              <a:buNone/>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Khi </a:t>
            </a:r>
            <a:r>
              <a:rPr lang="vi-VN" sz="2800">
                <a:effectLst>
                  <a:outerShdw blurRad="38100" dist="38100" dir="2700000" algn="tl">
                    <a:srgbClr val="C0C0C0"/>
                  </a:outerShdw>
                </a:effectLst>
              </a:rPr>
              <a:t>tiến trình con hoàn thành </a:t>
            </a:r>
            <a:r>
              <a:rPr lang="en-US" sz="2800" smtClean="0">
                <a:effectLst>
                  <a:outerShdw blurRad="38100" dist="38100" dir="2700000" algn="tl">
                    <a:srgbClr val="C0C0C0"/>
                  </a:outerShdw>
                </a:effectLst>
              </a:rPr>
              <a:t>với lời</a:t>
            </a:r>
            <a:r>
              <a:rPr lang="vi-VN" sz="2800" smtClean="0">
                <a:effectLst>
                  <a:outerShdw blurRad="38100" dist="38100" dir="2700000" algn="tl">
                    <a:srgbClr val="C0C0C0"/>
                  </a:outerShdw>
                </a:effectLst>
              </a:rPr>
              <a:t> </a:t>
            </a:r>
            <a:r>
              <a:rPr lang="vi-VN" sz="2800">
                <a:effectLst>
                  <a:outerShdw blurRad="38100" dist="38100" dir="2700000" algn="tl">
                    <a:srgbClr val="C0C0C0"/>
                  </a:outerShdw>
                </a:effectLst>
              </a:rPr>
              <a:t>gọi </a:t>
            </a:r>
            <a:r>
              <a:rPr lang="vi-VN" sz="2800" smtClean="0">
                <a:effectLst>
                  <a:outerShdw blurRad="38100" dist="38100" dir="2700000" algn="tl">
                    <a:srgbClr val="C0C0C0"/>
                  </a:outerShdw>
                </a:effectLst>
              </a:rPr>
              <a:t>exit ()</a:t>
            </a:r>
            <a:r>
              <a:rPr lang="en-US" sz="2800" smtClean="0">
                <a:effectLst>
                  <a:outerShdw blurRad="38100" dist="38100" dir="2700000" algn="tl">
                    <a:srgbClr val="C0C0C0"/>
                  </a:outerShdw>
                </a:effectLst>
              </a:rPr>
              <a:t>.</a:t>
            </a:r>
          </a:p>
          <a:p>
            <a:pPr algn="just">
              <a:buClr>
                <a:srgbClr val="FF0000"/>
              </a:buClr>
              <a:buSzPct val="140000"/>
              <a:buFont typeface="Wingdings" pitchFamily="2" charset="2"/>
              <a:buNone/>
            </a:pPr>
            <a:r>
              <a:rPr lang="en-US" sz="2800">
                <a:effectLst>
                  <a:outerShdw blurRad="38100" dist="38100" dir="2700000" algn="tl">
                    <a:srgbClr val="C0C0C0"/>
                  </a:outerShdw>
                </a:effectLst>
              </a:rPr>
              <a:t>+</a:t>
            </a:r>
            <a:r>
              <a:rPr lang="vi-VN" sz="2800" smtClean="0">
                <a:effectLst>
                  <a:outerShdw blurRad="38100" dist="38100" dir="2700000" algn="tl">
                    <a:srgbClr val="C0C0C0"/>
                  </a:outerShdw>
                </a:effectLst>
              </a:rPr>
              <a:t> </a:t>
            </a:r>
            <a:r>
              <a:rPr lang="en-US" sz="2800" smtClean="0">
                <a:effectLst>
                  <a:outerShdw blurRad="38100" dist="38100" dir="2700000" algn="tl">
                    <a:srgbClr val="C0C0C0"/>
                  </a:outerShdw>
                </a:effectLst>
              </a:rPr>
              <a:t>T</a:t>
            </a:r>
            <a:r>
              <a:rPr lang="vi-VN" sz="2800" smtClean="0">
                <a:effectLst>
                  <a:outerShdw blurRad="38100" dist="38100" dir="2700000" algn="tl">
                    <a:srgbClr val="C0C0C0"/>
                  </a:outerShdw>
                </a:effectLst>
              </a:rPr>
              <a:t>iến </a:t>
            </a:r>
            <a:r>
              <a:rPr lang="vi-VN" sz="2800">
                <a:effectLst>
                  <a:outerShdw blurRad="38100" dist="38100" dir="2700000" algn="tl">
                    <a:srgbClr val="C0C0C0"/>
                  </a:outerShdw>
                </a:effectLst>
              </a:rPr>
              <a:t>trình cha sẽ tiếp </a:t>
            </a:r>
            <a:r>
              <a:rPr lang="vi-VN" sz="2800" smtClean="0">
                <a:effectLst>
                  <a:outerShdw blurRad="38100" dist="38100" dir="2700000" algn="tl">
                    <a:srgbClr val="C0C0C0"/>
                  </a:outerShdw>
                </a:effectLst>
              </a:rPr>
              <a:t>tục</a:t>
            </a:r>
            <a:r>
              <a:rPr lang="en-US" sz="2800" smtClean="0">
                <a:effectLst>
                  <a:outerShdw blurRad="38100" dist="38100" dir="2700000" algn="tl">
                    <a:srgbClr val="C0C0C0"/>
                  </a:outerShdw>
                </a:effectLst>
              </a:rPr>
              <a:t> thực thi</a:t>
            </a:r>
            <a:r>
              <a:rPr lang="vi-VN" sz="2800" smtClean="0">
                <a:effectLst>
                  <a:outerShdw blurRad="38100" dist="38100" dir="2700000" algn="tl">
                    <a:srgbClr val="C0C0C0"/>
                  </a:outerShdw>
                </a:effectLst>
              </a:rPr>
              <a:t> </a:t>
            </a:r>
            <a:r>
              <a:rPr lang="vi-VN" sz="2800">
                <a:effectLst>
                  <a:outerShdw blurRad="38100" dist="38100" dir="2700000" algn="tl">
                    <a:srgbClr val="C0C0C0"/>
                  </a:outerShdw>
                </a:effectLst>
              </a:rPr>
              <a:t>từ </a:t>
            </a:r>
            <a:r>
              <a:rPr lang="en-US" sz="2800" smtClean="0">
                <a:effectLst>
                  <a:outerShdw blurRad="38100" dist="38100" dir="2700000" algn="tl">
                    <a:srgbClr val="C0C0C0"/>
                  </a:outerShdw>
                </a:effectLst>
              </a:rPr>
              <a:t>sau lời</a:t>
            </a:r>
            <a:r>
              <a:rPr lang="vi-VN" sz="2800" smtClean="0">
                <a:effectLst>
                  <a:outerShdw blurRad="38100" dist="38100" dir="2700000" algn="tl">
                    <a:srgbClr val="C0C0C0"/>
                  </a:outerShdw>
                </a:effectLst>
              </a:rPr>
              <a:t> </a:t>
            </a:r>
            <a:r>
              <a:rPr lang="vi-VN" sz="2800">
                <a:effectLst>
                  <a:outerShdw blurRad="38100" dist="38100" dir="2700000" algn="tl">
                    <a:srgbClr val="C0C0C0"/>
                  </a:outerShdw>
                </a:effectLst>
              </a:rPr>
              <a:t>gọi </a:t>
            </a:r>
            <a:r>
              <a:rPr lang="vi-VN" sz="2800" smtClean="0">
                <a:effectLst>
                  <a:outerShdw blurRad="38100" dist="38100" dir="2700000" algn="tl">
                    <a:srgbClr val="C0C0C0"/>
                  </a:outerShdw>
                </a:effectLst>
              </a:rPr>
              <a:t>Wait</a:t>
            </a:r>
            <a:r>
              <a:rPr lang="en-US" sz="2800" smtClean="0">
                <a:effectLst>
                  <a:outerShdw blurRad="38100" dist="38100" dir="2700000" algn="tl">
                    <a:srgbClr val="C0C0C0"/>
                  </a:outerShdw>
                </a:effectLst>
              </a:rPr>
              <a:t>().</a:t>
            </a:r>
            <a:endParaRPr lang="en-US" sz="2800">
              <a:effectLst>
                <a:outerShdw blurRad="38100" dist="38100" dir="2700000" algn="tl">
                  <a:srgbClr val="C0C0C0"/>
                </a:outerShdw>
              </a:effectLst>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animEffect transition="in" filter="wipe(down)">
                                      <p:cBhvr>
                                        <p:cTn id="7" dur="580">
                                          <p:stCondLst>
                                            <p:cond delay="0"/>
                                          </p:stCondLst>
                                        </p:cTn>
                                        <p:tgtEl>
                                          <p:spTgt spid="191491">
                                            <p:txEl>
                                              <p:pRg st="0" end="0"/>
                                            </p:txEl>
                                          </p:spTgt>
                                        </p:tgtEl>
                                      </p:cBhvr>
                                    </p:animEffect>
                                    <p:anim calcmode="lin" valueType="num">
                                      <p:cBhvr>
                                        <p:cTn id="8" dur="1822" tmFilter="0,0; 0.14,0.36; 0.43,0.73; 0.71,0.91; 1.0,1.0">
                                          <p:stCondLst>
                                            <p:cond delay="0"/>
                                          </p:stCondLst>
                                        </p:cTn>
                                        <p:tgtEl>
                                          <p:spTgt spid="19149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149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149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149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149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1491">
                                            <p:txEl>
                                              <p:pRg st="0" end="0"/>
                                            </p:txEl>
                                          </p:spTgt>
                                        </p:tgtEl>
                                      </p:cBhvr>
                                      <p:to x="100000" y="60000"/>
                                    </p:animScale>
                                    <p:animScale>
                                      <p:cBhvr>
                                        <p:cTn id="14" dur="166" decel="50000">
                                          <p:stCondLst>
                                            <p:cond delay="676"/>
                                          </p:stCondLst>
                                        </p:cTn>
                                        <p:tgtEl>
                                          <p:spTgt spid="191491">
                                            <p:txEl>
                                              <p:pRg st="0" end="0"/>
                                            </p:txEl>
                                          </p:spTgt>
                                        </p:tgtEl>
                                      </p:cBhvr>
                                      <p:to x="100000" y="100000"/>
                                    </p:animScale>
                                    <p:animScale>
                                      <p:cBhvr>
                                        <p:cTn id="15" dur="26">
                                          <p:stCondLst>
                                            <p:cond delay="1312"/>
                                          </p:stCondLst>
                                        </p:cTn>
                                        <p:tgtEl>
                                          <p:spTgt spid="191491">
                                            <p:txEl>
                                              <p:pRg st="0" end="0"/>
                                            </p:txEl>
                                          </p:spTgt>
                                        </p:tgtEl>
                                      </p:cBhvr>
                                      <p:to x="100000" y="80000"/>
                                    </p:animScale>
                                    <p:animScale>
                                      <p:cBhvr>
                                        <p:cTn id="16" dur="166" decel="50000">
                                          <p:stCondLst>
                                            <p:cond delay="1338"/>
                                          </p:stCondLst>
                                        </p:cTn>
                                        <p:tgtEl>
                                          <p:spTgt spid="191491">
                                            <p:txEl>
                                              <p:pRg st="0" end="0"/>
                                            </p:txEl>
                                          </p:spTgt>
                                        </p:tgtEl>
                                      </p:cBhvr>
                                      <p:to x="100000" y="100000"/>
                                    </p:animScale>
                                    <p:animScale>
                                      <p:cBhvr>
                                        <p:cTn id="17" dur="26">
                                          <p:stCondLst>
                                            <p:cond delay="1642"/>
                                          </p:stCondLst>
                                        </p:cTn>
                                        <p:tgtEl>
                                          <p:spTgt spid="191491">
                                            <p:txEl>
                                              <p:pRg st="0" end="0"/>
                                            </p:txEl>
                                          </p:spTgt>
                                        </p:tgtEl>
                                      </p:cBhvr>
                                      <p:to x="100000" y="90000"/>
                                    </p:animScale>
                                    <p:animScale>
                                      <p:cBhvr>
                                        <p:cTn id="18" dur="166" decel="50000">
                                          <p:stCondLst>
                                            <p:cond delay="1668"/>
                                          </p:stCondLst>
                                        </p:cTn>
                                        <p:tgtEl>
                                          <p:spTgt spid="191491">
                                            <p:txEl>
                                              <p:pRg st="0" end="0"/>
                                            </p:txEl>
                                          </p:spTgt>
                                        </p:tgtEl>
                                      </p:cBhvr>
                                      <p:to x="100000" y="100000"/>
                                    </p:animScale>
                                    <p:animScale>
                                      <p:cBhvr>
                                        <p:cTn id="19" dur="26">
                                          <p:stCondLst>
                                            <p:cond delay="1808"/>
                                          </p:stCondLst>
                                        </p:cTn>
                                        <p:tgtEl>
                                          <p:spTgt spid="191491">
                                            <p:txEl>
                                              <p:pRg st="0" end="0"/>
                                            </p:txEl>
                                          </p:spTgt>
                                        </p:tgtEl>
                                      </p:cBhvr>
                                      <p:to x="100000" y="95000"/>
                                    </p:animScale>
                                    <p:animScale>
                                      <p:cBhvr>
                                        <p:cTn id="20" dur="166" decel="50000">
                                          <p:stCondLst>
                                            <p:cond delay="1834"/>
                                          </p:stCondLst>
                                        </p:cTn>
                                        <p:tgtEl>
                                          <p:spTgt spid="19149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1491">
                                            <p:txEl>
                                              <p:pRg st="1" end="1"/>
                                            </p:txEl>
                                          </p:spTgt>
                                        </p:tgtEl>
                                        <p:attrNameLst>
                                          <p:attrName>style.visibility</p:attrName>
                                        </p:attrNameLst>
                                      </p:cBhvr>
                                      <p:to>
                                        <p:strVal val="visible"/>
                                      </p:to>
                                    </p:set>
                                    <p:animEffect transition="in" filter="wipe(down)">
                                      <p:cBhvr>
                                        <p:cTn id="25" dur="580">
                                          <p:stCondLst>
                                            <p:cond delay="0"/>
                                          </p:stCondLst>
                                        </p:cTn>
                                        <p:tgtEl>
                                          <p:spTgt spid="191491">
                                            <p:txEl>
                                              <p:pRg st="1" end="1"/>
                                            </p:txEl>
                                          </p:spTgt>
                                        </p:tgtEl>
                                      </p:cBhvr>
                                    </p:animEffect>
                                    <p:anim calcmode="lin" valueType="num">
                                      <p:cBhvr>
                                        <p:cTn id="26" dur="1822" tmFilter="0,0; 0.14,0.36; 0.43,0.73; 0.71,0.91; 1.0,1.0">
                                          <p:stCondLst>
                                            <p:cond delay="0"/>
                                          </p:stCondLst>
                                        </p:cTn>
                                        <p:tgtEl>
                                          <p:spTgt spid="19149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149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149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149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149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1491">
                                            <p:txEl>
                                              <p:pRg st="1" end="1"/>
                                            </p:txEl>
                                          </p:spTgt>
                                        </p:tgtEl>
                                      </p:cBhvr>
                                      <p:to x="100000" y="60000"/>
                                    </p:animScale>
                                    <p:animScale>
                                      <p:cBhvr>
                                        <p:cTn id="32" dur="166" decel="50000">
                                          <p:stCondLst>
                                            <p:cond delay="676"/>
                                          </p:stCondLst>
                                        </p:cTn>
                                        <p:tgtEl>
                                          <p:spTgt spid="191491">
                                            <p:txEl>
                                              <p:pRg st="1" end="1"/>
                                            </p:txEl>
                                          </p:spTgt>
                                        </p:tgtEl>
                                      </p:cBhvr>
                                      <p:to x="100000" y="100000"/>
                                    </p:animScale>
                                    <p:animScale>
                                      <p:cBhvr>
                                        <p:cTn id="33" dur="26">
                                          <p:stCondLst>
                                            <p:cond delay="1312"/>
                                          </p:stCondLst>
                                        </p:cTn>
                                        <p:tgtEl>
                                          <p:spTgt spid="191491">
                                            <p:txEl>
                                              <p:pRg st="1" end="1"/>
                                            </p:txEl>
                                          </p:spTgt>
                                        </p:tgtEl>
                                      </p:cBhvr>
                                      <p:to x="100000" y="80000"/>
                                    </p:animScale>
                                    <p:animScale>
                                      <p:cBhvr>
                                        <p:cTn id="34" dur="166" decel="50000">
                                          <p:stCondLst>
                                            <p:cond delay="1338"/>
                                          </p:stCondLst>
                                        </p:cTn>
                                        <p:tgtEl>
                                          <p:spTgt spid="191491">
                                            <p:txEl>
                                              <p:pRg st="1" end="1"/>
                                            </p:txEl>
                                          </p:spTgt>
                                        </p:tgtEl>
                                      </p:cBhvr>
                                      <p:to x="100000" y="100000"/>
                                    </p:animScale>
                                    <p:animScale>
                                      <p:cBhvr>
                                        <p:cTn id="35" dur="26">
                                          <p:stCondLst>
                                            <p:cond delay="1642"/>
                                          </p:stCondLst>
                                        </p:cTn>
                                        <p:tgtEl>
                                          <p:spTgt spid="191491">
                                            <p:txEl>
                                              <p:pRg st="1" end="1"/>
                                            </p:txEl>
                                          </p:spTgt>
                                        </p:tgtEl>
                                      </p:cBhvr>
                                      <p:to x="100000" y="90000"/>
                                    </p:animScale>
                                    <p:animScale>
                                      <p:cBhvr>
                                        <p:cTn id="36" dur="166" decel="50000">
                                          <p:stCondLst>
                                            <p:cond delay="1668"/>
                                          </p:stCondLst>
                                        </p:cTn>
                                        <p:tgtEl>
                                          <p:spTgt spid="191491">
                                            <p:txEl>
                                              <p:pRg st="1" end="1"/>
                                            </p:txEl>
                                          </p:spTgt>
                                        </p:tgtEl>
                                      </p:cBhvr>
                                      <p:to x="100000" y="100000"/>
                                    </p:animScale>
                                    <p:animScale>
                                      <p:cBhvr>
                                        <p:cTn id="37" dur="26">
                                          <p:stCondLst>
                                            <p:cond delay="1808"/>
                                          </p:stCondLst>
                                        </p:cTn>
                                        <p:tgtEl>
                                          <p:spTgt spid="191491">
                                            <p:txEl>
                                              <p:pRg st="1" end="1"/>
                                            </p:txEl>
                                          </p:spTgt>
                                        </p:tgtEl>
                                      </p:cBhvr>
                                      <p:to x="100000" y="95000"/>
                                    </p:animScale>
                                    <p:animScale>
                                      <p:cBhvr>
                                        <p:cTn id="38" dur="166" decel="50000">
                                          <p:stCondLst>
                                            <p:cond delay="1834"/>
                                          </p:stCondLst>
                                        </p:cTn>
                                        <p:tgtEl>
                                          <p:spTgt spid="19149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91491">
                                            <p:txEl>
                                              <p:pRg st="2" end="2"/>
                                            </p:txEl>
                                          </p:spTgt>
                                        </p:tgtEl>
                                        <p:attrNameLst>
                                          <p:attrName>style.visibility</p:attrName>
                                        </p:attrNameLst>
                                      </p:cBhvr>
                                      <p:to>
                                        <p:strVal val="visible"/>
                                      </p:to>
                                    </p:set>
                                    <p:animEffect transition="in" filter="wipe(down)">
                                      <p:cBhvr>
                                        <p:cTn id="43" dur="580">
                                          <p:stCondLst>
                                            <p:cond delay="0"/>
                                          </p:stCondLst>
                                        </p:cTn>
                                        <p:tgtEl>
                                          <p:spTgt spid="191491">
                                            <p:txEl>
                                              <p:pRg st="2" end="2"/>
                                            </p:txEl>
                                          </p:spTgt>
                                        </p:tgtEl>
                                      </p:cBhvr>
                                    </p:animEffect>
                                    <p:anim calcmode="lin" valueType="num">
                                      <p:cBhvr>
                                        <p:cTn id="44" dur="1822" tmFilter="0,0; 0.14,0.36; 0.43,0.73; 0.71,0.91; 1.0,1.0">
                                          <p:stCondLst>
                                            <p:cond delay="0"/>
                                          </p:stCondLst>
                                        </p:cTn>
                                        <p:tgtEl>
                                          <p:spTgt spid="19149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9149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9149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9149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9149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91491">
                                            <p:txEl>
                                              <p:pRg st="2" end="2"/>
                                            </p:txEl>
                                          </p:spTgt>
                                        </p:tgtEl>
                                      </p:cBhvr>
                                      <p:to x="100000" y="60000"/>
                                    </p:animScale>
                                    <p:animScale>
                                      <p:cBhvr>
                                        <p:cTn id="50" dur="166" decel="50000">
                                          <p:stCondLst>
                                            <p:cond delay="676"/>
                                          </p:stCondLst>
                                        </p:cTn>
                                        <p:tgtEl>
                                          <p:spTgt spid="191491">
                                            <p:txEl>
                                              <p:pRg st="2" end="2"/>
                                            </p:txEl>
                                          </p:spTgt>
                                        </p:tgtEl>
                                      </p:cBhvr>
                                      <p:to x="100000" y="100000"/>
                                    </p:animScale>
                                    <p:animScale>
                                      <p:cBhvr>
                                        <p:cTn id="51" dur="26">
                                          <p:stCondLst>
                                            <p:cond delay="1312"/>
                                          </p:stCondLst>
                                        </p:cTn>
                                        <p:tgtEl>
                                          <p:spTgt spid="191491">
                                            <p:txEl>
                                              <p:pRg st="2" end="2"/>
                                            </p:txEl>
                                          </p:spTgt>
                                        </p:tgtEl>
                                      </p:cBhvr>
                                      <p:to x="100000" y="80000"/>
                                    </p:animScale>
                                    <p:animScale>
                                      <p:cBhvr>
                                        <p:cTn id="52" dur="166" decel="50000">
                                          <p:stCondLst>
                                            <p:cond delay="1338"/>
                                          </p:stCondLst>
                                        </p:cTn>
                                        <p:tgtEl>
                                          <p:spTgt spid="191491">
                                            <p:txEl>
                                              <p:pRg st="2" end="2"/>
                                            </p:txEl>
                                          </p:spTgt>
                                        </p:tgtEl>
                                      </p:cBhvr>
                                      <p:to x="100000" y="100000"/>
                                    </p:animScale>
                                    <p:animScale>
                                      <p:cBhvr>
                                        <p:cTn id="53" dur="26">
                                          <p:stCondLst>
                                            <p:cond delay="1642"/>
                                          </p:stCondLst>
                                        </p:cTn>
                                        <p:tgtEl>
                                          <p:spTgt spid="191491">
                                            <p:txEl>
                                              <p:pRg st="2" end="2"/>
                                            </p:txEl>
                                          </p:spTgt>
                                        </p:tgtEl>
                                      </p:cBhvr>
                                      <p:to x="100000" y="90000"/>
                                    </p:animScale>
                                    <p:animScale>
                                      <p:cBhvr>
                                        <p:cTn id="54" dur="166" decel="50000">
                                          <p:stCondLst>
                                            <p:cond delay="1668"/>
                                          </p:stCondLst>
                                        </p:cTn>
                                        <p:tgtEl>
                                          <p:spTgt spid="191491">
                                            <p:txEl>
                                              <p:pRg st="2" end="2"/>
                                            </p:txEl>
                                          </p:spTgt>
                                        </p:tgtEl>
                                      </p:cBhvr>
                                      <p:to x="100000" y="100000"/>
                                    </p:animScale>
                                    <p:animScale>
                                      <p:cBhvr>
                                        <p:cTn id="55" dur="26">
                                          <p:stCondLst>
                                            <p:cond delay="1808"/>
                                          </p:stCondLst>
                                        </p:cTn>
                                        <p:tgtEl>
                                          <p:spTgt spid="191491">
                                            <p:txEl>
                                              <p:pRg st="2" end="2"/>
                                            </p:txEl>
                                          </p:spTgt>
                                        </p:tgtEl>
                                      </p:cBhvr>
                                      <p:to x="100000" y="95000"/>
                                    </p:animScale>
                                    <p:animScale>
                                      <p:cBhvr>
                                        <p:cTn id="56" dur="166" decel="50000">
                                          <p:stCondLst>
                                            <p:cond delay="1834"/>
                                          </p:stCondLst>
                                        </p:cTn>
                                        <p:tgtEl>
                                          <p:spTgt spid="191491">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91491">
                                            <p:txEl>
                                              <p:pRg st="3" end="3"/>
                                            </p:txEl>
                                          </p:spTgt>
                                        </p:tgtEl>
                                        <p:attrNameLst>
                                          <p:attrName>style.visibility</p:attrName>
                                        </p:attrNameLst>
                                      </p:cBhvr>
                                      <p:to>
                                        <p:strVal val="visible"/>
                                      </p:to>
                                    </p:set>
                                    <p:animEffect transition="in" filter="wipe(down)">
                                      <p:cBhvr>
                                        <p:cTn id="61" dur="580">
                                          <p:stCondLst>
                                            <p:cond delay="0"/>
                                          </p:stCondLst>
                                        </p:cTn>
                                        <p:tgtEl>
                                          <p:spTgt spid="191491">
                                            <p:txEl>
                                              <p:pRg st="3" end="3"/>
                                            </p:txEl>
                                          </p:spTgt>
                                        </p:tgtEl>
                                      </p:cBhvr>
                                    </p:animEffect>
                                    <p:anim calcmode="lin" valueType="num">
                                      <p:cBhvr>
                                        <p:cTn id="62" dur="1822" tmFilter="0,0; 0.14,0.36; 0.43,0.73; 0.71,0.91; 1.0,1.0">
                                          <p:stCondLst>
                                            <p:cond delay="0"/>
                                          </p:stCondLst>
                                        </p:cTn>
                                        <p:tgtEl>
                                          <p:spTgt spid="191491">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91491">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91491">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91491">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91491">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91491">
                                            <p:txEl>
                                              <p:pRg st="3" end="3"/>
                                            </p:txEl>
                                          </p:spTgt>
                                        </p:tgtEl>
                                      </p:cBhvr>
                                      <p:to x="100000" y="60000"/>
                                    </p:animScale>
                                    <p:animScale>
                                      <p:cBhvr>
                                        <p:cTn id="68" dur="166" decel="50000">
                                          <p:stCondLst>
                                            <p:cond delay="676"/>
                                          </p:stCondLst>
                                        </p:cTn>
                                        <p:tgtEl>
                                          <p:spTgt spid="191491">
                                            <p:txEl>
                                              <p:pRg st="3" end="3"/>
                                            </p:txEl>
                                          </p:spTgt>
                                        </p:tgtEl>
                                      </p:cBhvr>
                                      <p:to x="100000" y="100000"/>
                                    </p:animScale>
                                    <p:animScale>
                                      <p:cBhvr>
                                        <p:cTn id="69" dur="26">
                                          <p:stCondLst>
                                            <p:cond delay="1312"/>
                                          </p:stCondLst>
                                        </p:cTn>
                                        <p:tgtEl>
                                          <p:spTgt spid="191491">
                                            <p:txEl>
                                              <p:pRg st="3" end="3"/>
                                            </p:txEl>
                                          </p:spTgt>
                                        </p:tgtEl>
                                      </p:cBhvr>
                                      <p:to x="100000" y="80000"/>
                                    </p:animScale>
                                    <p:animScale>
                                      <p:cBhvr>
                                        <p:cTn id="70" dur="166" decel="50000">
                                          <p:stCondLst>
                                            <p:cond delay="1338"/>
                                          </p:stCondLst>
                                        </p:cTn>
                                        <p:tgtEl>
                                          <p:spTgt spid="191491">
                                            <p:txEl>
                                              <p:pRg st="3" end="3"/>
                                            </p:txEl>
                                          </p:spTgt>
                                        </p:tgtEl>
                                      </p:cBhvr>
                                      <p:to x="100000" y="100000"/>
                                    </p:animScale>
                                    <p:animScale>
                                      <p:cBhvr>
                                        <p:cTn id="71" dur="26">
                                          <p:stCondLst>
                                            <p:cond delay="1642"/>
                                          </p:stCondLst>
                                        </p:cTn>
                                        <p:tgtEl>
                                          <p:spTgt spid="191491">
                                            <p:txEl>
                                              <p:pRg st="3" end="3"/>
                                            </p:txEl>
                                          </p:spTgt>
                                        </p:tgtEl>
                                      </p:cBhvr>
                                      <p:to x="100000" y="90000"/>
                                    </p:animScale>
                                    <p:animScale>
                                      <p:cBhvr>
                                        <p:cTn id="72" dur="166" decel="50000">
                                          <p:stCondLst>
                                            <p:cond delay="1668"/>
                                          </p:stCondLst>
                                        </p:cTn>
                                        <p:tgtEl>
                                          <p:spTgt spid="191491">
                                            <p:txEl>
                                              <p:pRg st="3" end="3"/>
                                            </p:txEl>
                                          </p:spTgt>
                                        </p:tgtEl>
                                      </p:cBhvr>
                                      <p:to x="100000" y="100000"/>
                                    </p:animScale>
                                    <p:animScale>
                                      <p:cBhvr>
                                        <p:cTn id="73" dur="26">
                                          <p:stCondLst>
                                            <p:cond delay="1808"/>
                                          </p:stCondLst>
                                        </p:cTn>
                                        <p:tgtEl>
                                          <p:spTgt spid="191491">
                                            <p:txEl>
                                              <p:pRg st="3" end="3"/>
                                            </p:txEl>
                                          </p:spTgt>
                                        </p:tgtEl>
                                      </p:cBhvr>
                                      <p:to x="100000" y="95000"/>
                                    </p:animScale>
                                    <p:animScale>
                                      <p:cBhvr>
                                        <p:cTn id="74" dur="166" decel="50000">
                                          <p:stCondLst>
                                            <p:cond delay="1834"/>
                                          </p:stCondLst>
                                        </p:cTn>
                                        <p:tgtEl>
                                          <p:spTgt spid="191491">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91491">
                                            <p:txEl>
                                              <p:pRg st="4" end="4"/>
                                            </p:txEl>
                                          </p:spTgt>
                                        </p:tgtEl>
                                        <p:attrNameLst>
                                          <p:attrName>style.visibility</p:attrName>
                                        </p:attrNameLst>
                                      </p:cBhvr>
                                      <p:to>
                                        <p:strVal val="visible"/>
                                      </p:to>
                                    </p:set>
                                    <p:animEffect transition="in" filter="wipe(down)">
                                      <p:cBhvr>
                                        <p:cTn id="79" dur="580">
                                          <p:stCondLst>
                                            <p:cond delay="0"/>
                                          </p:stCondLst>
                                        </p:cTn>
                                        <p:tgtEl>
                                          <p:spTgt spid="191491">
                                            <p:txEl>
                                              <p:pRg st="4" end="4"/>
                                            </p:txEl>
                                          </p:spTgt>
                                        </p:tgtEl>
                                      </p:cBhvr>
                                    </p:animEffect>
                                    <p:anim calcmode="lin" valueType="num">
                                      <p:cBhvr>
                                        <p:cTn id="80" dur="1822" tmFilter="0,0; 0.14,0.36; 0.43,0.73; 0.71,0.91; 1.0,1.0">
                                          <p:stCondLst>
                                            <p:cond delay="0"/>
                                          </p:stCondLst>
                                        </p:cTn>
                                        <p:tgtEl>
                                          <p:spTgt spid="191491">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91491">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91491">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91491">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91491">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91491">
                                            <p:txEl>
                                              <p:pRg st="4" end="4"/>
                                            </p:txEl>
                                          </p:spTgt>
                                        </p:tgtEl>
                                      </p:cBhvr>
                                      <p:to x="100000" y="60000"/>
                                    </p:animScale>
                                    <p:animScale>
                                      <p:cBhvr>
                                        <p:cTn id="86" dur="166" decel="50000">
                                          <p:stCondLst>
                                            <p:cond delay="676"/>
                                          </p:stCondLst>
                                        </p:cTn>
                                        <p:tgtEl>
                                          <p:spTgt spid="191491">
                                            <p:txEl>
                                              <p:pRg st="4" end="4"/>
                                            </p:txEl>
                                          </p:spTgt>
                                        </p:tgtEl>
                                      </p:cBhvr>
                                      <p:to x="100000" y="100000"/>
                                    </p:animScale>
                                    <p:animScale>
                                      <p:cBhvr>
                                        <p:cTn id="87" dur="26">
                                          <p:stCondLst>
                                            <p:cond delay="1312"/>
                                          </p:stCondLst>
                                        </p:cTn>
                                        <p:tgtEl>
                                          <p:spTgt spid="191491">
                                            <p:txEl>
                                              <p:pRg st="4" end="4"/>
                                            </p:txEl>
                                          </p:spTgt>
                                        </p:tgtEl>
                                      </p:cBhvr>
                                      <p:to x="100000" y="80000"/>
                                    </p:animScale>
                                    <p:animScale>
                                      <p:cBhvr>
                                        <p:cTn id="88" dur="166" decel="50000">
                                          <p:stCondLst>
                                            <p:cond delay="1338"/>
                                          </p:stCondLst>
                                        </p:cTn>
                                        <p:tgtEl>
                                          <p:spTgt spid="191491">
                                            <p:txEl>
                                              <p:pRg st="4" end="4"/>
                                            </p:txEl>
                                          </p:spTgt>
                                        </p:tgtEl>
                                      </p:cBhvr>
                                      <p:to x="100000" y="100000"/>
                                    </p:animScale>
                                    <p:animScale>
                                      <p:cBhvr>
                                        <p:cTn id="89" dur="26">
                                          <p:stCondLst>
                                            <p:cond delay="1642"/>
                                          </p:stCondLst>
                                        </p:cTn>
                                        <p:tgtEl>
                                          <p:spTgt spid="191491">
                                            <p:txEl>
                                              <p:pRg st="4" end="4"/>
                                            </p:txEl>
                                          </p:spTgt>
                                        </p:tgtEl>
                                      </p:cBhvr>
                                      <p:to x="100000" y="90000"/>
                                    </p:animScale>
                                    <p:animScale>
                                      <p:cBhvr>
                                        <p:cTn id="90" dur="166" decel="50000">
                                          <p:stCondLst>
                                            <p:cond delay="1668"/>
                                          </p:stCondLst>
                                        </p:cTn>
                                        <p:tgtEl>
                                          <p:spTgt spid="191491">
                                            <p:txEl>
                                              <p:pRg st="4" end="4"/>
                                            </p:txEl>
                                          </p:spTgt>
                                        </p:tgtEl>
                                      </p:cBhvr>
                                      <p:to x="100000" y="100000"/>
                                    </p:animScale>
                                    <p:animScale>
                                      <p:cBhvr>
                                        <p:cTn id="91" dur="26">
                                          <p:stCondLst>
                                            <p:cond delay="1808"/>
                                          </p:stCondLst>
                                        </p:cTn>
                                        <p:tgtEl>
                                          <p:spTgt spid="191491">
                                            <p:txEl>
                                              <p:pRg st="4" end="4"/>
                                            </p:txEl>
                                          </p:spTgt>
                                        </p:tgtEl>
                                      </p:cBhvr>
                                      <p:to x="100000" y="95000"/>
                                    </p:animScale>
                                    <p:animScale>
                                      <p:cBhvr>
                                        <p:cTn id="92" dur="166" decel="50000">
                                          <p:stCondLst>
                                            <p:cond delay="1834"/>
                                          </p:stCondLst>
                                        </p:cTn>
                                        <p:tgtEl>
                                          <p:spTgt spid="191491">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91491">
                                            <p:txEl>
                                              <p:pRg st="5" end="5"/>
                                            </p:txEl>
                                          </p:spTgt>
                                        </p:tgtEl>
                                        <p:attrNameLst>
                                          <p:attrName>style.visibility</p:attrName>
                                        </p:attrNameLst>
                                      </p:cBhvr>
                                      <p:to>
                                        <p:strVal val="visible"/>
                                      </p:to>
                                    </p:set>
                                    <p:animEffect transition="in" filter="wipe(down)">
                                      <p:cBhvr>
                                        <p:cTn id="97" dur="580">
                                          <p:stCondLst>
                                            <p:cond delay="0"/>
                                          </p:stCondLst>
                                        </p:cTn>
                                        <p:tgtEl>
                                          <p:spTgt spid="191491">
                                            <p:txEl>
                                              <p:pRg st="5" end="5"/>
                                            </p:txEl>
                                          </p:spTgt>
                                        </p:tgtEl>
                                      </p:cBhvr>
                                    </p:animEffect>
                                    <p:anim calcmode="lin" valueType="num">
                                      <p:cBhvr>
                                        <p:cTn id="98" dur="1822" tmFilter="0,0; 0.14,0.36; 0.43,0.73; 0.71,0.91; 1.0,1.0">
                                          <p:stCondLst>
                                            <p:cond delay="0"/>
                                          </p:stCondLst>
                                        </p:cTn>
                                        <p:tgtEl>
                                          <p:spTgt spid="191491">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91491">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91491">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91491">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91491">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91491">
                                            <p:txEl>
                                              <p:pRg st="5" end="5"/>
                                            </p:txEl>
                                          </p:spTgt>
                                        </p:tgtEl>
                                      </p:cBhvr>
                                      <p:to x="100000" y="60000"/>
                                    </p:animScale>
                                    <p:animScale>
                                      <p:cBhvr>
                                        <p:cTn id="104" dur="166" decel="50000">
                                          <p:stCondLst>
                                            <p:cond delay="676"/>
                                          </p:stCondLst>
                                        </p:cTn>
                                        <p:tgtEl>
                                          <p:spTgt spid="191491">
                                            <p:txEl>
                                              <p:pRg st="5" end="5"/>
                                            </p:txEl>
                                          </p:spTgt>
                                        </p:tgtEl>
                                      </p:cBhvr>
                                      <p:to x="100000" y="100000"/>
                                    </p:animScale>
                                    <p:animScale>
                                      <p:cBhvr>
                                        <p:cTn id="105" dur="26">
                                          <p:stCondLst>
                                            <p:cond delay="1312"/>
                                          </p:stCondLst>
                                        </p:cTn>
                                        <p:tgtEl>
                                          <p:spTgt spid="191491">
                                            <p:txEl>
                                              <p:pRg st="5" end="5"/>
                                            </p:txEl>
                                          </p:spTgt>
                                        </p:tgtEl>
                                      </p:cBhvr>
                                      <p:to x="100000" y="80000"/>
                                    </p:animScale>
                                    <p:animScale>
                                      <p:cBhvr>
                                        <p:cTn id="106" dur="166" decel="50000">
                                          <p:stCondLst>
                                            <p:cond delay="1338"/>
                                          </p:stCondLst>
                                        </p:cTn>
                                        <p:tgtEl>
                                          <p:spTgt spid="191491">
                                            <p:txEl>
                                              <p:pRg st="5" end="5"/>
                                            </p:txEl>
                                          </p:spTgt>
                                        </p:tgtEl>
                                      </p:cBhvr>
                                      <p:to x="100000" y="100000"/>
                                    </p:animScale>
                                    <p:animScale>
                                      <p:cBhvr>
                                        <p:cTn id="107" dur="26">
                                          <p:stCondLst>
                                            <p:cond delay="1642"/>
                                          </p:stCondLst>
                                        </p:cTn>
                                        <p:tgtEl>
                                          <p:spTgt spid="191491">
                                            <p:txEl>
                                              <p:pRg st="5" end="5"/>
                                            </p:txEl>
                                          </p:spTgt>
                                        </p:tgtEl>
                                      </p:cBhvr>
                                      <p:to x="100000" y="90000"/>
                                    </p:animScale>
                                    <p:animScale>
                                      <p:cBhvr>
                                        <p:cTn id="108" dur="166" decel="50000">
                                          <p:stCondLst>
                                            <p:cond delay="1668"/>
                                          </p:stCondLst>
                                        </p:cTn>
                                        <p:tgtEl>
                                          <p:spTgt spid="191491">
                                            <p:txEl>
                                              <p:pRg st="5" end="5"/>
                                            </p:txEl>
                                          </p:spTgt>
                                        </p:tgtEl>
                                      </p:cBhvr>
                                      <p:to x="100000" y="100000"/>
                                    </p:animScale>
                                    <p:animScale>
                                      <p:cBhvr>
                                        <p:cTn id="109" dur="26">
                                          <p:stCondLst>
                                            <p:cond delay="1808"/>
                                          </p:stCondLst>
                                        </p:cTn>
                                        <p:tgtEl>
                                          <p:spTgt spid="191491">
                                            <p:txEl>
                                              <p:pRg st="5" end="5"/>
                                            </p:txEl>
                                          </p:spTgt>
                                        </p:tgtEl>
                                      </p:cBhvr>
                                      <p:to x="100000" y="95000"/>
                                    </p:animScale>
                                    <p:animScale>
                                      <p:cBhvr>
                                        <p:cTn id="110" dur="166" decel="50000">
                                          <p:stCondLst>
                                            <p:cond delay="1834"/>
                                          </p:stCondLst>
                                        </p:cTn>
                                        <p:tgtEl>
                                          <p:spTgt spid="191491">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D9DF26A-F592-4718-BECB-75C41823909A}" type="slidenum">
              <a:rPr lang="en-US"/>
              <a:pPr/>
              <a:t>32</a:t>
            </a:fld>
            <a:endParaRPr lang="en-US"/>
          </a:p>
        </p:txBody>
      </p:sp>
      <p:sp>
        <p:nvSpPr>
          <p:cNvPr id="192514" name="Rectangle 2"/>
          <p:cNvSpPr>
            <a:spLocks noGrp="1" noChangeArrowheads="1"/>
          </p:cNvSpPr>
          <p:nvPr>
            <p:ph type="title"/>
          </p:nvPr>
        </p:nvSpPr>
        <p:spPr/>
        <p:txBody>
          <a:bodyPr/>
          <a:lstStyle/>
          <a:p>
            <a:r>
              <a:rPr lang="en-US">
                <a:solidFill>
                  <a:srgbClr val="FF3300"/>
                </a:solidFill>
                <a:effectLst>
                  <a:outerShdw blurRad="38100" dist="38100" dir="2700000" algn="tl">
                    <a:srgbClr val="C0C0C0"/>
                  </a:outerShdw>
                </a:effectLst>
              </a:rPr>
              <a:t>Kết thúc tiến trình</a:t>
            </a:r>
          </a:p>
        </p:txBody>
      </p:sp>
      <p:sp>
        <p:nvSpPr>
          <p:cNvPr id="192515" name="Rectangle 3"/>
          <p:cNvSpPr>
            <a:spLocks noGrp="1" noChangeArrowheads="1"/>
          </p:cNvSpPr>
          <p:nvPr>
            <p:ph type="body" idx="1"/>
          </p:nvPr>
        </p:nvSpPr>
        <p:spPr>
          <a:xfrm>
            <a:off x="463550" y="1568450"/>
            <a:ext cx="8440738" cy="4516438"/>
          </a:xfrm>
        </p:spPr>
        <p:txBody>
          <a:bodyPr/>
          <a:lstStyle/>
          <a:p>
            <a:pPr algn="just">
              <a:buClr>
                <a:srgbClr val="FF0000"/>
              </a:buClr>
              <a:buSzPct val="140000"/>
              <a:buFont typeface="Wingdings" pitchFamily="2" charset="2"/>
              <a:buChar char="§"/>
            </a:pPr>
            <a:r>
              <a:rPr lang="en-US" sz="3000">
                <a:effectLst>
                  <a:outerShdw blurRad="38100" dist="38100" dir="2700000" algn="tl">
                    <a:srgbClr val="C0C0C0"/>
                  </a:outerShdw>
                </a:effectLst>
              </a:rPr>
              <a:t>Một tiến trình kết thúc khi nó hoàn thành việc thực thi câu lệnh cuối cùng và yêu cầu HĐH xóa nó bằng cách dùng lời gọi HT exit(). </a:t>
            </a:r>
          </a:p>
          <a:p>
            <a:pPr algn="just">
              <a:buSzPct val="160000"/>
              <a:buFont typeface="Wingdings" pitchFamily="2" charset="2"/>
              <a:buNone/>
            </a:pPr>
            <a:r>
              <a:rPr lang="en-US" sz="3000">
                <a:effectLst>
                  <a:outerShdw blurRad="38100" dist="38100" dir="2700000" algn="tl">
                    <a:srgbClr val="C0C0C0"/>
                  </a:outerShdw>
                </a:effectLst>
              </a:rPr>
              <a:t>	+ Tại thời điểm đó, tiến trình có thể trả về một giá trị trạng thái tới tiến trình cha của nó thông qua lời gọi HT wait ().</a:t>
            </a:r>
          </a:p>
          <a:p>
            <a:pPr algn="just">
              <a:buSzPct val="160000"/>
              <a:buFont typeface="Wingdings" pitchFamily="2" charset="2"/>
              <a:buNone/>
            </a:pPr>
            <a:r>
              <a:rPr lang="en-US" sz="3000">
                <a:effectLst>
                  <a:outerShdw blurRad="38100" dist="38100" dir="2700000" algn="tl">
                    <a:srgbClr val="C0C0C0"/>
                  </a:outerShdw>
                </a:effectLst>
              </a:rPr>
              <a:t>	+ Tất cả các tài nguyên của tiến trình bao gồm bộ nhớ vật lí và bộ nhớ ảo, các file đang mở và các bộ đệm I/O được thu hồi bởi HĐH.</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wipe(down)">
                                      <p:cBhvr>
                                        <p:cTn id="7" dur="580">
                                          <p:stCondLst>
                                            <p:cond delay="0"/>
                                          </p:stCondLst>
                                        </p:cTn>
                                        <p:tgtEl>
                                          <p:spTgt spid="192515">
                                            <p:txEl>
                                              <p:pRg st="0" end="0"/>
                                            </p:txEl>
                                          </p:spTgt>
                                        </p:tgtEl>
                                      </p:cBhvr>
                                    </p:animEffect>
                                    <p:anim calcmode="lin" valueType="num">
                                      <p:cBhvr>
                                        <p:cTn id="8" dur="1822" tmFilter="0,0; 0.14,0.36; 0.43,0.73; 0.71,0.91; 1.0,1.0">
                                          <p:stCondLst>
                                            <p:cond delay="0"/>
                                          </p:stCondLst>
                                        </p:cTn>
                                        <p:tgtEl>
                                          <p:spTgt spid="19251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251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251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251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251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2515">
                                            <p:txEl>
                                              <p:pRg st="0" end="0"/>
                                            </p:txEl>
                                          </p:spTgt>
                                        </p:tgtEl>
                                      </p:cBhvr>
                                      <p:to x="100000" y="60000"/>
                                    </p:animScale>
                                    <p:animScale>
                                      <p:cBhvr>
                                        <p:cTn id="14" dur="166" decel="50000">
                                          <p:stCondLst>
                                            <p:cond delay="676"/>
                                          </p:stCondLst>
                                        </p:cTn>
                                        <p:tgtEl>
                                          <p:spTgt spid="192515">
                                            <p:txEl>
                                              <p:pRg st="0" end="0"/>
                                            </p:txEl>
                                          </p:spTgt>
                                        </p:tgtEl>
                                      </p:cBhvr>
                                      <p:to x="100000" y="100000"/>
                                    </p:animScale>
                                    <p:animScale>
                                      <p:cBhvr>
                                        <p:cTn id="15" dur="26">
                                          <p:stCondLst>
                                            <p:cond delay="1312"/>
                                          </p:stCondLst>
                                        </p:cTn>
                                        <p:tgtEl>
                                          <p:spTgt spid="192515">
                                            <p:txEl>
                                              <p:pRg st="0" end="0"/>
                                            </p:txEl>
                                          </p:spTgt>
                                        </p:tgtEl>
                                      </p:cBhvr>
                                      <p:to x="100000" y="80000"/>
                                    </p:animScale>
                                    <p:animScale>
                                      <p:cBhvr>
                                        <p:cTn id="16" dur="166" decel="50000">
                                          <p:stCondLst>
                                            <p:cond delay="1338"/>
                                          </p:stCondLst>
                                        </p:cTn>
                                        <p:tgtEl>
                                          <p:spTgt spid="192515">
                                            <p:txEl>
                                              <p:pRg st="0" end="0"/>
                                            </p:txEl>
                                          </p:spTgt>
                                        </p:tgtEl>
                                      </p:cBhvr>
                                      <p:to x="100000" y="100000"/>
                                    </p:animScale>
                                    <p:animScale>
                                      <p:cBhvr>
                                        <p:cTn id="17" dur="26">
                                          <p:stCondLst>
                                            <p:cond delay="1642"/>
                                          </p:stCondLst>
                                        </p:cTn>
                                        <p:tgtEl>
                                          <p:spTgt spid="192515">
                                            <p:txEl>
                                              <p:pRg st="0" end="0"/>
                                            </p:txEl>
                                          </p:spTgt>
                                        </p:tgtEl>
                                      </p:cBhvr>
                                      <p:to x="100000" y="90000"/>
                                    </p:animScale>
                                    <p:animScale>
                                      <p:cBhvr>
                                        <p:cTn id="18" dur="166" decel="50000">
                                          <p:stCondLst>
                                            <p:cond delay="1668"/>
                                          </p:stCondLst>
                                        </p:cTn>
                                        <p:tgtEl>
                                          <p:spTgt spid="192515">
                                            <p:txEl>
                                              <p:pRg st="0" end="0"/>
                                            </p:txEl>
                                          </p:spTgt>
                                        </p:tgtEl>
                                      </p:cBhvr>
                                      <p:to x="100000" y="100000"/>
                                    </p:animScale>
                                    <p:animScale>
                                      <p:cBhvr>
                                        <p:cTn id="19" dur="26">
                                          <p:stCondLst>
                                            <p:cond delay="1808"/>
                                          </p:stCondLst>
                                        </p:cTn>
                                        <p:tgtEl>
                                          <p:spTgt spid="192515">
                                            <p:txEl>
                                              <p:pRg st="0" end="0"/>
                                            </p:txEl>
                                          </p:spTgt>
                                        </p:tgtEl>
                                      </p:cBhvr>
                                      <p:to x="100000" y="95000"/>
                                    </p:animScale>
                                    <p:animScale>
                                      <p:cBhvr>
                                        <p:cTn id="20" dur="166" decel="50000">
                                          <p:stCondLst>
                                            <p:cond delay="1834"/>
                                          </p:stCondLst>
                                        </p:cTn>
                                        <p:tgtEl>
                                          <p:spTgt spid="19251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2515">
                                            <p:txEl>
                                              <p:pRg st="1" end="1"/>
                                            </p:txEl>
                                          </p:spTgt>
                                        </p:tgtEl>
                                        <p:attrNameLst>
                                          <p:attrName>style.visibility</p:attrName>
                                        </p:attrNameLst>
                                      </p:cBhvr>
                                      <p:to>
                                        <p:strVal val="visible"/>
                                      </p:to>
                                    </p:set>
                                    <p:animEffect transition="in" filter="wipe(down)">
                                      <p:cBhvr>
                                        <p:cTn id="25" dur="580">
                                          <p:stCondLst>
                                            <p:cond delay="0"/>
                                          </p:stCondLst>
                                        </p:cTn>
                                        <p:tgtEl>
                                          <p:spTgt spid="192515">
                                            <p:txEl>
                                              <p:pRg st="1" end="1"/>
                                            </p:txEl>
                                          </p:spTgt>
                                        </p:tgtEl>
                                      </p:cBhvr>
                                    </p:animEffect>
                                    <p:anim calcmode="lin" valueType="num">
                                      <p:cBhvr>
                                        <p:cTn id="26" dur="1822" tmFilter="0,0; 0.14,0.36; 0.43,0.73; 0.71,0.91; 1.0,1.0">
                                          <p:stCondLst>
                                            <p:cond delay="0"/>
                                          </p:stCondLst>
                                        </p:cTn>
                                        <p:tgtEl>
                                          <p:spTgt spid="19251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251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251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251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251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2515">
                                            <p:txEl>
                                              <p:pRg st="1" end="1"/>
                                            </p:txEl>
                                          </p:spTgt>
                                        </p:tgtEl>
                                      </p:cBhvr>
                                      <p:to x="100000" y="60000"/>
                                    </p:animScale>
                                    <p:animScale>
                                      <p:cBhvr>
                                        <p:cTn id="32" dur="166" decel="50000">
                                          <p:stCondLst>
                                            <p:cond delay="676"/>
                                          </p:stCondLst>
                                        </p:cTn>
                                        <p:tgtEl>
                                          <p:spTgt spid="192515">
                                            <p:txEl>
                                              <p:pRg st="1" end="1"/>
                                            </p:txEl>
                                          </p:spTgt>
                                        </p:tgtEl>
                                      </p:cBhvr>
                                      <p:to x="100000" y="100000"/>
                                    </p:animScale>
                                    <p:animScale>
                                      <p:cBhvr>
                                        <p:cTn id="33" dur="26">
                                          <p:stCondLst>
                                            <p:cond delay="1312"/>
                                          </p:stCondLst>
                                        </p:cTn>
                                        <p:tgtEl>
                                          <p:spTgt spid="192515">
                                            <p:txEl>
                                              <p:pRg st="1" end="1"/>
                                            </p:txEl>
                                          </p:spTgt>
                                        </p:tgtEl>
                                      </p:cBhvr>
                                      <p:to x="100000" y="80000"/>
                                    </p:animScale>
                                    <p:animScale>
                                      <p:cBhvr>
                                        <p:cTn id="34" dur="166" decel="50000">
                                          <p:stCondLst>
                                            <p:cond delay="1338"/>
                                          </p:stCondLst>
                                        </p:cTn>
                                        <p:tgtEl>
                                          <p:spTgt spid="192515">
                                            <p:txEl>
                                              <p:pRg st="1" end="1"/>
                                            </p:txEl>
                                          </p:spTgt>
                                        </p:tgtEl>
                                      </p:cBhvr>
                                      <p:to x="100000" y="100000"/>
                                    </p:animScale>
                                    <p:animScale>
                                      <p:cBhvr>
                                        <p:cTn id="35" dur="26">
                                          <p:stCondLst>
                                            <p:cond delay="1642"/>
                                          </p:stCondLst>
                                        </p:cTn>
                                        <p:tgtEl>
                                          <p:spTgt spid="192515">
                                            <p:txEl>
                                              <p:pRg st="1" end="1"/>
                                            </p:txEl>
                                          </p:spTgt>
                                        </p:tgtEl>
                                      </p:cBhvr>
                                      <p:to x="100000" y="90000"/>
                                    </p:animScale>
                                    <p:animScale>
                                      <p:cBhvr>
                                        <p:cTn id="36" dur="166" decel="50000">
                                          <p:stCondLst>
                                            <p:cond delay="1668"/>
                                          </p:stCondLst>
                                        </p:cTn>
                                        <p:tgtEl>
                                          <p:spTgt spid="192515">
                                            <p:txEl>
                                              <p:pRg st="1" end="1"/>
                                            </p:txEl>
                                          </p:spTgt>
                                        </p:tgtEl>
                                      </p:cBhvr>
                                      <p:to x="100000" y="100000"/>
                                    </p:animScale>
                                    <p:animScale>
                                      <p:cBhvr>
                                        <p:cTn id="37" dur="26">
                                          <p:stCondLst>
                                            <p:cond delay="1808"/>
                                          </p:stCondLst>
                                        </p:cTn>
                                        <p:tgtEl>
                                          <p:spTgt spid="192515">
                                            <p:txEl>
                                              <p:pRg st="1" end="1"/>
                                            </p:txEl>
                                          </p:spTgt>
                                        </p:tgtEl>
                                      </p:cBhvr>
                                      <p:to x="100000" y="95000"/>
                                    </p:animScale>
                                    <p:animScale>
                                      <p:cBhvr>
                                        <p:cTn id="38" dur="166" decel="50000">
                                          <p:stCondLst>
                                            <p:cond delay="1834"/>
                                          </p:stCondLst>
                                        </p:cTn>
                                        <p:tgtEl>
                                          <p:spTgt spid="19251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92515">
                                            <p:txEl>
                                              <p:pRg st="2" end="2"/>
                                            </p:txEl>
                                          </p:spTgt>
                                        </p:tgtEl>
                                        <p:attrNameLst>
                                          <p:attrName>style.visibility</p:attrName>
                                        </p:attrNameLst>
                                      </p:cBhvr>
                                      <p:to>
                                        <p:strVal val="visible"/>
                                      </p:to>
                                    </p:set>
                                    <p:animEffect transition="in" filter="wipe(down)">
                                      <p:cBhvr>
                                        <p:cTn id="43" dur="580">
                                          <p:stCondLst>
                                            <p:cond delay="0"/>
                                          </p:stCondLst>
                                        </p:cTn>
                                        <p:tgtEl>
                                          <p:spTgt spid="192515">
                                            <p:txEl>
                                              <p:pRg st="2" end="2"/>
                                            </p:txEl>
                                          </p:spTgt>
                                        </p:tgtEl>
                                      </p:cBhvr>
                                    </p:animEffect>
                                    <p:anim calcmode="lin" valueType="num">
                                      <p:cBhvr>
                                        <p:cTn id="44" dur="1822" tmFilter="0,0; 0.14,0.36; 0.43,0.73; 0.71,0.91; 1.0,1.0">
                                          <p:stCondLst>
                                            <p:cond delay="0"/>
                                          </p:stCondLst>
                                        </p:cTn>
                                        <p:tgtEl>
                                          <p:spTgt spid="19251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9251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9251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9251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9251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92515">
                                            <p:txEl>
                                              <p:pRg st="2" end="2"/>
                                            </p:txEl>
                                          </p:spTgt>
                                        </p:tgtEl>
                                      </p:cBhvr>
                                      <p:to x="100000" y="60000"/>
                                    </p:animScale>
                                    <p:animScale>
                                      <p:cBhvr>
                                        <p:cTn id="50" dur="166" decel="50000">
                                          <p:stCondLst>
                                            <p:cond delay="676"/>
                                          </p:stCondLst>
                                        </p:cTn>
                                        <p:tgtEl>
                                          <p:spTgt spid="192515">
                                            <p:txEl>
                                              <p:pRg st="2" end="2"/>
                                            </p:txEl>
                                          </p:spTgt>
                                        </p:tgtEl>
                                      </p:cBhvr>
                                      <p:to x="100000" y="100000"/>
                                    </p:animScale>
                                    <p:animScale>
                                      <p:cBhvr>
                                        <p:cTn id="51" dur="26">
                                          <p:stCondLst>
                                            <p:cond delay="1312"/>
                                          </p:stCondLst>
                                        </p:cTn>
                                        <p:tgtEl>
                                          <p:spTgt spid="192515">
                                            <p:txEl>
                                              <p:pRg st="2" end="2"/>
                                            </p:txEl>
                                          </p:spTgt>
                                        </p:tgtEl>
                                      </p:cBhvr>
                                      <p:to x="100000" y="80000"/>
                                    </p:animScale>
                                    <p:animScale>
                                      <p:cBhvr>
                                        <p:cTn id="52" dur="166" decel="50000">
                                          <p:stCondLst>
                                            <p:cond delay="1338"/>
                                          </p:stCondLst>
                                        </p:cTn>
                                        <p:tgtEl>
                                          <p:spTgt spid="192515">
                                            <p:txEl>
                                              <p:pRg st="2" end="2"/>
                                            </p:txEl>
                                          </p:spTgt>
                                        </p:tgtEl>
                                      </p:cBhvr>
                                      <p:to x="100000" y="100000"/>
                                    </p:animScale>
                                    <p:animScale>
                                      <p:cBhvr>
                                        <p:cTn id="53" dur="26">
                                          <p:stCondLst>
                                            <p:cond delay="1642"/>
                                          </p:stCondLst>
                                        </p:cTn>
                                        <p:tgtEl>
                                          <p:spTgt spid="192515">
                                            <p:txEl>
                                              <p:pRg st="2" end="2"/>
                                            </p:txEl>
                                          </p:spTgt>
                                        </p:tgtEl>
                                      </p:cBhvr>
                                      <p:to x="100000" y="90000"/>
                                    </p:animScale>
                                    <p:animScale>
                                      <p:cBhvr>
                                        <p:cTn id="54" dur="166" decel="50000">
                                          <p:stCondLst>
                                            <p:cond delay="1668"/>
                                          </p:stCondLst>
                                        </p:cTn>
                                        <p:tgtEl>
                                          <p:spTgt spid="192515">
                                            <p:txEl>
                                              <p:pRg st="2" end="2"/>
                                            </p:txEl>
                                          </p:spTgt>
                                        </p:tgtEl>
                                      </p:cBhvr>
                                      <p:to x="100000" y="100000"/>
                                    </p:animScale>
                                    <p:animScale>
                                      <p:cBhvr>
                                        <p:cTn id="55" dur="26">
                                          <p:stCondLst>
                                            <p:cond delay="1808"/>
                                          </p:stCondLst>
                                        </p:cTn>
                                        <p:tgtEl>
                                          <p:spTgt spid="192515">
                                            <p:txEl>
                                              <p:pRg st="2" end="2"/>
                                            </p:txEl>
                                          </p:spTgt>
                                        </p:tgtEl>
                                      </p:cBhvr>
                                      <p:to x="100000" y="95000"/>
                                    </p:animScale>
                                    <p:animScale>
                                      <p:cBhvr>
                                        <p:cTn id="56" dur="166" decel="50000">
                                          <p:stCondLst>
                                            <p:cond delay="1834"/>
                                          </p:stCondLst>
                                        </p:cTn>
                                        <p:tgtEl>
                                          <p:spTgt spid="19251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A7F786E-3628-4720-A981-1858ACBC22AE}" type="slidenum">
              <a:rPr lang="en-US"/>
              <a:pPr/>
              <a:t>33</a:t>
            </a:fld>
            <a:endParaRPr lang="en-US"/>
          </a:p>
        </p:txBody>
      </p:sp>
      <p:sp>
        <p:nvSpPr>
          <p:cNvPr id="196610" name="Rectangle 2"/>
          <p:cNvSpPr>
            <a:spLocks noGrp="1" noChangeArrowheads="1"/>
          </p:cNvSpPr>
          <p:nvPr>
            <p:ph type="title"/>
          </p:nvPr>
        </p:nvSpPr>
        <p:spPr>
          <a:xfrm>
            <a:off x="457200" y="274638"/>
            <a:ext cx="8229600" cy="952500"/>
          </a:xfrm>
        </p:spPr>
        <p:txBody>
          <a:bodyPr/>
          <a:lstStyle/>
          <a:p>
            <a:r>
              <a:rPr lang="en-US">
                <a:solidFill>
                  <a:srgbClr val="FF3300"/>
                </a:solidFill>
                <a:effectLst>
                  <a:outerShdw blurRad="38100" dist="38100" dir="2700000" algn="tl">
                    <a:srgbClr val="C0C0C0"/>
                  </a:outerShdw>
                </a:effectLst>
              </a:rPr>
              <a:t>Kết thúc tiến trình</a:t>
            </a:r>
          </a:p>
        </p:txBody>
      </p:sp>
      <p:sp>
        <p:nvSpPr>
          <p:cNvPr id="196611" name="Rectangle 3"/>
          <p:cNvSpPr>
            <a:spLocks noGrp="1" noChangeArrowheads="1"/>
          </p:cNvSpPr>
          <p:nvPr>
            <p:ph type="body" idx="1"/>
          </p:nvPr>
        </p:nvSpPr>
        <p:spPr>
          <a:xfrm>
            <a:off x="463550" y="1062038"/>
            <a:ext cx="8440738" cy="5151437"/>
          </a:xfrm>
        </p:spPr>
        <p:txBody>
          <a:bodyPr/>
          <a:lstStyle/>
          <a:p>
            <a:pPr algn="just">
              <a:buSzPct val="160000"/>
              <a:buFont typeface="Wingdings" pitchFamily="2" charset="2"/>
              <a:buNone/>
            </a:pPr>
            <a:r>
              <a:rPr lang="en-US">
                <a:effectLst>
                  <a:outerShdw blurRad="38100" dist="38100" dir="2700000" algn="tl">
                    <a:srgbClr val="C0C0C0"/>
                  </a:outerShdw>
                </a:effectLst>
              </a:rPr>
              <a:t>+ Một tiến trình có thể </a:t>
            </a:r>
            <a:r>
              <a:rPr lang="en-US" smtClean="0">
                <a:effectLst>
                  <a:outerShdw blurRad="38100" dist="38100" dir="2700000" algn="tl">
                    <a:srgbClr val="C0C0C0"/>
                  </a:outerShdw>
                </a:effectLst>
              </a:rPr>
              <a:t>kết </a:t>
            </a:r>
            <a:r>
              <a:rPr lang="en-US">
                <a:effectLst>
                  <a:outerShdw blurRad="38100" dist="38100" dir="2700000" algn="tl">
                    <a:srgbClr val="C0C0C0"/>
                  </a:outerShdw>
                </a:effectLst>
              </a:rPr>
              <a:t>thúc một tiến trình khác thông qua một lời gọi hệ thống thích hợp. Thông thường </a:t>
            </a:r>
            <a:r>
              <a:rPr lang="en-US" smtClean="0">
                <a:effectLst>
                  <a:outerShdw blurRad="38100" dist="38100" dir="2700000" algn="tl">
                    <a:srgbClr val="C0C0C0"/>
                  </a:outerShdw>
                </a:effectLst>
              </a:rPr>
              <a:t>lời </a:t>
            </a:r>
            <a:r>
              <a:rPr lang="en-US">
                <a:effectLst>
                  <a:outerShdw blurRad="38100" dist="38100" dir="2700000" algn="tl">
                    <a:srgbClr val="C0C0C0"/>
                  </a:outerShdw>
                </a:effectLst>
              </a:rPr>
              <a:t>gọi HT như thế đ</a:t>
            </a:r>
            <a:r>
              <a:rPr lang="en-US" smtClean="0">
                <a:effectLst>
                  <a:outerShdw blurRad="38100" dist="38100" dir="2700000" algn="tl">
                    <a:srgbClr val="C0C0C0"/>
                  </a:outerShdw>
                </a:effectLst>
              </a:rPr>
              <a:t>ược </a:t>
            </a:r>
            <a:r>
              <a:rPr lang="en-US">
                <a:effectLst>
                  <a:outerShdw blurRad="38100" dist="38100" dir="2700000" algn="tl">
                    <a:srgbClr val="C0C0C0"/>
                  </a:outerShdw>
                </a:effectLst>
              </a:rPr>
              <a:t>gọi bởi cha của tiến trình bị kết thúc.</a:t>
            </a:r>
          </a:p>
          <a:p>
            <a:pPr algn="just">
              <a:buSzPct val="160000"/>
              <a:buFont typeface="Wingdings" pitchFamily="2" charset="2"/>
              <a:buNone/>
            </a:pPr>
            <a:r>
              <a:rPr lang="en-US">
                <a:effectLst>
                  <a:outerShdw blurRad="38100" dist="38100" dir="2700000" algn="tl">
                    <a:srgbClr val="C0C0C0"/>
                  </a:outerShdw>
                </a:effectLst>
              </a:rPr>
              <a:t>+ </a:t>
            </a:r>
            <a:r>
              <a:rPr lang="en-US" smtClean="0">
                <a:effectLst>
                  <a:outerShdw blurRad="38100" dist="38100" dir="2700000" algn="tl">
                    <a:srgbClr val="C0C0C0"/>
                  </a:outerShdw>
                </a:effectLst>
              </a:rPr>
              <a:t>Một </a:t>
            </a:r>
            <a:r>
              <a:rPr lang="en-US">
                <a:effectLst>
                  <a:outerShdw blurRad="38100" dist="38100" dir="2700000" algn="tl">
                    <a:srgbClr val="C0C0C0"/>
                  </a:outerShdw>
                </a:effectLst>
              </a:rPr>
              <a:t>tiến trình cha cần phải biết các định danh các tiến trình con của nó. Do đó, khi một tiến trình tạo một tiến trình mới, định danh của tiến trình được tạo mới phải được truyền tới tiến trình cha của nó.</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wipe(down)">
                                      <p:cBhvr>
                                        <p:cTn id="7" dur="580">
                                          <p:stCondLst>
                                            <p:cond delay="0"/>
                                          </p:stCondLst>
                                        </p:cTn>
                                        <p:tgtEl>
                                          <p:spTgt spid="196611">
                                            <p:txEl>
                                              <p:pRg st="0" end="0"/>
                                            </p:txEl>
                                          </p:spTgt>
                                        </p:tgtEl>
                                      </p:cBhvr>
                                    </p:animEffect>
                                    <p:anim calcmode="lin" valueType="num">
                                      <p:cBhvr>
                                        <p:cTn id="8" dur="1822" tmFilter="0,0; 0.14,0.36; 0.43,0.73; 0.71,0.91; 1.0,1.0">
                                          <p:stCondLst>
                                            <p:cond delay="0"/>
                                          </p:stCondLst>
                                        </p:cTn>
                                        <p:tgtEl>
                                          <p:spTgt spid="19661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661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661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661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661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6611">
                                            <p:txEl>
                                              <p:pRg st="0" end="0"/>
                                            </p:txEl>
                                          </p:spTgt>
                                        </p:tgtEl>
                                      </p:cBhvr>
                                      <p:to x="100000" y="60000"/>
                                    </p:animScale>
                                    <p:animScale>
                                      <p:cBhvr>
                                        <p:cTn id="14" dur="166" decel="50000">
                                          <p:stCondLst>
                                            <p:cond delay="676"/>
                                          </p:stCondLst>
                                        </p:cTn>
                                        <p:tgtEl>
                                          <p:spTgt spid="196611">
                                            <p:txEl>
                                              <p:pRg st="0" end="0"/>
                                            </p:txEl>
                                          </p:spTgt>
                                        </p:tgtEl>
                                      </p:cBhvr>
                                      <p:to x="100000" y="100000"/>
                                    </p:animScale>
                                    <p:animScale>
                                      <p:cBhvr>
                                        <p:cTn id="15" dur="26">
                                          <p:stCondLst>
                                            <p:cond delay="1312"/>
                                          </p:stCondLst>
                                        </p:cTn>
                                        <p:tgtEl>
                                          <p:spTgt spid="196611">
                                            <p:txEl>
                                              <p:pRg st="0" end="0"/>
                                            </p:txEl>
                                          </p:spTgt>
                                        </p:tgtEl>
                                      </p:cBhvr>
                                      <p:to x="100000" y="80000"/>
                                    </p:animScale>
                                    <p:animScale>
                                      <p:cBhvr>
                                        <p:cTn id="16" dur="166" decel="50000">
                                          <p:stCondLst>
                                            <p:cond delay="1338"/>
                                          </p:stCondLst>
                                        </p:cTn>
                                        <p:tgtEl>
                                          <p:spTgt spid="196611">
                                            <p:txEl>
                                              <p:pRg st="0" end="0"/>
                                            </p:txEl>
                                          </p:spTgt>
                                        </p:tgtEl>
                                      </p:cBhvr>
                                      <p:to x="100000" y="100000"/>
                                    </p:animScale>
                                    <p:animScale>
                                      <p:cBhvr>
                                        <p:cTn id="17" dur="26">
                                          <p:stCondLst>
                                            <p:cond delay="1642"/>
                                          </p:stCondLst>
                                        </p:cTn>
                                        <p:tgtEl>
                                          <p:spTgt spid="196611">
                                            <p:txEl>
                                              <p:pRg st="0" end="0"/>
                                            </p:txEl>
                                          </p:spTgt>
                                        </p:tgtEl>
                                      </p:cBhvr>
                                      <p:to x="100000" y="90000"/>
                                    </p:animScale>
                                    <p:animScale>
                                      <p:cBhvr>
                                        <p:cTn id="18" dur="166" decel="50000">
                                          <p:stCondLst>
                                            <p:cond delay="1668"/>
                                          </p:stCondLst>
                                        </p:cTn>
                                        <p:tgtEl>
                                          <p:spTgt spid="196611">
                                            <p:txEl>
                                              <p:pRg st="0" end="0"/>
                                            </p:txEl>
                                          </p:spTgt>
                                        </p:tgtEl>
                                      </p:cBhvr>
                                      <p:to x="100000" y="100000"/>
                                    </p:animScale>
                                    <p:animScale>
                                      <p:cBhvr>
                                        <p:cTn id="19" dur="26">
                                          <p:stCondLst>
                                            <p:cond delay="1808"/>
                                          </p:stCondLst>
                                        </p:cTn>
                                        <p:tgtEl>
                                          <p:spTgt spid="196611">
                                            <p:txEl>
                                              <p:pRg st="0" end="0"/>
                                            </p:txEl>
                                          </p:spTgt>
                                        </p:tgtEl>
                                      </p:cBhvr>
                                      <p:to x="100000" y="95000"/>
                                    </p:animScale>
                                    <p:animScale>
                                      <p:cBhvr>
                                        <p:cTn id="20" dur="166" decel="50000">
                                          <p:stCondLst>
                                            <p:cond delay="1834"/>
                                          </p:stCondLst>
                                        </p:cTn>
                                        <p:tgtEl>
                                          <p:spTgt spid="19661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6611">
                                            <p:txEl>
                                              <p:pRg st="1" end="1"/>
                                            </p:txEl>
                                          </p:spTgt>
                                        </p:tgtEl>
                                        <p:attrNameLst>
                                          <p:attrName>style.visibility</p:attrName>
                                        </p:attrNameLst>
                                      </p:cBhvr>
                                      <p:to>
                                        <p:strVal val="visible"/>
                                      </p:to>
                                    </p:set>
                                    <p:animEffect transition="in" filter="wipe(down)">
                                      <p:cBhvr>
                                        <p:cTn id="25" dur="580">
                                          <p:stCondLst>
                                            <p:cond delay="0"/>
                                          </p:stCondLst>
                                        </p:cTn>
                                        <p:tgtEl>
                                          <p:spTgt spid="196611">
                                            <p:txEl>
                                              <p:pRg st="1" end="1"/>
                                            </p:txEl>
                                          </p:spTgt>
                                        </p:tgtEl>
                                      </p:cBhvr>
                                    </p:animEffect>
                                    <p:anim calcmode="lin" valueType="num">
                                      <p:cBhvr>
                                        <p:cTn id="26" dur="1822" tmFilter="0,0; 0.14,0.36; 0.43,0.73; 0.71,0.91; 1.0,1.0">
                                          <p:stCondLst>
                                            <p:cond delay="0"/>
                                          </p:stCondLst>
                                        </p:cTn>
                                        <p:tgtEl>
                                          <p:spTgt spid="19661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661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661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661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661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6611">
                                            <p:txEl>
                                              <p:pRg st="1" end="1"/>
                                            </p:txEl>
                                          </p:spTgt>
                                        </p:tgtEl>
                                      </p:cBhvr>
                                      <p:to x="100000" y="60000"/>
                                    </p:animScale>
                                    <p:animScale>
                                      <p:cBhvr>
                                        <p:cTn id="32" dur="166" decel="50000">
                                          <p:stCondLst>
                                            <p:cond delay="676"/>
                                          </p:stCondLst>
                                        </p:cTn>
                                        <p:tgtEl>
                                          <p:spTgt spid="196611">
                                            <p:txEl>
                                              <p:pRg st="1" end="1"/>
                                            </p:txEl>
                                          </p:spTgt>
                                        </p:tgtEl>
                                      </p:cBhvr>
                                      <p:to x="100000" y="100000"/>
                                    </p:animScale>
                                    <p:animScale>
                                      <p:cBhvr>
                                        <p:cTn id="33" dur="26">
                                          <p:stCondLst>
                                            <p:cond delay="1312"/>
                                          </p:stCondLst>
                                        </p:cTn>
                                        <p:tgtEl>
                                          <p:spTgt spid="196611">
                                            <p:txEl>
                                              <p:pRg st="1" end="1"/>
                                            </p:txEl>
                                          </p:spTgt>
                                        </p:tgtEl>
                                      </p:cBhvr>
                                      <p:to x="100000" y="80000"/>
                                    </p:animScale>
                                    <p:animScale>
                                      <p:cBhvr>
                                        <p:cTn id="34" dur="166" decel="50000">
                                          <p:stCondLst>
                                            <p:cond delay="1338"/>
                                          </p:stCondLst>
                                        </p:cTn>
                                        <p:tgtEl>
                                          <p:spTgt spid="196611">
                                            <p:txEl>
                                              <p:pRg st="1" end="1"/>
                                            </p:txEl>
                                          </p:spTgt>
                                        </p:tgtEl>
                                      </p:cBhvr>
                                      <p:to x="100000" y="100000"/>
                                    </p:animScale>
                                    <p:animScale>
                                      <p:cBhvr>
                                        <p:cTn id="35" dur="26">
                                          <p:stCondLst>
                                            <p:cond delay="1642"/>
                                          </p:stCondLst>
                                        </p:cTn>
                                        <p:tgtEl>
                                          <p:spTgt spid="196611">
                                            <p:txEl>
                                              <p:pRg st="1" end="1"/>
                                            </p:txEl>
                                          </p:spTgt>
                                        </p:tgtEl>
                                      </p:cBhvr>
                                      <p:to x="100000" y="90000"/>
                                    </p:animScale>
                                    <p:animScale>
                                      <p:cBhvr>
                                        <p:cTn id="36" dur="166" decel="50000">
                                          <p:stCondLst>
                                            <p:cond delay="1668"/>
                                          </p:stCondLst>
                                        </p:cTn>
                                        <p:tgtEl>
                                          <p:spTgt spid="196611">
                                            <p:txEl>
                                              <p:pRg st="1" end="1"/>
                                            </p:txEl>
                                          </p:spTgt>
                                        </p:tgtEl>
                                      </p:cBhvr>
                                      <p:to x="100000" y="100000"/>
                                    </p:animScale>
                                    <p:animScale>
                                      <p:cBhvr>
                                        <p:cTn id="37" dur="26">
                                          <p:stCondLst>
                                            <p:cond delay="1808"/>
                                          </p:stCondLst>
                                        </p:cTn>
                                        <p:tgtEl>
                                          <p:spTgt spid="196611">
                                            <p:txEl>
                                              <p:pRg st="1" end="1"/>
                                            </p:txEl>
                                          </p:spTgt>
                                        </p:tgtEl>
                                      </p:cBhvr>
                                      <p:to x="100000" y="95000"/>
                                    </p:animScale>
                                    <p:animScale>
                                      <p:cBhvr>
                                        <p:cTn id="38" dur="166" decel="50000">
                                          <p:stCondLst>
                                            <p:cond delay="1834"/>
                                          </p:stCondLst>
                                        </p:cTn>
                                        <p:tgtEl>
                                          <p:spTgt spid="196611">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90A09DD-ED90-486F-B593-A1CA2D6C1148}" type="slidenum">
              <a:rPr lang="en-US"/>
              <a:pPr/>
              <a:t>34</a:t>
            </a:fld>
            <a:endParaRPr lang="en-US"/>
          </a:p>
        </p:txBody>
      </p:sp>
      <p:sp>
        <p:nvSpPr>
          <p:cNvPr id="197634" name="Rectangle 2"/>
          <p:cNvSpPr>
            <a:spLocks noGrp="1" noChangeArrowheads="1"/>
          </p:cNvSpPr>
          <p:nvPr>
            <p:ph type="title"/>
          </p:nvPr>
        </p:nvSpPr>
        <p:spPr>
          <a:xfrm>
            <a:off x="457200" y="274638"/>
            <a:ext cx="8229600" cy="908050"/>
          </a:xfrm>
        </p:spPr>
        <p:txBody>
          <a:bodyPr/>
          <a:lstStyle/>
          <a:p>
            <a:r>
              <a:rPr lang="en-US">
                <a:solidFill>
                  <a:srgbClr val="FF3300"/>
                </a:solidFill>
                <a:effectLst>
                  <a:outerShdw blurRad="38100" dist="38100" dir="2700000" algn="tl">
                    <a:srgbClr val="C0C0C0"/>
                  </a:outerShdw>
                </a:effectLst>
              </a:rPr>
              <a:t>Kết thúc tiến trình</a:t>
            </a:r>
          </a:p>
        </p:txBody>
      </p:sp>
      <p:sp>
        <p:nvSpPr>
          <p:cNvPr id="197635" name="Rectangle 3"/>
          <p:cNvSpPr>
            <a:spLocks noGrp="1" noChangeArrowheads="1"/>
          </p:cNvSpPr>
          <p:nvPr>
            <p:ph type="body" idx="1"/>
          </p:nvPr>
        </p:nvSpPr>
        <p:spPr>
          <a:xfrm>
            <a:off x="247650" y="1558925"/>
            <a:ext cx="8670925" cy="4549775"/>
          </a:xfrm>
        </p:spPr>
        <p:txBody>
          <a:bodyPr/>
          <a:lstStyle/>
          <a:p>
            <a:pPr marL="0" indent="0" algn="just">
              <a:buClr>
                <a:srgbClr val="FF0000"/>
              </a:buClr>
              <a:buSzPct val="140000"/>
              <a:buFont typeface="Wingdings" pitchFamily="2" charset="2"/>
              <a:buChar char="§"/>
            </a:pPr>
            <a:r>
              <a:rPr lang="en-US">
                <a:effectLst>
                  <a:outerShdw blurRad="38100" dist="38100" dir="2700000" algn="tl">
                    <a:srgbClr val="C0C0C0"/>
                  </a:outerShdw>
                </a:effectLst>
              </a:rPr>
              <a:t> Một tiến trình cha có thể kết thúc sự thi hành của một trong các tiến trình con vì nhiều lí do khác nhau như:</a:t>
            </a:r>
          </a:p>
          <a:p>
            <a:pPr marL="0" indent="0" algn="just">
              <a:buClr>
                <a:srgbClr val="FF0000"/>
              </a:buClr>
              <a:buSzPct val="140000"/>
              <a:buFont typeface="Wingdings" pitchFamily="2" charset="2"/>
              <a:buNone/>
            </a:pPr>
            <a:r>
              <a:rPr lang="en-US">
                <a:effectLst>
                  <a:outerShdw blurRad="38100" dist="38100" dir="2700000" algn="tl">
                    <a:srgbClr val="C0C0C0"/>
                  </a:outerShdw>
                </a:effectLst>
              </a:rPr>
              <a:t>+ Tiến trình con sử dụng vượt quá các tài nguyên đã được cấp (để làm được điều này tiến trình cha phải có một cơ chế để kiểm soát trạng thái các tiến trình con của nó).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1"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wipe(down)">
                                      <p:cBhvr>
                                        <p:cTn id="7" dur="580">
                                          <p:stCondLst>
                                            <p:cond delay="0"/>
                                          </p:stCondLst>
                                        </p:cTn>
                                        <p:tgtEl>
                                          <p:spTgt spid="197635">
                                            <p:txEl>
                                              <p:pRg st="0" end="0"/>
                                            </p:txEl>
                                          </p:spTgt>
                                        </p:tgtEl>
                                      </p:cBhvr>
                                    </p:animEffect>
                                    <p:anim calcmode="lin" valueType="num">
                                      <p:cBhvr>
                                        <p:cTn id="8" dur="1822" tmFilter="0,0; 0.14,0.36; 0.43,0.73; 0.71,0.91; 1.0,1.0">
                                          <p:stCondLst>
                                            <p:cond delay="0"/>
                                          </p:stCondLst>
                                        </p:cTn>
                                        <p:tgtEl>
                                          <p:spTgt spid="19763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763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763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763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763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7635">
                                            <p:txEl>
                                              <p:pRg st="0" end="0"/>
                                            </p:txEl>
                                          </p:spTgt>
                                        </p:tgtEl>
                                      </p:cBhvr>
                                      <p:to x="100000" y="60000"/>
                                    </p:animScale>
                                    <p:animScale>
                                      <p:cBhvr>
                                        <p:cTn id="14" dur="166" decel="50000">
                                          <p:stCondLst>
                                            <p:cond delay="676"/>
                                          </p:stCondLst>
                                        </p:cTn>
                                        <p:tgtEl>
                                          <p:spTgt spid="197635">
                                            <p:txEl>
                                              <p:pRg st="0" end="0"/>
                                            </p:txEl>
                                          </p:spTgt>
                                        </p:tgtEl>
                                      </p:cBhvr>
                                      <p:to x="100000" y="100000"/>
                                    </p:animScale>
                                    <p:animScale>
                                      <p:cBhvr>
                                        <p:cTn id="15" dur="26">
                                          <p:stCondLst>
                                            <p:cond delay="1312"/>
                                          </p:stCondLst>
                                        </p:cTn>
                                        <p:tgtEl>
                                          <p:spTgt spid="197635">
                                            <p:txEl>
                                              <p:pRg st="0" end="0"/>
                                            </p:txEl>
                                          </p:spTgt>
                                        </p:tgtEl>
                                      </p:cBhvr>
                                      <p:to x="100000" y="80000"/>
                                    </p:animScale>
                                    <p:animScale>
                                      <p:cBhvr>
                                        <p:cTn id="16" dur="166" decel="50000">
                                          <p:stCondLst>
                                            <p:cond delay="1338"/>
                                          </p:stCondLst>
                                        </p:cTn>
                                        <p:tgtEl>
                                          <p:spTgt spid="197635">
                                            <p:txEl>
                                              <p:pRg st="0" end="0"/>
                                            </p:txEl>
                                          </p:spTgt>
                                        </p:tgtEl>
                                      </p:cBhvr>
                                      <p:to x="100000" y="100000"/>
                                    </p:animScale>
                                    <p:animScale>
                                      <p:cBhvr>
                                        <p:cTn id="17" dur="26">
                                          <p:stCondLst>
                                            <p:cond delay="1642"/>
                                          </p:stCondLst>
                                        </p:cTn>
                                        <p:tgtEl>
                                          <p:spTgt spid="197635">
                                            <p:txEl>
                                              <p:pRg st="0" end="0"/>
                                            </p:txEl>
                                          </p:spTgt>
                                        </p:tgtEl>
                                      </p:cBhvr>
                                      <p:to x="100000" y="90000"/>
                                    </p:animScale>
                                    <p:animScale>
                                      <p:cBhvr>
                                        <p:cTn id="18" dur="166" decel="50000">
                                          <p:stCondLst>
                                            <p:cond delay="1668"/>
                                          </p:stCondLst>
                                        </p:cTn>
                                        <p:tgtEl>
                                          <p:spTgt spid="197635">
                                            <p:txEl>
                                              <p:pRg st="0" end="0"/>
                                            </p:txEl>
                                          </p:spTgt>
                                        </p:tgtEl>
                                      </p:cBhvr>
                                      <p:to x="100000" y="100000"/>
                                    </p:animScale>
                                    <p:animScale>
                                      <p:cBhvr>
                                        <p:cTn id="19" dur="26">
                                          <p:stCondLst>
                                            <p:cond delay="1808"/>
                                          </p:stCondLst>
                                        </p:cTn>
                                        <p:tgtEl>
                                          <p:spTgt spid="197635">
                                            <p:txEl>
                                              <p:pRg st="0" end="0"/>
                                            </p:txEl>
                                          </p:spTgt>
                                        </p:tgtEl>
                                      </p:cBhvr>
                                      <p:to x="100000" y="95000"/>
                                    </p:animScale>
                                    <p:animScale>
                                      <p:cBhvr>
                                        <p:cTn id="20" dur="166" decel="50000">
                                          <p:stCondLst>
                                            <p:cond delay="1834"/>
                                          </p:stCondLst>
                                        </p:cTn>
                                        <p:tgtEl>
                                          <p:spTgt spid="19763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1" nodeType="clickEffect">
                                  <p:stCondLst>
                                    <p:cond delay="0"/>
                                  </p:stCondLst>
                                  <p:childTnLst>
                                    <p:set>
                                      <p:cBhvr>
                                        <p:cTn id="24" dur="1" fill="hold">
                                          <p:stCondLst>
                                            <p:cond delay="0"/>
                                          </p:stCondLst>
                                        </p:cTn>
                                        <p:tgtEl>
                                          <p:spTgt spid="197635">
                                            <p:txEl>
                                              <p:pRg st="1" end="1"/>
                                            </p:txEl>
                                          </p:spTgt>
                                        </p:tgtEl>
                                        <p:attrNameLst>
                                          <p:attrName>style.visibility</p:attrName>
                                        </p:attrNameLst>
                                      </p:cBhvr>
                                      <p:to>
                                        <p:strVal val="visible"/>
                                      </p:to>
                                    </p:set>
                                    <p:animEffect transition="in" filter="wipe(down)">
                                      <p:cBhvr>
                                        <p:cTn id="25" dur="580">
                                          <p:stCondLst>
                                            <p:cond delay="0"/>
                                          </p:stCondLst>
                                        </p:cTn>
                                        <p:tgtEl>
                                          <p:spTgt spid="197635">
                                            <p:txEl>
                                              <p:pRg st="1" end="1"/>
                                            </p:txEl>
                                          </p:spTgt>
                                        </p:tgtEl>
                                      </p:cBhvr>
                                    </p:animEffect>
                                    <p:anim calcmode="lin" valueType="num">
                                      <p:cBhvr>
                                        <p:cTn id="26" dur="1822" tmFilter="0,0; 0.14,0.36; 0.43,0.73; 0.71,0.91; 1.0,1.0">
                                          <p:stCondLst>
                                            <p:cond delay="0"/>
                                          </p:stCondLst>
                                        </p:cTn>
                                        <p:tgtEl>
                                          <p:spTgt spid="19763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763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763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763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763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7635">
                                            <p:txEl>
                                              <p:pRg st="1" end="1"/>
                                            </p:txEl>
                                          </p:spTgt>
                                        </p:tgtEl>
                                      </p:cBhvr>
                                      <p:to x="100000" y="60000"/>
                                    </p:animScale>
                                    <p:animScale>
                                      <p:cBhvr>
                                        <p:cTn id="32" dur="166" decel="50000">
                                          <p:stCondLst>
                                            <p:cond delay="676"/>
                                          </p:stCondLst>
                                        </p:cTn>
                                        <p:tgtEl>
                                          <p:spTgt spid="197635">
                                            <p:txEl>
                                              <p:pRg st="1" end="1"/>
                                            </p:txEl>
                                          </p:spTgt>
                                        </p:tgtEl>
                                      </p:cBhvr>
                                      <p:to x="100000" y="100000"/>
                                    </p:animScale>
                                    <p:animScale>
                                      <p:cBhvr>
                                        <p:cTn id="33" dur="26">
                                          <p:stCondLst>
                                            <p:cond delay="1312"/>
                                          </p:stCondLst>
                                        </p:cTn>
                                        <p:tgtEl>
                                          <p:spTgt spid="197635">
                                            <p:txEl>
                                              <p:pRg st="1" end="1"/>
                                            </p:txEl>
                                          </p:spTgt>
                                        </p:tgtEl>
                                      </p:cBhvr>
                                      <p:to x="100000" y="80000"/>
                                    </p:animScale>
                                    <p:animScale>
                                      <p:cBhvr>
                                        <p:cTn id="34" dur="166" decel="50000">
                                          <p:stCondLst>
                                            <p:cond delay="1338"/>
                                          </p:stCondLst>
                                        </p:cTn>
                                        <p:tgtEl>
                                          <p:spTgt spid="197635">
                                            <p:txEl>
                                              <p:pRg st="1" end="1"/>
                                            </p:txEl>
                                          </p:spTgt>
                                        </p:tgtEl>
                                      </p:cBhvr>
                                      <p:to x="100000" y="100000"/>
                                    </p:animScale>
                                    <p:animScale>
                                      <p:cBhvr>
                                        <p:cTn id="35" dur="26">
                                          <p:stCondLst>
                                            <p:cond delay="1642"/>
                                          </p:stCondLst>
                                        </p:cTn>
                                        <p:tgtEl>
                                          <p:spTgt spid="197635">
                                            <p:txEl>
                                              <p:pRg st="1" end="1"/>
                                            </p:txEl>
                                          </p:spTgt>
                                        </p:tgtEl>
                                      </p:cBhvr>
                                      <p:to x="100000" y="90000"/>
                                    </p:animScale>
                                    <p:animScale>
                                      <p:cBhvr>
                                        <p:cTn id="36" dur="166" decel="50000">
                                          <p:stCondLst>
                                            <p:cond delay="1668"/>
                                          </p:stCondLst>
                                        </p:cTn>
                                        <p:tgtEl>
                                          <p:spTgt spid="197635">
                                            <p:txEl>
                                              <p:pRg st="1" end="1"/>
                                            </p:txEl>
                                          </p:spTgt>
                                        </p:tgtEl>
                                      </p:cBhvr>
                                      <p:to x="100000" y="100000"/>
                                    </p:animScale>
                                    <p:animScale>
                                      <p:cBhvr>
                                        <p:cTn id="37" dur="26">
                                          <p:stCondLst>
                                            <p:cond delay="1808"/>
                                          </p:stCondLst>
                                        </p:cTn>
                                        <p:tgtEl>
                                          <p:spTgt spid="197635">
                                            <p:txEl>
                                              <p:pRg st="1" end="1"/>
                                            </p:txEl>
                                          </p:spTgt>
                                        </p:tgtEl>
                                      </p:cBhvr>
                                      <p:to x="100000" y="95000"/>
                                    </p:animScale>
                                    <p:animScale>
                                      <p:cBhvr>
                                        <p:cTn id="38" dur="166" decel="50000">
                                          <p:stCondLst>
                                            <p:cond delay="1834"/>
                                          </p:stCondLst>
                                        </p:cTn>
                                        <p:tgtEl>
                                          <p:spTgt spid="19763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50AF8D7-2EBE-49E1-8431-0069D354D1BB}" type="slidenum">
              <a:rPr lang="en-US"/>
              <a:pPr/>
              <a:t>35</a:t>
            </a:fld>
            <a:endParaRPr lang="en-US"/>
          </a:p>
        </p:txBody>
      </p:sp>
      <p:sp>
        <p:nvSpPr>
          <p:cNvPr id="257026" name="Rectangle 2"/>
          <p:cNvSpPr>
            <a:spLocks noGrp="1" noChangeArrowheads="1"/>
          </p:cNvSpPr>
          <p:nvPr>
            <p:ph type="title"/>
          </p:nvPr>
        </p:nvSpPr>
        <p:spPr/>
        <p:txBody>
          <a:bodyPr/>
          <a:lstStyle/>
          <a:p>
            <a:r>
              <a:rPr lang="en-US">
                <a:solidFill>
                  <a:srgbClr val="FF3300"/>
                </a:solidFill>
                <a:effectLst>
                  <a:outerShdw blurRad="38100" dist="38100" dir="2700000" algn="tl">
                    <a:srgbClr val="C0C0C0"/>
                  </a:outerShdw>
                </a:effectLst>
              </a:rPr>
              <a:t>Kết thúc tiến trình</a:t>
            </a:r>
          </a:p>
        </p:txBody>
      </p:sp>
      <p:sp>
        <p:nvSpPr>
          <p:cNvPr id="257027" name="Rectangle 3"/>
          <p:cNvSpPr>
            <a:spLocks noGrp="1" noChangeArrowheads="1"/>
          </p:cNvSpPr>
          <p:nvPr>
            <p:ph type="body" idx="1"/>
          </p:nvPr>
        </p:nvSpPr>
        <p:spPr>
          <a:xfrm>
            <a:off x="247650" y="1390650"/>
            <a:ext cx="8670925" cy="4635500"/>
          </a:xfrm>
        </p:spPr>
        <p:txBody>
          <a:bodyPr/>
          <a:lstStyle/>
          <a:p>
            <a:pPr marL="457200" lvl="1" indent="-342900" algn="just"/>
            <a:r>
              <a:rPr lang="en-US" sz="3200">
                <a:effectLst>
                  <a:outerShdw blurRad="38100" dist="38100" dir="2700000" algn="tl">
                    <a:srgbClr val="C0C0C0"/>
                  </a:outerShdw>
                </a:effectLst>
              </a:rPr>
              <a:t>Tiến trình cha đang kết thúc và HĐH không cho phép tiến trình con tiếp tục nếu tiến trình cha kết thúc.</a:t>
            </a:r>
          </a:p>
          <a:p>
            <a:pPr marL="457200" lvl="1" indent="-342900" algn="just"/>
            <a:r>
              <a:rPr lang="en-US" sz="3200">
                <a:effectLst>
                  <a:outerShdw blurRad="38100" dist="38100" dir="2700000" algn="tl">
                    <a:srgbClr val="C0C0C0"/>
                  </a:outerShdw>
                </a:effectLst>
              </a:rPr>
              <a:t>Tác vụ mà tiến trình con thi hành không được yêu cầu thêm nữa.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Effect transition="in" filter="wipe(down)">
                                      <p:cBhvr>
                                        <p:cTn id="7" dur="580">
                                          <p:stCondLst>
                                            <p:cond delay="0"/>
                                          </p:stCondLst>
                                        </p:cTn>
                                        <p:tgtEl>
                                          <p:spTgt spid="257027">
                                            <p:txEl>
                                              <p:pRg st="0" end="0"/>
                                            </p:txEl>
                                          </p:spTgt>
                                        </p:tgtEl>
                                      </p:cBhvr>
                                    </p:animEffect>
                                    <p:anim calcmode="lin" valueType="num">
                                      <p:cBhvr>
                                        <p:cTn id="8" dur="1822" tmFilter="0,0; 0.14,0.36; 0.43,0.73; 0.71,0.91; 1.0,1.0">
                                          <p:stCondLst>
                                            <p:cond delay="0"/>
                                          </p:stCondLst>
                                        </p:cTn>
                                        <p:tgtEl>
                                          <p:spTgt spid="25702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702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702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702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702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57027">
                                            <p:txEl>
                                              <p:pRg st="0" end="0"/>
                                            </p:txEl>
                                          </p:spTgt>
                                        </p:tgtEl>
                                      </p:cBhvr>
                                      <p:to x="100000" y="60000"/>
                                    </p:animScale>
                                    <p:animScale>
                                      <p:cBhvr>
                                        <p:cTn id="14" dur="166" decel="50000">
                                          <p:stCondLst>
                                            <p:cond delay="676"/>
                                          </p:stCondLst>
                                        </p:cTn>
                                        <p:tgtEl>
                                          <p:spTgt spid="257027">
                                            <p:txEl>
                                              <p:pRg st="0" end="0"/>
                                            </p:txEl>
                                          </p:spTgt>
                                        </p:tgtEl>
                                      </p:cBhvr>
                                      <p:to x="100000" y="100000"/>
                                    </p:animScale>
                                    <p:animScale>
                                      <p:cBhvr>
                                        <p:cTn id="15" dur="26">
                                          <p:stCondLst>
                                            <p:cond delay="1312"/>
                                          </p:stCondLst>
                                        </p:cTn>
                                        <p:tgtEl>
                                          <p:spTgt spid="257027">
                                            <p:txEl>
                                              <p:pRg st="0" end="0"/>
                                            </p:txEl>
                                          </p:spTgt>
                                        </p:tgtEl>
                                      </p:cBhvr>
                                      <p:to x="100000" y="80000"/>
                                    </p:animScale>
                                    <p:animScale>
                                      <p:cBhvr>
                                        <p:cTn id="16" dur="166" decel="50000">
                                          <p:stCondLst>
                                            <p:cond delay="1338"/>
                                          </p:stCondLst>
                                        </p:cTn>
                                        <p:tgtEl>
                                          <p:spTgt spid="257027">
                                            <p:txEl>
                                              <p:pRg st="0" end="0"/>
                                            </p:txEl>
                                          </p:spTgt>
                                        </p:tgtEl>
                                      </p:cBhvr>
                                      <p:to x="100000" y="100000"/>
                                    </p:animScale>
                                    <p:animScale>
                                      <p:cBhvr>
                                        <p:cTn id="17" dur="26">
                                          <p:stCondLst>
                                            <p:cond delay="1642"/>
                                          </p:stCondLst>
                                        </p:cTn>
                                        <p:tgtEl>
                                          <p:spTgt spid="257027">
                                            <p:txEl>
                                              <p:pRg st="0" end="0"/>
                                            </p:txEl>
                                          </p:spTgt>
                                        </p:tgtEl>
                                      </p:cBhvr>
                                      <p:to x="100000" y="90000"/>
                                    </p:animScale>
                                    <p:animScale>
                                      <p:cBhvr>
                                        <p:cTn id="18" dur="166" decel="50000">
                                          <p:stCondLst>
                                            <p:cond delay="1668"/>
                                          </p:stCondLst>
                                        </p:cTn>
                                        <p:tgtEl>
                                          <p:spTgt spid="257027">
                                            <p:txEl>
                                              <p:pRg st="0" end="0"/>
                                            </p:txEl>
                                          </p:spTgt>
                                        </p:tgtEl>
                                      </p:cBhvr>
                                      <p:to x="100000" y="100000"/>
                                    </p:animScale>
                                    <p:animScale>
                                      <p:cBhvr>
                                        <p:cTn id="19" dur="26">
                                          <p:stCondLst>
                                            <p:cond delay="1808"/>
                                          </p:stCondLst>
                                        </p:cTn>
                                        <p:tgtEl>
                                          <p:spTgt spid="257027">
                                            <p:txEl>
                                              <p:pRg st="0" end="0"/>
                                            </p:txEl>
                                          </p:spTgt>
                                        </p:tgtEl>
                                      </p:cBhvr>
                                      <p:to x="100000" y="95000"/>
                                    </p:animScale>
                                    <p:animScale>
                                      <p:cBhvr>
                                        <p:cTn id="20" dur="166" decel="50000">
                                          <p:stCondLst>
                                            <p:cond delay="1834"/>
                                          </p:stCondLst>
                                        </p:cTn>
                                        <p:tgtEl>
                                          <p:spTgt spid="25702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57027">
                                            <p:txEl>
                                              <p:pRg st="1" end="1"/>
                                            </p:txEl>
                                          </p:spTgt>
                                        </p:tgtEl>
                                        <p:attrNameLst>
                                          <p:attrName>style.visibility</p:attrName>
                                        </p:attrNameLst>
                                      </p:cBhvr>
                                      <p:to>
                                        <p:strVal val="visible"/>
                                      </p:to>
                                    </p:set>
                                    <p:animEffect transition="in" filter="wipe(down)">
                                      <p:cBhvr>
                                        <p:cTn id="25" dur="580">
                                          <p:stCondLst>
                                            <p:cond delay="0"/>
                                          </p:stCondLst>
                                        </p:cTn>
                                        <p:tgtEl>
                                          <p:spTgt spid="257027">
                                            <p:txEl>
                                              <p:pRg st="1" end="1"/>
                                            </p:txEl>
                                          </p:spTgt>
                                        </p:tgtEl>
                                      </p:cBhvr>
                                    </p:animEffect>
                                    <p:anim calcmode="lin" valueType="num">
                                      <p:cBhvr>
                                        <p:cTn id="26" dur="1822" tmFilter="0,0; 0.14,0.36; 0.43,0.73; 0.71,0.91; 1.0,1.0">
                                          <p:stCondLst>
                                            <p:cond delay="0"/>
                                          </p:stCondLst>
                                        </p:cTn>
                                        <p:tgtEl>
                                          <p:spTgt spid="25702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5702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5702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5702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5702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57027">
                                            <p:txEl>
                                              <p:pRg st="1" end="1"/>
                                            </p:txEl>
                                          </p:spTgt>
                                        </p:tgtEl>
                                      </p:cBhvr>
                                      <p:to x="100000" y="60000"/>
                                    </p:animScale>
                                    <p:animScale>
                                      <p:cBhvr>
                                        <p:cTn id="32" dur="166" decel="50000">
                                          <p:stCondLst>
                                            <p:cond delay="676"/>
                                          </p:stCondLst>
                                        </p:cTn>
                                        <p:tgtEl>
                                          <p:spTgt spid="257027">
                                            <p:txEl>
                                              <p:pRg st="1" end="1"/>
                                            </p:txEl>
                                          </p:spTgt>
                                        </p:tgtEl>
                                      </p:cBhvr>
                                      <p:to x="100000" y="100000"/>
                                    </p:animScale>
                                    <p:animScale>
                                      <p:cBhvr>
                                        <p:cTn id="33" dur="26">
                                          <p:stCondLst>
                                            <p:cond delay="1312"/>
                                          </p:stCondLst>
                                        </p:cTn>
                                        <p:tgtEl>
                                          <p:spTgt spid="257027">
                                            <p:txEl>
                                              <p:pRg st="1" end="1"/>
                                            </p:txEl>
                                          </p:spTgt>
                                        </p:tgtEl>
                                      </p:cBhvr>
                                      <p:to x="100000" y="80000"/>
                                    </p:animScale>
                                    <p:animScale>
                                      <p:cBhvr>
                                        <p:cTn id="34" dur="166" decel="50000">
                                          <p:stCondLst>
                                            <p:cond delay="1338"/>
                                          </p:stCondLst>
                                        </p:cTn>
                                        <p:tgtEl>
                                          <p:spTgt spid="257027">
                                            <p:txEl>
                                              <p:pRg st="1" end="1"/>
                                            </p:txEl>
                                          </p:spTgt>
                                        </p:tgtEl>
                                      </p:cBhvr>
                                      <p:to x="100000" y="100000"/>
                                    </p:animScale>
                                    <p:animScale>
                                      <p:cBhvr>
                                        <p:cTn id="35" dur="26">
                                          <p:stCondLst>
                                            <p:cond delay="1642"/>
                                          </p:stCondLst>
                                        </p:cTn>
                                        <p:tgtEl>
                                          <p:spTgt spid="257027">
                                            <p:txEl>
                                              <p:pRg st="1" end="1"/>
                                            </p:txEl>
                                          </p:spTgt>
                                        </p:tgtEl>
                                      </p:cBhvr>
                                      <p:to x="100000" y="90000"/>
                                    </p:animScale>
                                    <p:animScale>
                                      <p:cBhvr>
                                        <p:cTn id="36" dur="166" decel="50000">
                                          <p:stCondLst>
                                            <p:cond delay="1668"/>
                                          </p:stCondLst>
                                        </p:cTn>
                                        <p:tgtEl>
                                          <p:spTgt spid="257027">
                                            <p:txEl>
                                              <p:pRg st="1" end="1"/>
                                            </p:txEl>
                                          </p:spTgt>
                                        </p:tgtEl>
                                      </p:cBhvr>
                                      <p:to x="100000" y="100000"/>
                                    </p:animScale>
                                    <p:animScale>
                                      <p:cBhvr>
                                        <p:cTn id="37" dur="26">
                                          <p:stCondLst>
                                            <p:cond delay="1808"/>
                                          </p:stCondLst>
                                        </p:cTn>
                                        <p:tgtEl>
                                          <p:spTgt spid="257027">
                                            <p:txEl>
                                              <p:pRg st="1" end="1"/>
                                            </p:txEl>
                                          </p:spTgt>
                                        </p:tgtEl>
                                      </p:cBhvr>
                                      <p:to x="100000" y="95000"/>
                                    </p:animScale>
                                    <p:animScale>
                                      <p:cBhvr>
                                        <p:cTn id="38" dur="166" decel="50000">
                                          <p:stCondLst>
                                            <p:cond delay="1834"/>
                                          </p:stCondLst>
                                        </p:cTn>
                                        <p:tgtEl>
                                          <p:spTgt spid="25702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E6DACFC-972A-4602-9610-D46218795F36}" type="slidenum">
              <a:rPr lang="en-US"/>
              <a:pPr/>
              <a:t>36</a:t>
            </a:fld>
            <a:endParaRPr lang="en-US"/>
          </a:p>
        </p:txBody>
      </p:sp>
      <p:sp>
        <p:nvSpPr>
          <p:cNvPr id="201730" name="Rectangle 2"/>
          <p:cNvSpPr>
            <a:spLocks noGrp="1" noChangeArrowheads="1"/>
          </p:cNvSpPr>
          <p:nvPr>
            <p:ph type="title"/>
          </p:nvPr>
        </p:nvSpPr>
        <p:spPr/>
        <p:txBody>
          <a:bodyPr/>
          <a:lstStyle/>
          <a:p>
            <a:r>
              <a:rPr lang="en-US" b="1">
                <a:solidFill>
                  <a:srgbClr val="FF0000"/>
                </a:solidFill>
              </a:rPr>
              <a:t>Hợp tác tiến trình</a:t>
            </a:r>
          </a:p>
        </p:txBody>
      </p:sp>
      <p:sp>
        <p:nvSpPr>
          <p:cNvPr id="201731" name="Rectangle 3"/>
          <p:cNvSpPr>
            <a:spLocks noGrp="1" noChangeArrowheads="1"/>
          </p:cNvSpPr>
          <p:nvPr>
            <p:ph type="body" idx="1"/>
          </p:nvPr>
        </p:nvSpPr>
        <p:spPr>
          <a:xfrm>
            <a:off x="390525" y="1308100"/>
            <a:ext cx="8326438" cy="4581525"/>
          </a:xfrm>
        </p:spPr>
        <p:txBody>
          <a:bodyPr/>
          <a:lstStyle/>
          <a:p>
            <a:pPr marL="0" indent="0" algn="just">
              <a:buClr>
                <a:srgbClr val="FF0000"/>
              </a:buClr>
              <a:buSzPct val="140000"/>
              <a:buFont typeface="Wingdings" pitchFamily="2" charset="2"/>
              <a:buChar char="§"/>
            </a:pPr>
            <a:r>
              <a:rPr lang="en-US" sz="4200" b="1"/>
              <a:t> </a:t>
            </a:r>
            <a:r>
              <a:rPr lang="en-US" b="1">
                <a:effectLst>
                  <a:outerShdw blurRad="38100" dist="38100" dir="2700000" algn="tl">
                    <a:srgbClr val="000000">
                      <a:alpha val="43137"/>
                    </a:srgbClr>
                  </a:outerShdw>
                </a:effectLst>
                <a:latin typeface="Times New Roman" pitchFamily="18" charset="0"/>
                <a:cs typeface="Times New Roman" pitchFamily="18" charset="0"/>
              </a:rPr>
              <a:t>Tiến trình độc lập, tiến trình hợp tác</a:t>
            </a:r>
          </a:p>
          <a:p>
            <a:pPr marL="0" indent="0" algn="just">
              <a:buClr>
                <a:srgbClr val="FF0000"/>
              </a:buClr>
              <a:buSzPct val="130000"/>
              <a:buNone/>
            </a:pPr>
            <a:r>
              <a:rPr lang="en-US" smtClean="0">
                <a:effectLst>
                  <a:outerShdw blurRad="38100" dist="38100" dir="2700000" algn="tl">
                    <a:srgbClr val="000000">
                      <a:alpha val="43137"/>
                    </a:srgbClr>
                  </a:outerShdw>
                </a:effectLst>
                <a:latin typeface="Times New Roman" pitchFamily="18" charset="0"/>
                <a:cs typeface="Times New Roman" pitchFamily="18" charset="0"/>
              </a:rPr>
              <a:t>+ </a:t>
            </a:r>
            <a:r>
              <a:rPr lang="en-US">
                <a:effectLst>
                  <a:outerShdw blurRad="38100" dist="38100" dir="2700000" algn="tl">
                    <a:srgbClr val="000000">
                      <a:alpha val="43137"/>
                    </a:srgbClr>
                  </a:outerShdw>
                </a:effectLst>
                <a:latin typeface="Times New Roman" pitchFamily="18" charset="0"/>
                <a:cs typeface="Times New Roman" pitchFamily="18" charset="0"/>
              </a:rPr>
              <a:t>Một tiến trình là độc lập nếu nó không làm ảnh hưởng hoặc bị ảnh hưởng bởi sự thi hành của </a:t>
            </a:r>
            <a:r>
              <a:rPr lang="en-US" smtClean="0">
                <a:effectLst>
                  <a:outerShdw blurRad="38100" dist="38100" dir="2700000" algn="tl">
                    <a:srgbClr val="000000">
                      <a:alpha val="43137"/>
                    </a:srgbClr>
                  </a:outerShdw>
                </a:effectLst>
                <a:latin typeface="Times New Roman" pitchFamily="18" charset="0"/>
                <a:cs typeface="Times New Roman" pitchFamily="18" charset="0"/>
              </a:rPr>
              <a:t>tiến </a:t>
            </a:r>
            <a:r>
              <a:rPr lang="en-US">
                <a:effectLst>
                  <a:outerShdw blurRad="38100" dist="38100" dir="2700000" algn="tl">
                    <a:srgbClr val="000000">
                      <a:alpha val="43137"/>
                    </a:srgbClr>
                  </a:outerShdw>
                </a:effectLst>
                <a:latin typeface="Times New Roman" pitchFamily="18" charset="0"/>
                <a:cs typeface="Times New Roman" pitchFamily="18" charset="0"/>
              </a:rPr>
              <a:t>trình khác.</a:t>
            </a:r>
          </a:p>
          <a:p>
            <a:pPr marL="0" indent="0" algn="just">
              <a:buClr>
                <a:srgbClr val="FF0000"/>
              </a:buClr>
              <a:buSzPct val="130000"/>
              <a:buNone/>
            </a:pPr>
            <a:r>
              <a:rPr lang="en-US">
                <a:effectLst>
                  <a:outerShdw blurRad="38100" dist="38100" dir="2700000" algn="tl">
                    <a:srgbClr val="000000">
                      <a:alpha val="43137"/>
                    </a:srgbClr>
                  </a:outerShdw>
                </a:effectLst>
                <a:latin typeface="Times New Roman" pitchFamily="18" charset="0"/>
                <a:cs typeface="Times New Roman" pitchFamily="18" charset="0"/>
              </a:rPr>
              <a:t> </a:t>
            </a:r>
            <a:r>
              <a:rPr lang="en-US" smtClean="0">
                <a:effectLst>
                  <a:outerShdw blurRad="38100" dist="38100" dir="2700000" algn="tl">
                    <a:srgbClr val="000000">
                      <a:alpha val="43137"/>
                    </a:srgbClr>
                  </a:outerShdw>
                </a:effectLst>
                <a:latin typeface="Times New Roman" pitchFamily="18" charset="0"/>
                <a:cs typeface="Times New Roman" pitchFamily="18" charset="0"/>
              </a:rPr>
              <a:t>+ Tiến </a:t>
            </a:r>
            <a:r>
              <a:rPr lang="en-US">
                <a:effectLst>
                  <a:outerShdw blurRad="38100" dist="38100" dir="2700000" algn="tl">
                    <a:srgbClr val="000000">
                      <a:alpha val="43137"/>
                    </a:srgbClr>
                  </a:outerShdw>
                </a:effectLst>
                <a:latin typeface="Times New Roman" pitchFamily="18" charset="0"/>
                <a:cs typeface="Times New Roman" pitchFamily="18" charset="0"/>
              </a:rPr>
              <a:t>trình hợp tác nếu nó có thể ảnh hưởng hay bị ảnh hưởng bởi sự thi hành của tiến trình khác</a:t>
            </a:r>
            <a:r>
              <a:rPr lang="en-US" smtClean="0">
                <a:effectLst>
                  <a:outerShdw blurRad="38100" dist="38100" dir="2700000" algn="tl">
                    <a:srgbClr val="000000">
                      <a:alpha val="43137"/>
                    </a:srgbClr>
                  </a:outerShdw>
                </a:effectLst>
                <a:latin typeface="Times New Roman" pitchFamily="18" charset="0"/>
                <a:cs typeface="Times New Roman" pitchFamily="18" charset="0"/>
              </a:rPr>
              <a:t>.</a:t>
            </a:r>
            <a:endParaRPr lang="en-US">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Effect transition="in" filter="wipe(down)">
                                      <p:cBhvr>
                                        <p:cTn id="7" dur="580">
                                          <p:stCondLst>
                                            <p:cond delay="0"/>
                                          </p:stCondLst>
                                        </p:cTn>
                                        <p:tgtEl>
                                          <p:spTgt spid="201731">
                                            <p:txEl>
                                              <p:pRg st="0" end="0"/>
                                            </p:txEl>
                                          </p:spTgt>
                                        </p:tgtEl>
                                      </p:cBhvr>
                                    </p:animEffect>
                                    <p:anim calcmode="lin" valueType="num">
                                      <p:cBhvr>
                                        <p:cTn id="8" dur="1822" tmFilter="0,0; 0.14,0.36; 0.43,0.73; 0.71,0.91; 1.0,1.0">
                                          <p:stCondLst>
                                            <p:cond delay="0"/>
                                          </p:stCondLst>
                                        </p:cTn>
                                        <p:tgtEl>
                                          <p:spTgt spid="2017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17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17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17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17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01731">
                                            <p:txEl>
                                              <p:pRg st="0" end="0"/>
                                            </p:txEl>
                                          </p:spTgt>
                                        </p:tgtEl>
                                      </p:cBhvr>
                                      <p:to x="100000" y="60000"/>
                                    </p:animScale>
                                    <p:animScale>
                                      <p:cBhvr>
                                        <p:cTn id="14" dur="166" decel="50000">
                                          <p:stCondLst>
                                            <p:cond delay="676"/>
                                          </p:stCondLst>
                                        </p:cTn>
                                        <p:tgtEl>
                                          <p:spTgt spid="201731">
                                            <p:txEl>
                                              <p:pRg st="0" end="0"/>
                                            </p:txEl>
                                          </p:spTgt>
                                        </p:tgtEl>
                                      </p:cBhvr>
                                      <p:to x="100000" y="100000"/>
                                    </p:animScale>
                                    <p:animScale>
                                      <p:cBhvr>
                                        <p:cTn id="15" dur="26">
                                          <p:stCondLst>
                                            <p:cond delay="1312"/>
                                          </p:stCondLst>
                                        </p:cTn>
                                        <p:tgtEl>
                                          <p:spTgt spid="201731">
                                            <p:txEl>
                                              <p:pRg st="0" end="0"/>
                                            </p:txEl>
                                          </p:spTgt>
                                        </p:tgtEl>
                                      </p:cBhvr>
                                      <p:to x="100000" y="80000"/>
                                    </p:animScale>
                                    <p:animScale>
                                      <p:cBhvr>
                                        <p:cTn id="16" dur="166" decel="50000">
                                          <p:stCondLst>
                                            <p:cond delay="1338"/>
                                          </p:stCondLst>
                                        </p:cTn>
                                        <p:tgtEl>
                                          <p:spTgt spid="201731">
                                            <p:txEl>
                                              <p:pRg st="0" end="0"/>
                                            </p:txEl>
                                          </p:spTgt>
                                        </p:tgtEl>
                                      </p:cBhvr>
                                      <p:to x="100000" y="100000"/>
                                    </p:animScale>
                                    <p:animScale>
                                      <p:cBhvr>
                                        <p:cTn id="17" dur="26">
                                          <p:stCondLst>
                                            <p:cond delay="1642"/>
                                          </p:stCondLst>
                                        </p:cTn>
                                        <p:tgtEl>
                                          <p:spTgt spid="201731">
                                            <p:txEl>
                                              <p:pRg st="0" end="0"/>
                                            </p:txEl>
                                          </p:spTgt>
                                        </p:tgtEl>
                                      </p:cBhvr>
                                      <p:to x="100000" y="90000"/>
                                    </p:animScale>
                                    <p:animScale>
                                      <p:cBhvr>
                                        <p:cTn id="18" dur="166" decel="50000">
                                          <p:stCondLst>
                                            <p:cond delay="1668"/>
                                          </p:stCondLst>
                                        </p:cTn>
                                        <p:tgtEl>
                                          <p:spTgt spid="201731">
                                            <p:txEl>
                                              <p:pRg st="0" end="0"/>
                                            </p:txEl>
                                          </p:spTgt>
                                        </p:tgtEl>
                                      </p:cBhvr>
                                      <p:to x="100000" y="100000"/>
                                    </p:animScale>
                                    <p:animScale>
                                      <p:cBhvr>
                                        <p:cTn id="19" dur="26">
                                          <p:stCondLst>
                                            <p:cond delay="1808"/>
                                          </p:stCondLst>
                                        </p:cTn>
                                        <p:tgtEl>
                                          <p:spTgt spid="201731">
                                            <p:txEl>
                                              <p:pRg st="0" end="0"/>
                                            </p:txEl>
                                          </p:spTgt>
                                        </p:tgtEl>
                                      </p:cBhvr>
                                      <p:to x="100000" y="95000"/>
                                    </p:animScale>
                                    <p:animScale>
                                      <p:cBhvr>
                                        <p:cTn id="20" dur="166" decel="50000">
                                          <p:stCondLst>
                                            <p:cond delay="1834"/>
                                          </p:stCondLst>
                                        </p:cTn>
                                        <p:tgtEl>
                                          <p:spTgt spid="20173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01731">
                                            <p:txEl>
                                              <p:pRg st="1" end="1"/>
                                            </p:txEl>
                                          </p:spTgt>
                                        </p:tgtEl>
                                        <p:attrNameLst>
                                          <p:attrName>style.visibility</p:attrName>
                                        </p:attrNameLst>
                                      </p:cBhvr>
                                      <p:to>
                                        <p:strVal val="visible"/>
                                      </p:to>
                                    </p:set>
                                    <p:animEffect transition="in" filter="wipe(down)">
                                      <p:cBhvr>
                                        <p:cTn id="25" dur="580">
                                          <p:stCondLst>
                                            <p:cond delay="0"/>
                                          </p:stCondLst>
                                        </p:cTn>
                                        <p:tgtEl>
                                          <p:spTgt spid="201731">
                                            <p:txEl>
                                              <p:pRg st="1" end="1"/>
                                            </p:txEl>
                                          </p:spTgt>
                                        </p:tgtEl>
                                      </p:cBhvr>
                                    </p:animEffect>
                                    <p:anim calcmode="lin" valueType="num">
                                      <p:cBhvr>
                                        <p:cTn id="26" dur="1822" tmFilter="0,0; 0.14,0.36; 0.43,0.73; 0.71,0.91; 1.0,1.0">
                                          <p:stCondLst>
                                            <p:cond delay="0"/>
                                          </p:stCondLst>
                                        </p:cTn>
                                        <p:tgtEl>
                                          <p:spTgt spid="20173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0173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0173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0173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0173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01731">
                                            <p:txEl>
                                              <p:pRg st="1" end="1"/>
                                            </p:txEl>
                                          </p:spTgt>
                                        </p:tgtEl>
                                      </p:cBhvr>
                                      <p:to x="100000" y="60000"/>
                                    </p:animScale>
                                    <p:animScale>
                                      <p:cBhvr>
                                        <p:cTn id="32" dur="166" decel="50000">
                                          <p:stCondLst>
                                            <p:cond delay="676"/>
                                          </p:stCondLst>
                                        </p:cTn>
                                        <p:tgtEl>
                                          <p:spTgt spid="201731">
                                            <p:txEl>
                                              <p:pRg st="1" end="1"/>
                                            </p:txEl>
                                          </p:spTgt>
                                        </p:tgtEl>
                                      </p:cBhvr>
                                      <p:to x="100000" y="100000"/>
                                    </p:animScale>
                                    <p:animScale>
                                      <p:cBhvr>
                                        <p:cTn id="33" dur="26">
                                          <p:stCondLst>
                                            <p:cond delay="1312"/>
                                          </p:stCondLst>
                                        </p:cTn>
                                        <p:tgtEl>
                                          <p:spTgt spid="201731">
                                            <p:txEl>
                                              <p:pRg st="1" end="1"/>
                                            </p:txEl>
                                          </p:spTgt>
                                        </p:tgtEl>
                                      </p:cBhvr>
                                      <p:to x="100000" y="80000"/>
                                    </p:animScale>
                                    <p:animScale>
                                      <p:cBhvr>
                                        <p:cTn id="34" dur="166" decel="50000">
                                          <p:stCondLst>
                                            <p:cond delay="1338"/>
                                          </p:stCondLst>
                                        </p:cTn>
                                        <p:tgtEl>
                                          <p:spTgt spid="201731">
                                            <p:txEl>
                                              <p:pRg st="1" end="1"/>
                                            </p:txEl>
                                          </p:spTgt>
                                        </p:tgtEl>
                                      </p:cBhvr>
                                      <p:to x="100000" y="100000"/>
                                    </p:animScale>
                                    <p:animScale>
                                      <p:cBhvr>
                                        <p:cTn id="35" dur="26">
                                          <p:stCondLst>
                                            <p:cond delay="1642"/>
                                          </p:stCondLst>
                                        </p:cTn>
                                        <p:tgtEl>
                                          <p:spTgt spid="201731">
                                            <p:txEl>
                                              <p:pRg st="1" end="1"/>
                                            </p:txEl>
                                          </p:spTgt>
                                        </p:tgtEl>
                                      </p:cBhvr>
                                      <p:to x="100000" y="90000"/>
                                    </p:animScale>
                                    <p:animScale>
                                      <p:cBhvr>
                                        <p:cTn id="36" dur="166" decel="50000">
                                          <p:stCondLst>
                                            <p:cond delay="1668"/>
                                          </p:stCondLst>
                                        </p:cTn>
                                        <p:tgtEl>
                                          <p:spTgt spid="201731">
                                            <p:txEl>
                                              <p:pRg st="1" end="1"/>
                                            </p:txEl>
                                          </p:spTgt>
                                        </p:tgtEl>
                                      </p:cBhvr>
                                      <p:to x="100000" y="100000"/>
                                    </p:animScale>
                                    <p:animScale>
                                      <p:cBhvr>
                                        <p:cTn id="37" dur="26">
                                          <p:stCondLst>
                                            <p:cond delay="1808"/>
                                          </p:stCondLst>
                                        </p:cTn>
                                        <p:tgtEl>
                                          <p:spTgt spid="201731">
                                            <p:txEl>
                                              <p:pRg st="1" end="1"/>
                                            </p:txEl>
                                          </p:spTgt>
                                        </p:tgtEl>
                                      </p:cBhvr>
                                      <p:to x="100000" y="95000"/>
                                    </p:animScale>
                                    <p:animScale>
                                      <p:cBhvr>
                                        <p:cTn id="38" dur="166" decel="50000">
                                          <p:stCondLst>
                                            <p:cond delay="1834"/>
                                          </p:stCondLst>
                                        </p:cTn>
                                        <p:tgtEl>
                                          <p:spTgt spid="20173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01731">
                                            <p:txEl>
                                              <p:pRg st="2" end="2"/>
                                            </p:txEl>
                                          </p:spTgt>
                                        </p:tgtEl>
                                        <p:attrNameLst>
                                          <p:attrName>style.visibility</p:attrName>
                                        </p:attrNameLst>
                                      </p:cBhvr>
                                      <p:to>
                                        <p:strVal val="visible"/>
                                      </p:to>
                                    </p:set>
                                    <p:animEffect transition="in" filter="wipe(down)">
                                      <p:cBhvr>
                                        <p:cTn id="43" dur="580">
                                          <p:stCondLst>
                                            <p:cond delay="0"/>
                                          </p:stCondLst>
                                        </p:cTn>
                                        <p:tgtEl>
                                          <p:spTgt spid="201731">
                                            <p:txEl>
                                              <p:pRg st="2" end="2"/>
                                            </p:txEl>
                                          </p:spTgt>
                                        </p:tgtEl>
                                      </p:cBhvr>
                                    </p:animEffect>
                                    <p:anim calcmode="lin" valueType="num">
                                      <p:cBhvr>
                                        <p:cTn id="44" dur="1822" tmFilter="0,0; 0.14,0.36; 0.43,0.73; 0.71,0.91; 1.0,1.0">
                                          <p:stCondLst>
                                            <p:cond delay="0"/>
                                          </p:stCondLst>
                                        </p:cTn>
                                        <p:tgtEl>
                                          <p:spTgt spid="20173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0173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0173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0173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0173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01731">
                                            <p:txEl>
                                              <p:pRg st="2" end="2"/>
                                            </p:txEl>
                                          </p:spTgt>
                                        </p:tgtEl>
                                      </p:cBhvr>
                                      <p:to x="100000" y="60000"/>
                                    </p:animScale>
                                    <p:animScale>
                                      <p:cBhvr>
                                        <p:cTn id="50" dur="166" decel="50000">
                                          <p:stCondLst>
                                            <p:cond delay="676"/>
                                          </p:stCondLst>
                                        </p:cTn>
                                        <p:tgtEl>
                                          <p:spTgt spid="201731">
                                            <p:txEl>
                                              <p:pRg st="2" end="2"/>
                                            </p:txEl>
                                          </p:spTgt>
                                        </p:tgtEl>
                                      </p:cBhvr>
                                      <p:to x="100000" y="100000"/>
                                    </p:animScale>
                                    <p:animScale>
                                      <p:cBhvr>
                                        <p:cTn id="51" dur="26">
                                          <p:stCondLst>
                                            <p:cond delay="1312"/>
                                          </p:stCondLst>
                                        </p:cTn>
                                        <p:tgtEl>
                                          <p:spTgt spid="201731">
                                            <p:txEl>
                                              <p:pRg st="2" end="2"/>
                                            </p:txEl>
                                          </p:spTgt>
                                        </p:tgtEl>
                                      </p:cBhvr>
                                      <p:to x="100000" y="80000"/>
                                    </p:animScale>
                                    <p:animScale>
                                      <p:cBhvr>
                                        <p:cTn id="52" dur="166" decel="50000">
                                          <p:stCondLst>
                                            <p:cond delay="1338"/>
                                          </p:stCondLst>
                                        </p:cTn>
                                        <p:tgtEl>
                                          <p:spTgt spid="201731">
                                            <p:txEl>
                                              <p:pRg st="2" end="2"/>
                                            </p:txEl>
                                          </p:spTgt>
                                        </p:tgtEl>
                                      </p:cBhvr>
                                      <p:to x="100000" y="100000"/>
                                    </p:animScale>
                                    <p:animScale>
                                      <p:cBhvr>
                                        <p:cTn id="53" dur="26">
                                          <p:stCondLst>
                                            <p:cond delay="1642"/>
                                          </p:stCondLst>
                                        </p:cTn>
                                        <p:tgtEl>
                                          <p:spTgt spid="201731">
                                            <p:txEl>
                                              <p:pRg st="2" end="2"/>
                                            </p:txEl>
                                          </p:spTgt>
                                        </p:tgtEl>
                                      </p:cBhvr>
                                      <p:to x="100000" y="90000"/>
                                    </p:animScale>
                                    <p:animScale>
                                      <p:cBhvr>
                                        <p:cTn id="54" dur="166" decel="50000">
                                          <p:stCondLst>
                                            <p:cond delay="1668"/>
                                          </p:stCondLst>
                                        </p:cTn>
                                        <p:tgtEl>
                                          <p:spTgt spid="201731">
                                            <p:txEl>
                                              <p:pRg st="2" end="2"/>
                                            </p:txEl>
                                          </p:spTgt>
                                        </p:tgtEl>
                                      </p:cBhvr>
                                      <p:to x="100000" y="100000"/>
                                    </p:animScale>
                                    <p:animScale>
                                      <p:cBhvr>
                                        <p:cTn id="55" dur="26">
                                          <p:stCondLst>
                                            <p:cond delay="1808"/>
                                          </p:stCondLst>
                                        </p:cTn>
                                        <p:tgtEl>
                                          <p:spTgt spid="201731">
                                            <p:txEl>
                                              <p:pRg st="2" end="2"/>
                                            </p:txEl>
                                          </p:spTgt>
                                        </p:tgtEl>
                                      </p:cBhvr>
                                      <p:to x="100000" y="95000"/>
                                    </p:animScale>
                                    <p:animScale>
                                      <p:cBhvr>
                                        <p:cTn id="56" dur="166" decel="50000">
                                          <p:stCondLst>
                                            <p:cond delay="1834"/>
                                          </p:stCondLst>
                                        </p:cTn>
                                        <p:tgtEl>
                                          <p:spTgt spid="20173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A28CF57-D466-4886-A4A2-D7A2B6492E46}" type="slidenum">
              <a:rPr lang="en-US"/>
              <a:pPr/>
              <a:t>37</a:t>
            </a:fld>
            <a:endParaRPr lang="en-US"/>
          </a:p>
        </p:txBody>
      </p:sp>
      <p:sp>
        <p:nvSpPr>
          <p:cNvPr id="258050" name="Rectangle 2"/>
          <p:cNvSpPr>
            <a:spLocks noGrp="1" noChangeArrowheads="1"/>
          </p:cNvSpPr>
          <p:nvPr>
            <p:ph type="title"/>
          </p:nvPr>
        </p:nvSpPr>
        <p:spPr/>
        <p:txBody>
          <a:bodyPr/>
          <a:lstStyle/>
          <a:p>
            <a:r>
              <a:rPr lang="en-US" b="1">
                <a:solidFill>
                  <a:srgbClr val="FF0000"/>
                </a:solidFill>
              </a:rPr>
              <a:t>Hợp tác tiến trình</a:t>
            </a:r>
          </a:p>
        </p:txBody>
      </p:sp>
      <p:sp>
        <p:nvSpPr>
          <p:cNvPr id="258051" name="Rectangle 3"/>
          <p:cNvSpPr>
            <a:spLocks noGrp="1" noChangeArrowheads="1"/>
          </p:cNvSpPr>
          <p:nvPr>
            <p:ph type="body" idx="1"/>
          </p:nvPr>
        </p:nvSpPr>
        <p:spPr>
          <a:xfrm>
            <a:off x="390525" y="1327150"/>
            <a:ext cx="8326438" cy="4603750"/>
          </a:xfrm>
        </p:spPr>
        <p:txBody>
          <a:bodyPr/>
          <a:lstStyle/>
          <a:p>
            <a:pPr marL="0" indent="0" algn="just">
              <a:buClr>
                <a:srgbClr val="FF0000"/>
              </a:buClr>
              <a:buSzPct val="140000"/>
              <a:buFont typeface="Wingdings" pitchFamily="2" charset="2"/>
              <a:buChar char="§"/>
            </a:pPr>
            <a:r>
              <a:rPr lang="en-US" sz="4200" b="1">
                <a:solidFill>
                  <a:srgbClr val="FF0000"/>
                </a:solidFill>
              </a:rPr>
              <a:t> </a:t>
            </a:r>
            <a:r>
              <a:rPr lang="en-US" b="1">
                <a:effectLst>
                  <a:outerShdw blurRad="38100" dist="38100" dir="2700000" algn="tl">
                    <a:srgbClr val="C0C0C0"/>
                  </a:outerShdw>
                </a:effectLst>
              </a:rPr>
              <a:t>Các lí do của sự hợp tác tiến trình</a:t>
            </a:r>
          </a:p>
          <a:p>
            <a:pPr marL="114300" lvl="1" indent="0" algn="just">
              <a:buClr>
                <a:srgbClr val="FF0000"/>
              </a:buClr>
              <a:buSzPct val="130000"/>
              <a:buFontTx/>
              <a:buChar char="•"/>
            </a:pPr>
            <a:r>
              <a:rPr lang="en-US" sz="3200">
                <a:effectLst>
                  <a:outerShdw blurRad="38100" dist="38100" dir="2700000" algn="tl">
                    <a:srgbClr val="C0C0C0"/>
                  </a:outerShdw>
                </a:effectLst>
              </a:rPr>
              <a:t> Chia sẻ thông tin: vì một số người dùng có thể cùng quan tâm đến cùng một thông tin nào đó (VD, một tập tin chia sẻ). HĐH phải cung cấp một môi trường cho phép truy cập đồng thời tới thông tin như </a:t>
            </a:r>
            <a:r>
              <a:rPr lang="en-US" sz="3200" smtClean="0">
                <a:effectLst>
                  <a:outerShdw blurRad="38100" dist="38100" dir="2700000" algn="tl">
                    <a:srgbClr val="C0C0C0"/>
                  </a:outerShdw>
                </a:effectLst>
              </a:rPr>
              <a:t>vậy. </a:t>
            </a:r>
            <a:endParaRPr lang="en-US" sz="3200">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wipe(down)">
                                      <p:cBhvr>
                                        <p:cTn id="7" dur="580">
                                          <p:stCondLst>
                                            <p:cond delay="0"/>
                                          </p:stCondLst>
                                        </p:cTn>
                                        <p:tgtEl>
                                          <p:spTgt spid="258051">
                                            <p:txEl>
                                              <p:pRg st="0" end="0"/>
                                            </p:txEl>
                                          </p:spTgt>
                                        </p:tgtEl>
                                      </p:cBhvr>
                                    </p:animEffect>
                                    <p:anim calcmode="lin" valueType="num">
                                      <p:cBhvr>
                                        <p:cTn id="8" dur="1822" tmFilter="0,0; 0.14,0.36; 0.43,0.73; 0.71,0.91; 1.0,1.0">
                                          <p:stCondLst>
                                            <p:cond delay="0"/>
                                          </p:stCondLst>
                                        </p:cTn>
                                        <p:tgtEl>
                                          <p:spTgt spid="25805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805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805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805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805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58051">
                                            <p:txEl>
                                              <p:pRg st="0" end="0"/>
                                            </p:txEl>
                                          </p:spTgt>
                                        </p:tgtEl>
                                      </p:cBhvr>
                                      <p:to x="100000" y="60000"/>
                                    </p:animScale>
                                    <p:animScale>
                                      <p:cBhvr>
                                        <p:cTn id="14" dur="166" decel="50000">
                                          <p:stCondLst>
                                            <p:cond delay="676"/>
                                          </p:stCondLst>
                                        </p:cTn>
                                        <p:tgtEl>
                                          <p:spTgt spid="258051">
                                            <p:txEl>
                                              <p:pRg st="0" end="0"/>
                                            </p:txEl>
                                          </p:spTgt>
                                        </p:tgtEl>
                                      </p:cBhvr>
                                      <p:to x="100000" y="100000"/>
                                    </p:animScale>
                                    <p:animScale>
                                      <p:cBhvr>
                                        <p:cTn id="15" dur="26">
                                          <p:stCondLst>
                                            <p:cond delay="1312"/>
                                          </p:stCondLst>
                                        </p:cTn>
                                        <p:tgtEl>
                                          <p:spTgt spid="258051">
                                            <p:txEl>
                                              <p:pRg st="0" end="0"/>
                                            </p:txEl>
                                          </p:spTgt>
                                        </p:tgtEl>
                                      </p:cBhvr>
                                      <p:to x="100000" y="80000"/>
                                    </p:animScale>
                                    <p:animScale>
                                      <p:cBhvr>
                                        <p:cTn id="16" dur="166" decel="50000">
                                          <p:stCondLst>
                                            <p:cond delay="1338"/>
                                          </p:stCondLst>
                                        </p:cTn>
                                        <p:tgtEl>
                                          <p:spTgt spid="258051">
                                            <p:txEl>
                                              <p:pRg st="0" end="0"/>
                                            </p:txEl>
                                          </p:spTgt>
                                        </p:tgtEl>
                                      </p:cBhvr>
                                      <p:to x="100000" y="100000"/>
                                    </p:animScale>
                                    <p:animScale>
                                      <p:cBhvr>
                                        <p:cTn id="17" dur="26">
                                          <p:stCondLst>
                                            <p:cond delay="1642"/>
                                          </p:stCondLst>
                                        </p:cTn>
                                        <p:tgtEl>
                                          <p:spTgt spid="258051">
                                            <p:txEl>
                                              <p:pRg st="0" end="0"/>
                                            </p:txEl>
                                          </p:spTgt>
                                        </p:tgtEl>
                                      </p:cBhvr>
                                      <p:to x="100000" y="90000"/>
                                    </p:animScale>
                                    <p:animScale>
                                      <p:cBhvr>
                                        <p:cTn id="18" dur="166" decel="50000">
                                          <p:stCondLst>
                                            <p:cond delay="1668"/>
                                          </p:stCondLst>
                                        </p:cTn>
                                        <p:tgtEl>
                                          <p:spTgt spid="258051">
                                            <p:txEl>
                                              <p:pRg st="0" end="0"/>
                                            </p:txEl>
                                          </p:spTgt>
                                        </p:tgtEl>
                                      </p:cBhvr>
                                      <p:to x="100000" y="100000"/>
                                    </p:animScale>
                                    <p:animScale>
                                      <p:cBhvr>
                                        <p:cTn id="19" dur="26">
                                          <p:stCondLst>
                                            <p:cond delay="1808"/>
                                          </p:stCondLst>
                                        </p:cTn>
                                        <p:tgtEl>
                                          <p:spTgt spid="258051">
                                            <p:txEl>
                                              <p:pRg st="0" end="0"/>
                                            </p:txEl>
                                          </p:spTgt>
                                        </p:tgtEl>
                                      </p:cBhvr>
                                      <p:to x="100000" y="95000"/>
                                    </p:animScale>
                                    <p:animScale>
                                      <p:cBhvr>
                                        <p:cTn id="20" dur="166" decel="50000">
                                          <p:stCondLst>
                                            <p:cond delay="1834"/>
                                          </p:stCondLst>
                                        </p:cTn>
                                        <p:tgtEl>
                                          <p:spTgt spid="25805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58051">
                                            <p:txEl>
                                              <p:pRg st="1" end="1"/>
                                            </p:txEl>
                                          </p:spTgt>
                                        </p:tgtEl>
                                        <p:attrNameLst>
                                          <p:attrName>style.visibility</p:attrName>
                                        </p:attrNameLst>
                                      </p:cBhvr>
                                      <p:to>
                                        <p:strVal val="visible"/>
                                      </p:to>
                                    </p:set>
                                    <p:animEffect transition="in" filter="wipe(down)">
                                      <p:cBhvr>
                                        <p:cTn id="25" dur="580">
                                          <p:stCondLst>
                                            <p:cond delay="0"/>
                                          </p:stCondLst>
                                        </p:cTn>
                                        <p:tgtEl>
                                          <p:spTgt spid="258051">
                                            <p:txEl>
                                              <p:pRg st="1" end="1"/>
                                            </p:txEl>
                                          </p:spTgt>
                                        </p:tgtEl>
                                      </p:cBhvr>
                                    </p:animEffect>
                                    <p:anim calcmode="lin" valueType="num">
                                      <p:cBhvr>
                                        <p:cTn id="26" dur="1822" tmFilter="0,0; 0.14,0.36; 0.43,0.73; 0.71,0.91; 1.0,1.0">
                                          <p:stCondLst>
                                            <p:cond delay="0"/>
                                          </p:stCondLst>
                                        </p:cTn>
                                        <p:tgtEl>
                                          <p:spTgt spid="25805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5805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5805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5805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5805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58051">
                                            <p:txEl>
                                              <p:pRg st="1" end="1"/>
                                            </p:txEl>
                                          </p:spTgt>
                                        </p:tgtEl>
                                      </p:cBhvr>
                                      <p:to x="100000" y="60000"/>
                                    </p:animScale>
                                    <p:animScale>
                                      <p:cBhvr>
                                        <p:cTn id="32" dur="166" decel="50000">
                                          <p:stCondLst>
                                            <p:cond delay="676"/>
                                          </p:stCondLst>
                                        </p:cTn>
                                        <p:tgtEl>
                                          <p:spTgt spid="258051">
                                            <p:txEl>
                                              <p:pRg st="1" end="1"/>
                                            </p:txEl>
                                          </p:spTgt>
                                        </p:tgtEl>
                                      </p:cBhvr>
                                      <p:to x="100000" y="100000"/>
                                    </p:animScale>
                                    <p:animScale>
                                      <p:cBhvr>
                                        <p:cTn id="33" dur="26">
                                          <p:stCondLst>
                                            <p:cond delay="1312"/>
                                          </p:stCondLst>
                                        </p:cTn>
                                        <p:tgtEl>
                                          <p:spTgt spid="258051">
                                            <p:txEl>
                                              <p:pRg st="1" end="1"/>
                                            </p:txEl>
                                          </p:spTgt>
                                        </p:tgtEl>
                                      </p:cBhvr>
                                      <p:to x="100000" y="80000"/>
                                    </p:animScale>
                                    <p:animScale>
                                      <p:cBhvr>
                                        <p:cTn id="34" dur="166" decel="50000">
                                          <p:stCondLst>
                                            <p:cond delay="1338"/>
                                          </p:stCondLst>
                                        </p:cTn>
                                        <p:tgtEl>
                                          <p:spTgt spid="258051">
                                            <p:txEl>
                                              <p:pRg st="1" end="1"/>
                                            </p:txEl>
                                          </p:spTgt>
                                        </p:tgtEl>
                                      </p:cBhvr>
                                      <p:to x="100000" y="100000"/>
                                    </p:animScale>
                                    <p:animScale>
                                      <p:cBhvr>
                                        <p:cTn id="35" dur="26">
                                          <p:stCondLst>
                                            <p:cond delay="1642"/>
                                          </p:stCondLst>
                                        </p:cTn>
                                        <p:tgtEl>
                                          <p:spTgt spid="258051">
                                            <p:txEl>
                                              <p:pRg st="1" end="1"/>
                                            </p:txEl>
                                          </p:spTgt>
                                        </p:tgtEl>
                                      </p:cBhvr>
                                      <p:to x="100000" y="90000"/>
                                    </p:animScale>
                                    <p:animScale>
                                      <p:cBhvr>
                                        <p:cTn id="36" dur="166" decel="50000">
                                          <p:stCondLst>
                                            <p:cond delay="1668"/>
                                          </p:stCondLst>
                                        </p:cTn>
                                        <p:tgtEl>
                                          <p:spTgt spid="258051">
                                            <p:txEl>
                                              <p:pRg st="1" end="1"/>
                                            </p:txEl>
                                          </p:spTgt>
                                        </p:tgtEl>
                                      </p:cBhvr>
                                      <p:to x="100000" y="100000"/>
                                    </p:animScale>
                                    <p:animScale>
                                      <p:cBhvr>
                                        <p:cTn id="37" dur="26">
                                          <p:stCondLst>
                                            <p:cond delay="1808"/>
                                          </p:stCondLst>
                                        </p:cTn>
                                        <p:tgtEl>
                                          <p:spTgt spid="258051">
                                            <p:txEl>
                                              <p:pRg st="1" end="1"/>
                                            </p:txEl>
                                          </p:spTgt>
                                        </p:tgtEl>
                                      </p:cBhvr>
                                      <p:to x="100000" y="95000"/>
                                    </p:animScale>
                                    <p:animScale>
                                      <p:cBhvr>
                                        <p:cTn id="38" dur="166" decel="50000">
                                          <p:stCondLst>
                                            <p:cond delay="1834"/>
                                          </p:stCondLst>
                                        </p:cTn>
                                        <p:tgtEl>
                                          <p:spTgt spid="258051">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10415F9-D0DA-4519-9A41-83C8BF5F82F9}" type="slidenum">
              <a:rPr lang="en-US"/>
              <a:pPr/>
              <a:t>38</a:t>
            </a:fld>
            <a:endParaRPr lang="en-US"/>
          </a:p>
        </p:txBody>
      </p:sp>
      <p:sp>
        <p:nvSpPr>
          <p:cNvPr id="202754" name="Rectangle 2"/>
          <p:cNvSpPr>
            <a:spLocks noGrp="1" noChangeArrowheads="1"/>
          </p:cNvSpPr>
          <p:nvPr>
            <p:ph type="title"/>
          </p:nvPr>
        </p:nvSpPr>
        <p:spPr>
          <a:xfrm>
            <a:off x="457200" y="274638"/>
            <a:ext cx="8229600" cy="823912"/>
          </a:xfrm>
        </p:spPr>
        <p:txBody>
          <a:bodyPr/>
          <a:lstStyle/>
          <a:p>
            <a:r>
              <a:rPr lang="en-US" sz="4000" b="1">
                <a:solidFill>
                  <a:srgbClr val="FF0000"/>
                </a:solidFill>
              </a:rPr>
              <a:t>Hợp tác tiến trình</a:t>
            </a:r>
          </a:p>
        </p:txBody>
      </p:sp>
      <p:sp>
        <p:nvSpPr>
          <p:cNvPr id="202755" name="Rectangle 3"/>
          <p:cNvSpPr>
            <a:spLocks noGrp="1" noChangeArrowheads="1"/>
          </p:cNvSpPr>
          <p:nvPr>
            <p:ph type="body" idx="1"/>
          </p:nvPr>
        </p:nvSpPr>
        <p:spPr>
          <a:xfrm>
            <a:off x="436563" y="1274763"/>
            <a:ext cx="8337550" cy="4759325"/>
          </a:xfrm>
        </p:spPr>
        <p:txBody>
          <a:bodyPr/>
          <a:lstStyle/>
          <a:p>
            <a:pPr algn="just">
              <a:buClr>
                <a:srgbClr val="FF0000"/>
              </a:buClr>
              <a:buSzPct val="130000"/>
            </a:pPr>
            <a:r>
              <a:rPr lang="en-US">
                <a:effectLst>
                  <a:outerShdw blurRad="38100" dist="38100" dir="2700000" algn="tl">
                    <a:srgbClr val="C0C0C0"/>
                  </a:outerShdw>
                </a:effectLst>
              </a:rPr>
              <a:t>Tăng tốc độ tính toán: Nếu chúng ta muốn một tác vụ đặc biệt chạy nhanh hơn, chúng ta phải chia nó thành nhiều tác vụ con, mỗi tác vụ con sẽ được thực thi song song với các tác vụ con còn lại (song song hóa).</a:t>
            </a:r>
          </a:p>
          <a:p>
            <a:pPr algn="just">
              <a:buClr>
                <a:srgbClr val="FF0000"/>
              </a:buClr>
              <a:buSzPct val="130000"/>
            </a:pPr>
            <a:r>
              <a:rPr lang="en-US">
                <a:effectLst>
                  <a:outerShdw blurRad="38100" dist="38100" dir="2700000" algn="tl">
                    <a:srgbClr val="C0C0C0"/>
                  </a:outerShdw>
                </a:effectLst>
              </a:rPr>
              <a:t>Mô đun hóa: chúng ta có thể xây dựng HT thành một cấu trúc mô đun. Chia các chức năng của HT thành những tiến trình hay các luồng riêng biệt.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Effect transition="in" filter="wipe(down)">
                                      <p:cBhvr>
                                        <p:cTn id="7" dur="580">
                                          <p:stCondLst>
                                            <p:cond delay="0"/>
                                          </p:stCondLst>
                                        </p:cTn>
                                        <p:tgtEl>
                                          <p:spTgt spid="202755">
                                            <p:txEl>
                                              <p:pRg st="0" end="0"/>
                                            </p:txEl>
                                          </p:spTgt>
                                        </p:tgtEl>
                                      </p:cBhvr>
                                    </p:animEffect>
                                    <p:anim calcmode="lin" valueType="num">
                                      <p:cBhvr>
                                        <p:cTn id="8" dur="1822" tmFilter="0,0; 0.14,0.36; 0.43,0.73; 0.71,0.91; 1.0,1.0">
                                          <p:stCondLst>
                                            <p:cond delay="0"/>
                                          </p:stCondLst>
                                        </p:cTn>
                                        <p:tgtEl>
                                          <p:spTgt spid="20275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275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275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275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275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02755">
                                            <p:txEl>
                                              <p:pRg st="0" end="0"/>
                                            </p:txEl>
                                          </p:spTgt>
                                        </p:tgtEl>
                                      </p:cBhvr>
                                      <p:to x="100000" y="60000"/>
                                    </p:animScale>
                                    <p:animScale>
                                      <p:cBhvr>
                                        <p:cTn id="14" dur="166" decel="50000">
                                          <p:stCondLst>
                                            <p:cond delay="676"/>
                                          </p:stCondLst>
                                        </p:cTn>
                                        <p:tgtEl>
                                          <p:spTgt spid="202755">
                                            <p:txEl>
                                              <p:pRg st="0" end="0"/>
                                            </p:txEl>
                                          </p:spTgt>
                                        </p:tgtEl>
                                      </p:cBhvr>
                                      <p:to x="100000" y="100000"/>
                                    </p:animScale>
                                    <p:animScale>
                                      <p:cBhvr>
                                        <p:cTn id="15" dur="26">
                                          <p:stCondLst>
                                            <p:cond delay="1312"/>
                                          </p:stCondLst>
                                        </p:cTn>
                                        <p:tgtEl>
                                          <p:spTgt spid="202755">
                                            <p:txEl>
                                              <p:pRg st="0" end="0"/>
                                            </p:txEl>
                                          </p:spTgt>
                                        </p:tgtEl>
                                      </p:cBhvr>
                                      <p:to x="100000" y="80000"/>
                                    </p:animScale>
                                    <p:animScale>
                                      <p:cBhvr>
                                        <p:cTn id="16" dur="166" decel="50000">
                                          <p:stCondLst>
                                            <p:cond delay="1338"/>
                                          </p:stCondLst>
                                        </p:cTn>
                                        <p:tgtEl>
                                          <p:spTgt spid="202755">
                                            <p:txEl>
                                              <p:pRg st="0" end="0"/>
                                            </p:txEl>
                                          </p:spTgt>
                                        </p:tgtEl>
                                      </p:cBhvr>
                                      <p:to x="100000" y="100000"/>
                                    </p:animScale>
                                    <p:animScale>
                                      <p:cBhvr>
                                        <p:cTn id="17" dur="26">
                                          <p:stCondLst>
                                            <p:cond delay="1642"/>
                                          </p:stCondLst>
                                        </p:cTn>
                                        <p:tgtEl>
                                          <p:spTgt spid="202755">
                                            <p:txEl>
                                              <p:pRg st="0" end="0"/>
                                            </p:txEl>
                                          </p:spTgt>
                                        </p:tgtEl>
                                      </p:cBhvr>
                                      <p:to x="100000" y="90000"/>
                                    </p:animScale>
                                    <p:animScale>
                                      <p:cBhvr>
                                        <p:cTn id="18" dur="166" decel="50000">
                                          <p:stCondLst>
                                            <p:cond delay="1668"/>
                                          </p:stCondLst>
                                        </p:cTn>
                                        <p:tgtEl>
                                          <p:spTgt spid="202755">
                                            <p:txEl>
                                              <p:pRg st="0" end="0"/>
                                            </p:txEl>
                                          </p:spTgt>
                                        </p:tgtEl>
                                      </p:cBhvr>
                                      <p:to x="100000" y="100000"/>
                                    </p:animScale>
                                    <p:animScale>
                                      <p:cBhvr>
                                        <p:cTn id="19" dur="26">
                                          <p:stCondLst>
                                            <p:cond delay="1808"/>
                                          </p:stCondLst>
                                        </p:cTn>
                                        <p:tgtEl>
                                          <p:spTgt spid="202755">
                                            <p:txEl>
                                              <p:pRg st="0" end="0"/>
                                            </p:txEl>
                                          </p:spTgt>
                                        </p:tgtEl>
                                      </p:cBhvr>
                                      <p:to x="100000" y="95000"/>
                                    </p:animScale>
                                    <p:animScale>
                                      <p:cBhvr>
                                        <p:cTn id="20" dur="166" decel="50000">
                                          <p:stCondLst>
                                            <p:cond delay="1834"/>
                                          </p:stCondLst>
                                        </p:cTn>
                                        <p:tgtEl>
                                          <p:spTgt spid="20275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02755">
                                            <p:txEl>
                                              <p:pRg st="1" end="1"/>
                                            </p:txEl>
                                          </p:spTgt>
                                        </p:tgtEl>
                                        <p:attrNameLst>
                                          <p:attrName>style.visibility</p:attrName>
                                        </p:attrNameLst>
                                      </p:cBhvr>
                                      <p:to>
                                        <p:strVal val="visible"/>
                                      </p:to>
                                    </p:set>
                                    <p:animEffect transition="in" filter="wipe(down)">
                                      <p:cBhvr>
                                        <p:cTn id="25" dur="580">
                                          <p:stCondLst>
                                            <p:cond delay="0"/>
                                          </p:stCondLst>
                                        </p:cTn>
                                        <p:tgtEl>
                                          <p:spTgt spid="202755">
                                            <p:txEl>
                                              <p:pRg st="1" end="1"/>
                                            </p:txEl>
                                          </p:spTgt>
                                        </p:tgtEl>
                                      </p:cBhvr>
                                    </p:animEffect>
                                    <p:anim calcmode="lin" valueType="num">
                                      <p:cBhvr>
                                        <p:cTn id="26" dur="1822" tmFilter="0,0; 0.14,0.36; 0.43,0.73; 0.71,0.91; 1.0,1.0">
                                          <p:stCondLst>
                                            <p:cond delay="0"/>
                                          </p:stCondLst>
                                        </p:cTn>
                                        <p:tgtEl>
                                          <p:spTgt spid="20275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0275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0275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0275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0275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02755">
                                            <p:txEl>
                                              <p:pRg st="1" end="1"/>
                                            </p:txEl>
                                          </p:spTgt>
                                        </p:tgtEl>
                                      </p:cBhvr>
                                      <p:to x="100000" y="60000"/>
                                    </p:animScale>
                                    <p:animScale>
                                      <p:cBhvr>
                                        <p:cTn id="32" dur="166" decel="50000">
                                          <p:stCondLst>
                                            <p:cond delay="676"/>
                                          </p:stCondLst>
                                        </p:cTn>
                                        <p:tgtEl>
                                          <p:spTgt spid="202755">
                                            <p:txEl>
                                              <p:pRg st="1" end="1"/>
                                            </p:txEl>
                                          </p:spTgt>
                                        </p:tgtEl>
                                      </p:cBhvr>
                                      <p:to x="100000" y="100000"/>
                                    </p:animScale>
                                    <p:animScale>
                                      <p:cBhvr>
                                        <p:cTn id="33" dur="26">
                                          <p:stCondLst>
                                            <p:cond delay="1312"/>
                                          </p:stCondLst>
                                        </p:cTn>
                                        <p:tgtEl>
                                          <p:spTgt spid="202755">
                                            <p:txEl>
                                              <p:pRg st="1" end="1"/>
                                            </p:txEl>
                                          </p:spTgt>
                                        </p:tgtEl>
                                      </p:cBhvr>
                                      <p:to x="100000" y="80000"/>
                                    </p:animScale>
                                    <p:animScale>
                                      <p:cBhvr>
                                        <p:cTn id="34" dur="166" decel="50000">
                                          <p:stCondLst>
                                            <p:cond delay="1338"/>
                                          </p:stCondLst>
                                        </p:cTn>
                                        <p:tgtEl>
                                          <p:spTgt spid="202755">
                                            <p:txEl>
                                              <p:pRg st="1" end="1"/>
                                            </p:txEl>
                                          </p:spTgt>
                                        </p:tgtEl>
                                      </p:cBhvr>
                                      <p:to x="100000" y="100000"/>
                                    </p:animScale>
                                    <p:animScale>
                                      <p:cBhvr>
                                        <p:cTn id="35" dur="26">
                                          <p:stCondLst>
                                            <p:cond delay="1642"/>
                                          </p:stCondLst>
                                        </p:cTn>
                                        <p:tgtEl>
                                          <p:spTgt spid="202755">
                                            <p:txEl>
                                              <p:pRg st="1" end="1"/>
                                            </p:txEl>
                                          </p:spTgt>
                                        </p:tgtEl>
                                      </p:cBhvr>
                                      <p:to x="100000" y="90000"/>
                                    </p:animScale>
                                    <p:animScale>
                                      <p:cBhvr>
                                        <p:cTn id="36" dur="166" decel="50000">
                                          <p:stCondLst>
                                            <p:cond delay="1668"/>
                                          </p:stCondLst>
                                        </p:cTn>
                                        <p:tgtEl>
                                          <p:spTgt spid="202755">
                                            <p:txEl>
                                              <p:pRg st="1" end="1"/>
                                            </p:txEl>
                                          </p:spTgt>
                                        </p:tgtEl>
                                      </p:cBhvr>
                                      <p:to x="100000" y="100000"/>
                                    </p:animScale>
                                    <p:animScale>
                                      <p:cBhvr>
                                        <p:cTn id="37" dur="26">
                                          <p:stCondLst>
                                            <p:cond delay="1808"/>
                                          </p:stCondLst>
                                        </p:cTn>
                                        <p:tgtEl>
                                          <p:spTgt spid="202755">
                                            <p:txEl>
                                              <p:pRg st="1" end="1"/>
                                            </p:txEl>
                                          </p:spTgt>
                                        </p:tgtEl>
                                      </p:cBhvr>
                                      <p:to x="100000" y="95000"/>
                                    </p:animScale>
                                    <p:animScale>
                                      <p:cBhvr>
                                        <p:cTn id="38" dur="166" decel="50000">
                                          <p:stCondLst>
                                            <p:cond delay="1834"/>
                                          </p:stCondLst>
                                        </p:cTn>
                                        <p:tgtEl>
                                          <p:spTgt spid="20275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A8BB76A-299E-4B57-9436-DC15E4DE455E}" type="slidenum">
              <a:rPr lang="en-US"/>
              <a:pPr/>
              <a:t>39</a:t>
            </a:fld>
            <a:endParaRPr lang="en-US"/>
          </a:p>
        </p:txBody>
      </p:sp>
      <p:sp>
        <p:nvSpPr>
          <p:cNvPr id="203778" name="Rectangle 2"/>
          <p:cNvSpPr>
            <a:spLocks noGrp="1" noChangeArrowheads="1"/>
          </p:cNvSpPr>
          <p:nvPr>
            <p:ph type="title"/>
          </p:nvPr>
        </p:nvSpPr>
        <p:spPr/>
        <p:txBody>
          <a:bodyPr/>
          <a:lstStyle/>
          <a:p>
            <a:r>
              <a:rPr lang="en-US" b="1">
                <a:solidFill>
                  <a:srgbClr val="FF0000"/>
                </a:solidFill>
              </a:rPr>
              <a:t>Hợp tác tiến trình</a:t>
            </a:r>
          </a:p>
        </p:txBody>
      </p:sp>
      <p:sp>
        <p:nvSpPr>
          <p:cNvPr id="203779" name="Rectangle 3"/>
          <p:cNvSpPr>
            <a:spLocks noGrp="1" noChangeArrowheads="1"/>
          </p:cNvSpPr>
          <p:nvPr>
            <p:ph type="body" idx="1"/>
          </p:nvPr>
        </p:nvSpPr>
        <p:spPr>
          <a:xfrm>
            <a:off x="406400" y="1258888"/>
            <a:ext cx="8367713" cy="4816475"/>
          </a:xfrm>
        </p:spPr>
        <p:txBody>
          <a:bodyPr/>
          <a:lstStyle/>
          <a:p>
            <a:pPr algn="just">
              <a:buClr>
                <a:srgbClr val="FF0000"/>
              </a:buClr>
              <a:buSzPct val="130000"/>
            </a:pPr>
            <a:r>
              <a:rPr lang="en-US" sz="4000">
                <a:effectLst>
                  <a:outerShdw blurRad="38100" dist="38100" dir="2700000" algn="tl">
                    <a:srgbClr val="C0C0C0"/>
                  </a:outerShdw>
                </a:effectLst>
              </a:rPr>
              <a:t>Tính tiện lợi: Ngay cả một người dùng cũng có thể thực hiện nhiều tác vụ tại cùng một thời điểm (VD, một người dùng có thể đang soạn thảo, đang in, đang biên dịch đồng thời).</a:t>
            </a:r>
          </a:p>
          <a:p>
            <a:pPr algn="just">
              <a:buClr>
                <a:srgbClr val="FF0000"/>
              </a:buClr>
              <a:buSzPct val="130000"/>
            </a:pPr>
            <a:endParaRPr lang="en-US" sz="4000">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Effect transition="in" filter="wipe(down)">
                                      <p:cBhvr>
                                        <p:cTn id="7" dur="580">
                                          <p:stCondLst>
                                            <p:cond delay="0"/>
                                          </p:stCondLst>
                                        </p:cTn>
                                        <p:tgtEl>
                                          <p:spTgt spid="203779">
                                            <p:txEl>
                                              <p:pRg st="0" end="0"/>
                                            </p:txEl>
                                          </p:spTgt>
                                        </p:tgtEl>
                                      </p:cBhvr>
                                    </p:animEffect>
                                    <p:anim calcmode="lin" valueType="num">
                                      <p:cBhvr>
                                        <p:cTn id="8" dur="1822" tmFilter="0,0; 0.14,0.36; 0.43,0.73; 0.71,0.91; 1.0,1.0">
                                          <p:stCondLst>
                                            <p:cond delay="0"/>
                                          </p:stCondLst>
                                        </p:cTn>
                                        <p:tgtEl>
                                          <p:spTgt spid="20377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377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377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377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377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03779">
                                            <p:txEl>
                                              <p:pRg st="0" end="0"/>
                                            </p:txEl>
                                          </p:spTgt>
                                        </p:tgtEl>
                                      </p:cBhvr>
                                      <p:to x="100000" y="60000"/>
                                    </p:animScale>
                                    <p:animScale>
                                      <p:cBhvr>
                                        <p:cTn id="14" dur="166" decel="50000">
                                          <p:stCondLst>
                                            <p:cond delay="676"/>
                                          </p:stCondLst>
                                        </p:cTn>
                                        <p:tgtEl>
                                          <p:spTgt spid="203779">
                                            <p:txEl>
                                              <p:pRg st="0" end="0"/>
                                            </p:txEl>
                                          </p:spTgt>
                                        </p:tgtEl>
                                      </p:cBhvr>
                                      <p:to x="100000" y="100000"/>
                                    </p:animScale>
                                    <p:animScale>
                                      <p:cBhvr>
                                        <p:cTn id="15" dur="26">
                                          <p:stCondLst>
                                            <p:cond delay="1312"/>
                                          </p:stCondLst>
                                        </p:cTn>
                                        <p:tgtEl>
                                          <p:spTgt spid="203779">
                                            <p:txEl>
                                              <p:pRg st="0" end="0"/>
                                            </p:txEl>
                                          </p:spTgt>
                                        </p:tgtEl>
                                      </p:cBhvr>
                                      <p:to x="100000" y="80000"/>
                                    </p:animScale>
                                    <p:animScale>
                                      <p:cBhvr>
                                        <p:cTn id="16" dur="166" decel="50000">
                                          <p:stCondLst>
                                            <p:cond delay="1338"/>
                                          </p:stCondLst>
                                        </p:cTn>
                                        <p:tgtEl>
                                          <p:spTgt spid="203779">
                                            <p:txEl>
                                              <p:pRg st="0" end="0"/>
                                            </p:txEl>
                                          </p:spTgt>
                                        </p:tgtEl>
                                      </p:cBhvr>
                                      <p:to x="100000" y="100000"/>
                                    </p:animScale>
                                    <p:animScale>
                                      <p:cBhvr>
                                        <p:cTn id="17" dur="26">
                                          <p:stCondLst>
                                            <p:cond delay="1642"/>
                                          </p:stCondLst>
                                        </p:cTn>
                                        <p:tgtEl>
                                          <p:spTgt spid="203779">
                                            <p:txEl>
                                              <p:pRg st="0" end="0"/>
                                            </p:txEl>
                                          </p:spTgt>
                                        </p:tgtEl>
                                      </p:cBhvr>
                                      <p:to x="100000" y="90000"/>
                                    </p:animScale>
                                    <p:animScale>
                                      <p:cBhvr>
                                        <p:cTn id="18" dur="166" decel="50000">
                                          <p:stCondLst>
                                            <p:cond delay="1668"/>
                                          </p:stCondLst>
                                        </p:cTn>
                                        <p:tgtEl>
                                          <p:spTgt spid="203779">
                                            <p:txEl>
                                              <p:pRg st="0" end="0"/>
                                            </p:txEl>
                                          </p:spTgt>
                                        </p:tgtEl>
                                      </p:cBhvr>
                                      <p:to x="100000" y="100000"/>
                                    </p:animScale>
                                    <p:animScale>
                                      <p:cBhvr>
                                        <p:cTn id="19" dur="26">
                                          <p:stCondLst>
                                            <p:cond delay="1808"/>
                                          </p:stCondLst>
                                        </p:cTn>
                                        <p:tgtEl>
                                          <p:spTgt spid="203779">
                                            <p:txEl>
                                              <p:pRg st="0" end="0"/>
                                            </p:txEl>
                                          </p:spTgt>
                                        </p:tgtEl>
                                      </p:cBhvr>
                                      <p:to x="100000" y="95000"/>
                                    </p:animScale>
                                    <p:animScale>
                                      <p:cBhvr>
                                        <p:cTn id="20" dur="166" decel="50000">
                                          <p:stCondLst>
                                            <p:cond delay="1834"/>
                                          </p:stCondLst>
                                        </p:cTn>
                                        <p:tgtEl>
                                          <p:spTgt spid="20377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96FD5A4-F5BB-48C0-9268-092BA5606230}" type="slidenum">
              <a:rPr lang="en-US"/>
              <a:pPr/>
              <a:t>4</a:t>
            </a:fld>
            <a:endParaRPr lang="en-US"/>
          </a:p>
        </p:txBody>
      </p:sp>
      <p:sp>
        <p:nvSpPr>
          <p:cNvPr id="246786" name="Rectangle 2"/>
          <p:cNvSpPr>
            <a:spLocks noGrp="1" noChangeArrowheads="1"/>
          </p:cNvSpPr>
          <p:nvPr>
            <p:ph type="title"/>
          </p:nvPr>
        </p:nvSpPr>
        <p:spPr>
          <a:xfrm>
            <a:off x="476250" y="228600"/>
            <a:ext cx="8458200" cy="739775"/>
          </a:xfrm>
        </p:spPr>
        <p:txBody>
          <a:bodyPr/>
          <a:lstStyle/>
          <a:p>
            <a:r>
              <a:rPr lang="en-US" sz="4000">
                <a:solidFill>
                  <a:srgbClr val="FF3300"/>
                </a:solidFill>
                <a:effectLst>
                  <a:outerShdw blurRad="38100" dist="38100" dir="2700000" algn="tl">
                    <a:srgbClr val="C0C0C0"/>
                  </a:outerShdw>
                </a:effectLst>
              </a:rPr>
              <a:t>Khái niệm tiến trình</a:t>
            </a:r>
          </a:p>
        </p:txBody>
      </p:sp>
      <p:sp>
        <p:nvSpPr>
          <p:cNvPr id="246787" name="Rectangle 3"/>
          <p:cNvSpPr>
            <a:spLocks noGrp="1" noChangeArrowheads="1"/>
          </p:cNvSpPr>
          <p:nvPr>
            <p:ph type="body" idx="1"/>
          </p:nvPr>
        </p:nvSpPr>
        <p:spPr>
          <a:xfrm>
            <a:off x="54592" y="1093788"/>
            <a:ext cx="8898340" cy="5049837"/>
          </a:xfrm>
        </p:spPr>
        <p:txBody>
          <a:bodyPr/>
          <a:lstStyle/>
          <a:p>
            <a:pPr algn="just">
              <a:buClr>
                <a:srgbClr val="FF0000"/>
              </a:buClr>
              <a:buSzPct val="140000"/>
              <a:buFont typeface="Wingdings" pitchFamily="2" charset="2"/>
              <a:buChar char="§"/>
            </a:pPr>
            <a:r>
              <a:rPr lang="en-US" sz="2600" smtClean="0">
                <a:effectLst>
                  <a:outerShdw blurRad="38100" dist="38100" dir="2700000" algn="tl">
                    <a:srgbClr val="C0C0C0"/>
                  </a:outerShdw>
                </a:effectLst>
              </a:rPr>
              <a:t>ĐN tiến trình:</a:t>
            </a:r>
          </a:p>
          <a:p>
            <a:pPr marL="0" indent="0" algn="just">
              <a:buClr>
                <a:srgbClr val="FF0000"/>
              </a:buClr>
              <a:buSzPct val="140000"/>
              <a:buNone/>
            </a:pPr>
            <a:r>
              <a:rPr lang="en-US" sz="2600" smtClean="0">
                <a:effectLst>
                  <a:outerShdw blurRad="38100" dist="38100" dir="2700000" algn="tl">
                    <a:srgbClr val="C0C0C0"/>
                  </a:outerShdw>
                </a:effectLst>
              </a:rPr>
              <a:t>+ </a:t>
            </a:r>
            <a:r>
              <a:rPr lang="vi-VN" sz="2600">
                <a:effectLst>
                  <a:outerShdw blurRad="38100" dist="38100" dir="2700000" algn="tl">
                    <a:srgbClr val="C0C0C0"/>
                  </a:outerShdw>
                </a:effectLst>
              </a:rPr>
              <a:t>Một </a:t>
            </a:r>
            <a:r>
              <a:rPr lang="en-US" sz="2600" smtClean="0">
                <a:effectLst>
                  <a:outerShdw blurRad="38100" dist="38100" dir="2700000" algn="tl">
                    <a:srgbClr val="C0C0C0"/>
                  </a:outerShdw>
                </a:effectLst>
              </a:rPr>
              <a:t>tiến</a:t>
            </a:r>
            <a:r>
              <a:rPr lang="vi-VN" sz="2600" smtClean="0">
                <a:effectLst>
                  <a:outerShdw blurRad="38100" dist="38100" dir="2700000" algn="tl">
                    <a:srgbClr val="C0C0C0"/>
                  </a:outerShdw>
                </a:effectLst>
              </a:rPr>
              <a:t> </a:t>
            </a:r>
            <a:r>
              <a:rPr lang="vi-VN" sz="2600">
                <a:effectLst>
                  <a:outerShdw blurRad="38100" dist="38100" dir="2700000" algn="tl">
                    <a:srgbClr val="C0C0C0"/>
                  </a:outerShdw>
                </a:effectLst>
              </a:rPr>
              <a:t>trình có thể được coi là một chương trình trong thực thi. </a:t>
            </a:r>
            <a:r>
              <a:rPr lang="en-US" sz="2600" smtClean="0">
                <a:effectLst>
                  <a:outerShdw blurRad="38100" dist="38100" dir="2700000" algn="tl">
                    <a:srgbClr val="C0C0C0"/>
                  </a:outerShdw>
                </a:effectLst>
              </a:rPr>
              <a:t>Nó </a:t>
            </a:r>
            <a:r>
              <a:rPr lang="vi-VN" sz="2600" smtClean="0">
                <a:effectLst>
                  <a:outerShdw blurRad="38100" dist="38100" dir="2700000" algn="tl">
                    <a:srgbClr val="C0C0C0"/>
                  </a:outerShdw>
                </a:effectLst>
              </a:rPr>
              <a:t>cần </a:t>
            </a:r>
            <a:r>
              <a:rPr lang="vi-VN" sz="2600">
                <a:effectLst>
                  <a:outerShdw blurRad="38100" dist="38100" dir="2700000" algn="tl">
                    <a:srgbClr val="C0C0C0"/>
                  </a:outerShdw>
                </a:effectLst>
              </a:rPr>
              <a:t>một số tài nguyên nhất </a:t>
            </a:r>
            <a:r>
              <a:rPr lang="vi-VN" sz="2600" smtClean="0">
                <a:effectLst>
                  <a:outerShdw blurRad="38100" dist="38100" dir="2700000" algn="tl">
                    <a:srgbClr val="C0C0C0"/>
                  </a:outerShdw>
                </a:effectLst>
              </a:rPr>
              <a:t>định</a:t>
            </a:r>
            <a:r>
              <a:rPr lang="en-US" sz="2600" smtClean="0">
                <a:effectLst>
                  <a:outerShdw blurRad="38100" dist="38100" dir="2700000" algn="tl">
                    <a:srgbClr val="C0C0C0"/>
                  </a:outerShdw>
                </a:effectLst>
              </a:rPr>
              <a:t>:</a:t>
            </a:r>
            <a:r>
              <a:rPr lang="vi-VN" sz="2600" smtClean="0">
                <a:effectLst>
                  <a:outerShdw blurRad="38100" dist="38100" dir="2700000" algn="tl">
                    <a:srgbClr val="C0C0C0"/>
                  </a:outerShdw>
                </a:effectLst>
              </a:rPr>
              <a:t> như </a:t>
            </a:r>
            <a:r>
              <a:rPr lang="vi-VN" sz="2600">
                <a:effectLst>
                  <a:outerShdw blurRad="38100" dist="38100" dir="2700000" algn="tl">
                    <a:srgbClr val="C0C0C0"/>
                  </a:outerShdw>
                </a:effectLst>
              </a:rPr>
              <a:t>thời gian CPU, bộ nhớ, tệp và các </a:t>
            </a:r>
            <a:r>
              <a:rPr lang="en-US" sz="2600" smtClean="0">
                <a:effectLst>
                  <a:outerShdw blurRad="38100" dist="38100" dir="2700000" algn="tl">
                    <a:srgbClr val="C0C0C0"/>
                  </a:outerShdw>
                </a:effectLst>
              </a:rPr>
              <a:t>thiết bị</a:t>
            </a:r>
            <a:r>
              <a:rPr lang="vi-VN" sz="2600" smtClean="0">
                <a:effectLst>
                  <a:outerShdw blurRad="38100" dist="38100" dir="2700000" algn="tl">
                    <a:srgbClr val="C0C0C0"/>
                  </a:outerShdw>
                </a:effectLst>
              </a:rPr>
              <a:t> </a:t>
            </a:r>
            <a:r>
              <a:rPr lang="en-US" sz="2600" smtClean="0">
                <a:effectLst>
                  <a:outerShdw blurRad="38100" dist="38100" dir="2700000" algn="tl">
                    <a:srgbClr val="C0C0C0"/>
                  </a:outerShdw>
                </a:effectLst>
              </a:rPr>
              <a:t>I</a:t>
            </a:r>
            <a:r>
              <a:rPr lang="vi-VN" sz="2600" smtClean="0">
                <a:effectLst>
                  <a:outerShdw blurRad="38100" dist="38100" dir="2700000" algn="tl">
                    <a:srgbClr val="C0C0C0"/>
                  </a:outerShdw>
                </a:effectLst>
              </a:rPr>
              <a:t>/0 </a:t>
            </a:r>
            <a:r>
              <a:rPr lang="vi-VN" sz="2600">
                <a:effectLst>
                  <a:outerShdw blurRad="38100" dist="38100" dir="2700000" algn="tl">
                    <a:srgbClr val="C0C0C0"/>
                  </a:outerShdw>
                </a:effectLst>
              </a:rPr>
              <a:t>- để hoàn thành nhiệm vụ của mình. Các tài nguyên này được phân bổ cho </a:t>
            </a:r>
            <a:r>
              <a:rPr lang="en-US" sz="2600" smtClean="0">
                <a:effectLst>
                  <a:outerShdw blurRad="38100" dist="38100" dir="2700000" algn="tl">
                    <a:srgbClr val="C0C0C0"/>
                  </a:outerShdw>
                </a:effectLst>
              </a:rPr>
              <a:t>tiến</a:t>
            </a:r>
            <a:r>
              <a:rPr lang="vi-VN" sz="2600" smtClean="0">
                <a:effectLst>
                  <a:outerShdw blurRad="38100" dist="38100" dir="2700000" algn="tl">
                    <a:srgbClr val="C0C0C0"/>
                  </a:outerShdw>
                </a:effectLst>
              </a:rPr>
              <a:t> </a:t>
            </a:r>
            <a:r>
              <a:rPr lang="vi-VN" sz="2600">
                <a:effectLst>
                  <a:outerShdw blurRad="38100" dist="38100" dir="2700000" algn="tl">
                    <a:srgbClr val="C0C0C0"/>
                  </a:outerShdw>
                </a:effectLst>
              </a:rPr>
              <a:t>trình khi nó được tạo hoặc trong khi nó đang thực thi</a:t>
            </a:r>
            <a:r>
              <a:rPr lang="vi-VN" sz="2600" smtClean="0">
                <a:effectLst>
                  <a:outerShdw blurRad="38100" dist="38100" dir="2700000" algn="tl">
                    <a:srgbClr val="C0C0C0"/>
                  </a:outerShdw>
                </a:effectLst>
              </a:rPr>
              <a:t>.</a:t>
            </a:r>
            <a:endParaRPr lang="en-US" sz="2600" smtClean="0">
              <a:effectLst>
                <a:outerShdw blurRad="38100" dist="38100" dir="2700000" algn="tl">
                  <a:srgbClr val="C0C0C0"/>
                </a:outerShdw>
              </a:effectLst>
            </a:endParaRPr>
          </a:p>
          <a:p>
            <a:pPr marL="0" indent="0" algn="just">
              <a:buClr>
                <a:srgbClr val="FF0000"/>
              </a:buClr>
              <a:buSzPct val="140000"/>
              <a:buNone/>
            </a:pPr>
            <a:r>
              <a:rPr lang="en-US" sz="2600" smtClean="0">
                <a:effectLst>
                  <a:outerShdw blurRad="38100" dist="38100" dir="2700000" algn="tl">
                    <a:srgbClr val="C0C0C0"/>
                  </a:outerShdw>
                </a:effectLst>
              </a:rPr>
              <a:t>+ Cấu trúc trong bộ nhớ: đoạn mã chương trình (text), </a:t>
            </a:r>
            <a:r>
              <a:rPr lang="vi-VN" sz="2600" smtClean="0">
                <a:effectLst>
                  <a:outerShdw blurRad="38100" dist="38100" dir="2700000" algn="tl">
                    <a:srgbClr val="C0C0C0"/>
                  </a:outerShdw>
                </a:effectLst>
              </a:rPr>
              <a:t>ngăn </a:t>
            </a:r>
            <a:r>
              <a:rPr lang="vi-VN" sz="2600">
                <a:effectLst>
                  <a:outerShdw blurRad="38100" dist="38100" dir="2700000" algn="tl">
                    <a:srgbClr val="C0C0C0"/>
                  </a:outerShdw>
                </a:effectLst>
              </a:rPr>
              <a:t>xếp </a:t>
            </a:r>
            <a:r>
              <a:rPr lang="en-US" sz="2600" smtClean="0">
                <a:effectLst>
                  <a:outerShdw blurRad="38100" dist="38100" dir="2700000" algn="tl">
                    <a:srgbClr val="C0C0C0"/>
                  </a:outerShdw>
                </a:effectLst>
              </a:rPr>
              <a:t>(stack) </a:t>
            </a:r>
            <a:r>
              <a:rPr lang="vi-VN" sz="2600" smtClean="0">
                <a:effectLst>
                  <a:outerShdw blurRad="38100" dist="38100" dir="2700000" algn="tl">
                    <a:srgbClr val="C0C0C0"/>
                  </a:outerShdw>
                </a:effectLst>
              </a:rPr>
              <a:t>chứa </a:t>
            </a:r>
            <a:r>
              <a:rPr lang="vi-VN" sz="2600">
                <a:effectLst>
                  <a:outerShdw blurRad="38100" dist="38100" dir="2700000" algn="tl">
                    <a:srgbClr val="C0C0C0"/>
                  </a:outerShdw>
                </a:effectLst>
              </a:rPr>
              <a:t>dữ liệu tạm </a:t>
            </a:r>
            <a:r>
              <a:rPr lang="vi-VN" sz="2600" smtClean="0">
                <a:effectLst>
                  <a:outerShdw blurRad="38100" dist="38100" dir="2700000" algn="tl">
                    <a:srgbClr val="C0C0C0"/>
                  </a:outerShdw>
                </a:effectLst>
              </a:rPr>
              <a:t>thời</a:t>
            </a:r>
            <a:r>
              <a:rPr lang="en-US" sz="2600" smtClean="0">
                <a:effectLst>
                  <a:outerShdw blurRad="38100" dist="38100" dir="2700000" algn="tl">
                    <a:srgbClr val="C0C0C0"/>
                  </a:outerShdw>
                </a:effectLst>
              </a:rPr>
              <a:t>,</a:t>
            </a:r>
            <a:r>
              <a:rPr lang="vi-VN" sz="2600" smtClean="0">
                <a:effectLst>
                  <a:outerShdw blurRad="38100" dist="38100" dir="2700000" algn="tl">
                    <a:srgbClr val="C0C0C0"/>
                  </a:outerShdw>
                </a:effectLst>
              </a:rPr>
              <a:t>  </a:t>
            </a:r>
            <a:r>
              <a:rPr lang="en-US" sz="2600" smtClean="0">
                <a:effectLst>
                  <a:outerShdw blurRad="38100" dist="38100" dir="2700000" algn="tl">
                    <a:srgbClr val="C0C0C0"/>
                  </a:outerShdw>
                </a:effectLst>
              </a:rPr>
              <a:t>đoạn</a:t>
            </a:r>
            <a:r>
              <a:rPr lang="vi-VN" sz="2600" smtClean="0">
                <a:effectLst>
                  <a:outerShdw blurRad="38100" dist="38100" dir="2700000" algn="tl">
                    <a:srgbClr val="C0C0C0"/>
                  </a:outerShdw>
                </a:effectLst>
              </a:rPr>
              <a:t> </a:t>
            </a:r>
            <a:r>
              <a:rPr lang="vi-VN" sz="2600">
                <a:effectLst>
                  <a:outerShdw blurRad="38100" dist="38100" dir="2700000" algn="tl">
                    <a:srgbClr val="C0C0C0"/>
                  </a:outerShdw>
                </a:effectLst>
              </a:rPr>
              <a:t>dữ liệu </a:t>
            </a:r>
            <a:r>
              <a:rPr lang="en-US" sz="2600" smtClean="0">
                <a:effectLst>
                  <a:outerShdw blurRad="38100" dist="38100" dir="2700000" algn="tl">
                    <a:srgbClr val="C0C0C0"/>
                  </a:outerShdw>
                </a:effectLst>
              </a:rPr>
              <a:t>(data) </a:t>
            </a:r>
            <a:r>
              <a:rPr lang="vi-VN" sz="2600" smtClean="0">
                <a:effectLst>
                  <a:outerShdw blurRad="38100" dist="38100" dir="2700000" algn="tl">
                    <a:srgbClr val="C0C0C0"/>
                  </a:outerShdw>
                </a:effectLst>
              </a:rPr>
              <a:t>chứa </a:t>
            </a:r>
            <a:r>
              <a:rPr lang="vi-VN" sz="2600">
                <a:effectLst>
                  <a:outerShdw blurRad="38100" dist="38100" dir="2700000" algn="tl">
                    <a:srgbClr val="C0C0C0"/>
                  </a:outerShdw>
                </a:effectLst>
              </a:rPr>
              <a:t>các biến toàn cục. </a:t>
            </a:r>
            <a:r>
              <a:rPr lang="en-US" sz="2600" smtClean="0">
                <a:effectLst>
                  <a:outerShdw blurRad="38100" dist="38100" dir="2700000" algn="tl">
                    <a:srgbClr val="C0C0C0"/>
                  </a:outerShdw>
                </a:effectLst>
              </a:rPr>
              <a:t>Nó</a:t>
            </a:r>
            <a:r>
              <a:rPr lang="vi-VN" sz="2600" smtClean="0">
                <a:effectLst>
                  <a:outerShdw blurRad="38100" dist="38100" dir="2700000" algn="tl">
                    <a:srgbClr val="C0C0C0"/>
                  </a:outerShdw>
                </a:effectLst>
              </a:rPr>
              <a:t> </a:t>
            </a:r>
            <a:r>
              <a:rPr lang="vi-VN" sz="2600">
                <a:effectLst>
                  <a:outerShdw blurRad="38100" dist="38100" dir="2700000" algn="tl">
                    <a:srgbClr val="C0C0C0"/>
                  </a:outerShdw>
                </a:effectLst>
              </a:rPr>
              <a:t>cũng có thể bao gồm một </a:t>
            </a:r>
            <a:r>
              <a:rPr lang="en-US" sz="2600" smtClean="0">
                <a:effectLst>
                  <a:outerShdw blurRad="38100" dist="38100" dir="2700000" algn="tl">
                    <a:srgbClr val="C0C0C0"/>
                  </a:outerShdw>
                </a:effectLst>
              </a:rPr>
              <a:t>heap</a:t>
            </a:r>
            <a:r>
              <a:rPr lang="vi-VN" sz="2600" smtClean="0">
                <a:effectLst>
                  <a:outerShdw blurRad="38100" dist="38100" dir="2700000" algn="tl">
                    <a:srgbClr val="C0C0C0"/>
                  </a:outerShdw>
                </a:effectLst>
              </a:rPr>
              <a:t>, </a:t>
            </a:r>
            <a:r>
              <a:rPr lang="vi-VN" sz="2600">
                <a:effectLst>
                  <a:outerShdw blurRad="38100" dist="38100" dir="2700000" algn="tl">
                    <a:srgbClr val="C0C0C0"/>
                  </a:outerShdw>
                </a:effectLst>
              </a:rPr>
              <a:t>đó là bộ nhớ được phân bổ động trong thời gian chạy </a:t>
            </a:r>
            <a:r>
              <a:rPr lang="en-US" sz="2600" smtClean="0">
                <a:effectLst>
                  <a:outerShdw blurRad="38100" dist="38100" dir="2700000" algn="tl">
                    <a:srgbClr val="C0C0C0"/>
                  </a:outerShdw>
                </a:effectLst>
              </a:rPr>
              <a:t>tiến</a:t>
            </a:r>
            <a:r>
              <a:rPr lang="vi-VN" sz="2600" smtClean="0">
                <a:effectLst>
                  <a:outerShdw blurRad="38100" dist="38100" dir="2700000" algn="tl">
                    <a:srgbClr val="C0C0C0"/>
                  </a:outerShdw>
                </a:effectLst>
              </a:rPr>
              <a:t> </a:t>
            </a:r>
            <a:r>
              <a:rPr lang="vi-VN" sz="2600">
                <a:effectLst>
                  <a:outerShdw blurRad="38100" dist="38100" dir="2700000" algn="tl">
                    <a:srgbClr val="C0C0C0"/>
                  </a:outerShdw>
                </a:effectLst>
              </a:rPr>
              <a:t>trình.</a:t>
            </a:r>
            <a:endParaRPr lang="en-US" sz="2600" smtClean="0">
              <a:effectLst>
                <a:outerShdw blurRad="38100" dist="38100" dir="2700000" algn="tl">
                  <a:srgbClr val="C0C0C0"/>
                </a:outerShdw>
              </a:effectLst>
            </a:endParaRPr>
          </a:p>
          <a:p>
            <a:pPr marL="0" indent="0" algn="just">
              <a:buClr>
                <a:srgbClr val="FF0000"/>
              </a:buClr>
              <a:buSzPct val="140000"/>
              <a:buNone/>
            </a:pPr>
            <a:endParaRPr lang="vi-VN" sz="2600">
              <a:effectLst>
                <a:outerShdw blurRad="38100" dist="38100" dir="2700000" algn="tl">
                  <a:srgbClr val="C0C0C0"/>
                </a:outerShdw>
              </a:effectLst>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animEffect transition="in" filter="wipe(down)">
                                      <p:cBhvr>
                                        <p:cTn id="7" dur="580">
                                          <p:stCondLst>
                                            <p:cond delay="0"/>
                                          </p:stCondLst>
                                        </p:cTn>
                                        <p:tgtEl>
                                          <p:spTgt spid="246787">
                                            <p:txEl>
                                              <p:pRg st="0" end="0"/>
                                            </p:txEl>
                                          </p:spTgt>
                                        </p:tgtEl>
                                      </p:cBhvr>
                                    </p:animEffect>
                                    <p:anim calcmode="lin" valueType="num">
                                      <p:cBhvr>
                                        <p:cTn id="8" dur="1822" tmFilter="0,0; 0.14,0.36; 0.43,0.73; 0.71,0.91; 1.0,1.0">
                                          <p:stCondLst>
                                            <p:cond delay="0"/>
                                          </p:stCondLst>
                                        </p:cTn>
                                        <p:tgtEl>
                                          <p:spTgt spid="24678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678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678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678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678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46787">
                                            <p:txEl>
                                              <p:pRg st="0" end="0"/>
                                            </p:txEl>
                                          </p:spTgt>
                                        </p:tgtEl>
                                      </p:cBhvr>
                                      <p:to x="100000" y="60000"/>
                                    </p:animScale>
                                    <p:animScale>
                                      <p:cBhvr>
                                        <p:cTn id="14" dur="166" decel="50000">
                                          <p:stCondLst>
                                            <p:cond delay="676"/>
                                          </p:stCondLst>
                                        </p:cTn>
                                        <p:tgtEl>
                                          <p:spTgt spid="246787">
                                            <p:txEl>
                                              <p:pRg st="0" end="0"/>
                                            </p:txEl>
                                          </p:spTgt>
                                        </p:tgtEl>
                                      </p:cBhvr>
                                      <p:to x="100000" y="100000"/>
                                    </p:animScale>
                                    <p:animScale>
                                      <p:cBhvr>
                                        <p:cTn id="15" dur="26">
                                          <p:stCondLst>
                                            <p:cond delay="1312"/>
                                          </p:stCondLst>
                                        </p:cTn>
                                        <p:tgtEl>
                                          <p:spTgt spid="246787">
                                            <p:txEl>
                                              <p:pRg st="0" end="0"/>
                                            </p:txEl>
                                          </p:spTgt>
                                        </p:tgtEl>
                                      </p:cBhvr>
                                      <p:to x="100000" y="80000"/>
                                    </p:animScale>
                                    <p:animScale>
                                      <p:cBhvr>
                                        <p:cTn id="16" dur="166" decel="50000">
                                          <p:stCondLst>
                                            <p:cond delay="1338"/>
                                          </p:stCondLst>
                                        </p:cTn>
                                        <p:tgtEl>
                                          <p:spTgt spid="246787">
                                            <p:txEl>
                                              <p:pRg st="0" end="0"/>
                                            </p:txEl>
                                          </p:spTgt>
                                        </p:tgtEl>
                                      </p:cBhvr>
                                      <p:to x="100000" y="100000"/>
                                    </p:animScale>
                                    <p:animScale>
                                      <p:cBhvr>
                                        <p:cTn id="17" dur="26">
                                          <p:stCondLst>
                                            <p:cond delay="1642"/>
                                          </p:stCondLst>
                                        </p:cTn>
                                        <p:tgtEl>
                                          <p:spTgt spid="246787">
                                            <p:txEl>
                                              <p:pRg st="0" end="0"/>
                                            </p:txEl>
                                          </p:spTgt>
                                        </p:tgtEl>
                                      </p:cBhvr>
                                      <p:to x="100000" y="90000"/>
                                    </p:animScale>
                                    <p:animScale>
                                      <p:cBhvr>
                                        <p:cTn id="18" dur="166" decel="50000">
                                          <p:stCondLst>
                                            <p:cond delay="1668"/>
                                          </p:stCondLst>
                                        </p:cTn>
                                        <p:tgtEl>
                                          <p:spTgt spid="246787">
                                            <p:txEl>
                                              <p:pRg st="0" end="0"/>
                                            </p:txEl>
                                          </p:spTgt>
                                        </p:tgtEl>
                                      </p:cBhvr>
                                      <p:to x="100000" y="100000"/>
                                    </p:animScale>
                                    <p:animScale>
                                      <p:cBhvr>
                                        <p:cTn id="19" dur="26">
                                          <p:stCondLst>
                                            <p:cond delay="1808"/>
                                          </p:stCondLst>
                                        </p:cTn>
                                        <p:tgtEl>
                                          <p:spTgt spid="246787">
                                            <p:txEl>
                                              <p:pRg st="0" end="0"/>
                                            </p:txEl>
                                          </p:spTgt>
                                        </p:tgtEl>
                                      </p:cBhvr>
                                      <p:to x="100000" y="95000"/>
                                    </p:animScale>
                                    <p:animScale>
                                      <p:cBhvr>
                                        <p:cTn id="20" dur="166" decel="50000">
                                          <p:stCondLst>
                                            <p:cond delay="1834"/>
                                          </p:stCondLst>
                                        </p:cTn>
                                        <p:tgtEl>
                                          <p:spTgt spid="24678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46787">
                                            <p:txEl>
                                              <p:pRg st="1" end="1"/>
                                            </p:txEl>
                                          </p:spTgt>
                                        </p:tgtEl>
                                        <p:attrNameLst>
                                          <p:attrName>style.visibility</p:attrName>
                                        </p:attrNameLst>
                                      </p:cBhvr>
                                      <p:to>
                                        <p:strVal val="visible"/>
                                      </p:to>
                                    </p:set>
                                    <p:animEffect transition="in" filter="wipe(down)">
                                      <p:cBhvr>
                                        <p:cTn id="25" dur="580">
                                          <p:stCondLst>
                                            <p:cond delay="0"/>
                                          </p:stCondLst>
                                        </p:cTn>
                                        <p:tgtEl>
                                          <p:spTgt spid="246787">
                                            <p:txEl>
                                              <p:pRg st="1" end="1"/>
                                            </p:txEl>
                                          </p:spTgt>
                                        </p:tgtEl>
                                      </p:cBhvr>
                                    </p:animEffect>
                                    <p:anim calcmode="lin" valueType="num">
                                      <p:cBhvr>
                                        <p:cTn id="26" dur="1822" tmFilter="0,0; 0.14,0.36; 0.43,0.73; 0.71,0.91; 1.0,1.0">
                                          <p:stCondLst>
                                            <p:cond delay="0"/>
                                          </p:stCondLst>
                                        </p:cTn>
                                        <p:tgtEl>
                                          <p:spTgt spid="24678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4678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4678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4678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4678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46787">
                                            <p:txEl>
                                              <p:pRg st="1" end="1"/>
                                            </p:txEl>
                                          </p:spTgt>
                                        </p:tgtEl>
                                      </p:cBhvr>
                                      <p:to x="100000" y="60000"/>
                                    </p:animScale>
                                    <p:animScale>
                                      <p:cBhvr>
                                        <p:cTn id="32" dur="166" decel="50000">
                                          <p:stCondLst>
                                            <p:cond delay="676"/>
                                          </p:stCondLst>
                                        </p:cTn>
                                        <p:tgtEl>
                                          <p:spTgt spid="246787">
                                            <p:txEl>
                                              <p:pRg st="1" end="1"/>
                                            </p:txEl>
                                          </p:spTgt>
                                        </p:tgtEl>
                                      </p:cBhvr>
                                      <p:to x="100000" y="100000"/>
                                    </p:animScale>
                                    <p:animScale>
                                      <p:cBhvr>
                                        <p:cTn id="33" dur="26">
                                          <p:stCondLst>
                                            <p:cond delay="1312"/>
                                          </p:stCondLst>
                                        </p:cTn>
                                        <p:tgtEl>
                                          <p:spTgt spid="246787">
                                            <p:txEl>
                                              <p:pRg st="1" end="1"/>
                                            </p:txEl>
                                          </p:spTgt>
                                        </p:tgtEl>
                                      </p:cBhvr>
                                      <p:to x="100000" y="80000"/>
                                    </p:animScale>
                                    <p:animScale>
                                      <p:cBhvr>
                                        <p:cTn id="34" dur="166" decel="50000">
                                          <p:stCondLst>
                                            <p:cond delay="1338"/>
                                          </p:stCondLst>
                                        </p:cTn>
                                        <p:tgtEl>
                                          <p:spTgt spid="246787">
                                            <p:txEl>
                                              <p:pRg st="1" end="1"/>
                                            </p:txEl>
                                          </p:spTgt>
                                        </p:tgtEl>
                                      </p:cBhvr>
                                      <p:to x="100000" y="100000"/>
                                    </p:animScale>
                                    <p:animScale>
                                      <p:cBhvr>
                                        <p:cTn id="35" dur="26">
                                          <p:stCondLst>
                                            <p:cond delay="1642"/>
                                          </p:stCondLst>
                                        </p:cTn>
                                        <p:tgtEl>
                                          <p:spTgt spid="246787">
                                            <p:txEl>
                                              <p:pRg st="1" end="1"/>
                                            </p:txEl>
                                          </p:spTgt>
                                        </p:tgtEl>
                                      </p:cBhvr>
                                      <p:to x="100000" y="90000"/>
                                    </p:animScale>
                                    <p:animScale>
                                      <p:cBhvr>
                                        <p:cTn id="36" dur="166" decel="50000">
                                          <p:stCondLst>
                                            <p:cond delay="1668"/>
                                          </p:stCondLst>
                                        </p:cTn>
                                        <p:tgtEl>
                                          <p:spTgt spid="246787">
                                            <p:txEl>
                                              <p:pRg st="1" end="1"/>
                                            </p:txEl>
                                          </p:spTgt>
                                        </p:tgtEl>
                                      </p:cBhvr>
                                      <p:to x="100000" y="100000"/>
                                    </p:animScale>
                                    <p:animScale>
                                      <p:cBhvr>
                                        <p:cTn id="37" dur="26">
                                          <p:stCondLst>
                                            <p:cond delay="1808"/>
                                          </p:stCondLst>
                                        </p:cTn>
                                        <p:tgtEl>
                                          <p:spTgt spid="246787">
                                            <p:txEl>
                                              <p:pRg st="1" end="1"/>
                                            </p:txEl>
                                          </p:spTgt>
                                        </p:tgtEl>
                                      </p:cBhvr>
                                      <p:to x="100000" y="95000"/>
                                    </p:animScale>
                                    <p:animScale>
                                      <p:cBhvr>
                                        <p:cTn id="38" dur="166" decel="50000">
                                          <p:stCondLst>
                                            <p:cond delay="1834"/>
                                          </p:stCondLst>
                                        </p:cTn>
                                        <p:tgtEl>
                                          <p:spTgt spid="24678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46787">
                                            <p:txEl>
                                              <p:pRg st="2" end="2"/>
                                            </p:txEl>
                                          </p:spTgt>
                                        </p:tgtEl>
                                        <p:attrNameLst>
                                          <p:attrName>style.visibility</p:attrName>
                                        </p:attrNameLst>
                                      </p:cBhvr>
                                      <p:to>
                                        <p:strVal val="visible"/>
                                      </p:to>
                                    </p:set>
                                    <p:animEffect transition="in" filter="wipe(down)">
                                      <p:cBhvr>
                                        <p:cTn id="43" dur="580">
                                          <p:stCondLst>
                                            <p:cond delay="0"/>
                                          </p:stCondLst>
                                        </p:cTn>
                                        <p:tgtEl>
                                          <p:spTgt spid="246787">
                                            <p:txEl>
                                              <p:pRg st="2" end="2"/>
                                            </p:txEl>
                                          </p:spTgt>
                                        </p:tgtEl>
                                      </p:cBhvr>
                                    </p:animEffect>
                                    <p:anim calcmode="lin" valueType="num">
                                      <p:cBhvr>
                                        <p:cTn id="44" dur="1822" tmFilter="0,0; 0.14,0.36; 0.43,0.73; 0.71,0.91; 1.0,1.0">
                                          <p:stCondLst>
                                            <p:cond delay="0"/>
                                          </p:stCondLst>
                                        </p:cTn>
                                        <p:tgtEl>
                                          <p:spTgt spid="24678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4678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4678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4678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4678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46787">
                                            <p:txEl>
                                              <p:pRg st="2" end="2"/>
                                            </p:txEl>
                                          </p:spTgt>
                                        </p:tgtEl>
                                      </p:cBhvr>
                                      <p:to x="100000" y="60000"/>
                                    </p:animScale>
                                    <p:animScale>
                                      <p:cBhvr>
                                        <p:cTn id="50" dur="166" decel="50000">
                                          <p:stCondLst>
                                            <p:cond delay="676"/>
                                          </p:stCondLst>
                                        </p:cTn>
                                        <p:tgtEl>
                                          <p:spTgt spid="246787">
                                            <p:txEl>
                                              <p:pRg st="2" end="2"/>
                                            </p:txEl>
                                          </p:spTgt>
                                        </p:tgtEl>
                                      </p:cBhvr>
                                      <p:to x="100000" y="100000"/>
                                    </p:animScale>
                                    <p:animScale>
                                      <p:cBhvr>
                                        <p:cTn id="51" dur="26">
                                          <p:stCondLst>
                                            <p:cond delay="1312"/>
                                          </p:stCondLst>
                                        </p:cTn>
                                        <p:tgtEl>
                                          <p:spTgt spid="246787">
                                            <p:txEl>
                                              <p:pRg st="2" end="2"/>
                                            </p:txEl>
                                          </p:spTgt>
                                        </p:tgtEl>
                                      </p:cBhvr>
                                      <p:to x="100000" y="80000"/>
                                    </p:animScale>
                                    <p:animScale>
                                      <p:cBhvr>
                                        <p:cTn id="52" dur="166" decel="50000">
                                          <p:stCondLst>
                                            <p:cond delay="1338"/>
                                          </p:stCondLst>
                                        </p:cTn>
                                        <p:tgtEl>
                                          <p:spTgt spid="246787">
                                            <p:txEl>
                                              <p:pRg st="2" end="2"/>
                                            </p:txEl>
                                          </p:spTgt>
                                        </p:tgtEl>
                                      </p:cBhvr>
                                      <p:to x="100000" y="100000"/>
                                    </p:animScale>
                                    <p:animScale>
                                      <p:cBhvr>
                                        <p:cTn id="53" dur="26">
                                          <p:stCondLst>
                                            <p:cond delay="1642"/>
                                          </p:stCondLst>
                                        </p:cTn>
                                        <p:tgtEl>
                                          <p:spTgt spid="246787">
                                            <p:txEl>
                                              <p:pRg st="2" end="2"/>
                                            </p:txEl>
                                          </p:spTgt>
                                        </p:tgtEl>
                                      </p:cBhvr>
                                      <p:to x="100000" y="90000"/>
                                    </p:animScale>
                                    <p:animScale>
                                      <p:cBhvr>
                                        <p:cTn id="54" dur="166" decel="50000">
                                          <p:stCondLst>
                                            <p:cond delay="1668"/>
                                          </p:stCondLst>
                                        </p:cTn>
                                        <p:tgtEl>
                                          <p:spTgt spid="246787">
                                            <p:txEl>
                                              <p:pRg st="2" end="2"/>
                                            </p:txEl>
                                          </p:spTgt>
                                        </p:tgtEl>
                                      </p:cBhvr>
                                      <p:to x="100000" y="100000"/>
                                    </p:animScale>
                                    <p:animScale>
                                      <p:cBhvr>
                                        <p:cTn id="55" dur="26">
                                          <p:stCondLst>
                                            <p:cond delay="1808"/>
                                          </p:stCondLst>
                                        </p:cTn>
                                        <p:tgtEl>
                                          <p:spTgt spid="246787">
                                            <p:txEl>
                                              <p:pRg st="2" end="2"/>
                                            </p:txEl>
                                          </p:spTgt>
                                        </p:tgtEl>
                                      </p:cBhvr>
                                      <p:to x="100000" y="95000"/>
                                    </p:animScale>
                                    <p:animScale>
                                      <p:cBhvr>
                                        <p:cTn id="56" dur="166" decel="50000">
                                          <p:stCondLst>
                                            <p:cond delay="1834"/>
                                          </p:stCondLst>
                                        </p:cTn>
                                        <p:tgtEl>
                                          <p:spTgt spid="246787">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E9CA0E5-C1CA-49AF-8EF4-DAA93455B42C}" type="slidenum">
              <a:rPr lang="en-US"/>
              <a:pPr/>
              <a:t>40</a:t>
            </a:fld>
            <a:endParaRPr lang="en-US"/>
          </a:p>
        </p:txBody>
      </p:sp>
      <p:sp>
        <p:nvSpPr>
          <p:cNvPr id="204802" name="Rectangle 2"/>
          <p:cNvSpPr>
            <a:spLocks noGrp="1" noChangeArrowheads="1"/>
          </p:cNvSpPr>
          <p:nvPr>
            <p:ph type="title"/>
          </p:nvPr>
        </p:nvSpPr>
        <p:spPr>
          <a:xfrm>
            <a:off x="457200" y="274638"/>
            <a:ext cx="8229600" cy="823912"/>
          </a:xfrm>
        </p:spPr>
        <p:txBody>
          <a:bodyPr/>
          <a:lstStyle/>
          <a:p>
            <a:r>
              <a:rPr lang="en-US" sz="4000">
                <a:solidFill>
                  <a:srgbClr val="FF3300"/>
                </a:solidFill>
                <a:effectLst>
                  <a:outerShdw blurRad="38100" dist="38100" dir="2700000" algn="tl">
                    <a:srgbClr val="000000">
                      <a:alpha val="43137"/>
                    </a:srgbClr>
                  </a:outerShdw>
                </a:effectLst>
              </a:rPr>
              <a:t>Truyền thông liên tiến trình</a:t>
            </a:r>
          </a:p>
        </p:txBody>
      </p:sp>
      <p:sp>
        <p:nvSpPr>
          <p:cNvPr id="204803" name="Rectangle 3"/>
          <p:cNvSpPr>
            <a:spLocks noGrp="1" noChangeArrowheads="1"/>
          </p:cNvSpPr>
          <p:nvPr>
            <p:ph type="body" idx="1"/>
          </p:nvPr>
        </p:nvSpPr>
        <p:spPr>
          <a:xfrm>
            <a:off x="347663" y="1190625"/>
            <a:ext cx="8474075" cy="4786313"/>
          </a:xfrm>
        </p:spPr>
        <p:txBody>
          <a:bodyPr/>
          <a:lstStyle/>
          <a:p>
            <a:pPr marL="63500" indent="-63500" algn="just">
              <a:buClr>
                <a:srgbClr val="FF0000"/>
              </a:buClr>
              <a:buSzPct val="140000"/>
              <a:buFont typeface="Wingdings" pitchFamily="2" charset="2"/>
              <a:buChar char="§"/>
            </a:pPr>
            <a:r>
              <a:rPr lang="en-US">
                <a:effectLst>
                  <a:outerShdw blurRad="38100" dist="38100" dir="2700000" algn="tl">
                    <a:srgbClr val="C0C0C0"/>
                  </a:outerShdw>
                </a:effectLst>
              </a:rPr>
              <a:t> </a:t>
            </a:r>
            <a:r>
              <a:rPr lang="vi-VN">
                <a:effectLst>
                  <a:outerShdw blurRad="38100" dist="38100" dir="2700000" algn="tl">
                    <a:srgbClr val="C0C0C0"/>
                  </a:outerShdw>
                </a:effectLst>
              </a:rPr>
              <a:t>Các </a:t>
            </a:r>
            <a:r>
              <a:rPr lang="en-US" smtClean="0">
                <a:effectLst>
                  <a:outerShdw blurRad="38100" dist="38100" dir="2700000" algn="tl">
                    <a:srgbClr val="C0C0C0"/>
                  </a:outerShdw>
                </a:effectLst>
              </a:rPr>
              <a:t>tiến</a:t>
            </a:r>
            <a:r>
              <a:rPr lang="vi-VN" smtClean="0">
                <a:effectLst>
                  <a:outerShdw blurRad="38100" dist="38100" dir="2700000" algn="tl">
                    <a:srgbClr val="C0C0C0"/>
                  </a:outerShdw>
                </a:effectLst>
              </a:rPr>
              <a:t> </a:t>
            </a:r>
            <a:r>
              <a:rPr lang="vi-VN">
                <a:effectLst>
                  <a:outerShdw blurRad="38100" dist="38100" dir="2700000" algn="tl">
                    <a:srgbClr val="C0C0C0"/>
                  </a:outerShdw>
                </a:effectLst>
              </a:rPr>
              <a:t>trình hợp tác đòi hỏi một cơ chế giao tiếp giữa các </a:t>
            </a:r>
            <a:r>
              <a:rPr lang="en-US" smtClean="0">
                <a:effectLst>
                  <a:outerShdw blurRad="38100" dist="38100" dir="2700000" algn="tl">
                    <a:srgbClr val="C0C0C0"/>
                  </a:outerShdw>
                </a:effectLst>
              </a:rPr>
              <a:t>tiến</a:t>
            </a:r>
            <a:r>
              <a:rPr lang="vi-VN" smtClean="0">
                <a:effectLst>
                  <a:outerShdw blurRad="38100" dist="38100" dir="2700000" algn="tl">
                    <a:srgbClr val="C0C0C0"/>
                  </a:outerShdw>
                </a:effectLst>
              </a:rPr>
              <a:t> </a:t>
            </a:r>
            <a:r>
              <a:rPr lang="vi-VN">
                <a:effectLst>
                  <a:outerShdw blurRad="38100" dist="38100" dir="2700000" algn="tl">
                    <a:srgbClr val="C0C0C0"/>
                  </a:outerShdw>
                </a:effectLst>
              </a:rPr>
              <a:t>trình (IPC</a:t>
            </a:r>
            <a:r>
              <a:rPr lang="vi-VN" smtClean="0">
                <a:effectLst>
                  <a:outerShdw blurRad="38100" dist="38100" dir="2700000" algn="tl">
                    <a:srgbClr val="C0C0C0"/>
                  </a:outerShdw>
                </a:effectLst>
              </a:rPr>
              <a:t>)</a:t>
            </a:r>
            <a:r>
              <a:rPr lang="en-US" smtClean="0">
                <a:effectLst>
                  <a:outerShdw blurRad="38100" dist="38100" dir="2700000" algn="tl">
                    <a:srgbClr val="C0C0C0"/>
                  </a:outerShdw>
                </a:effectLst>
              </a:rPr>
              <a:t>. Cơ chế này</a:t>
            </a:r>
            <a:r>
              <a:rPr lang="vi-VN" smtClean="0">
                <a:effectLst>
                  <a:outerShdw blurRad="38100" dist="38100" dir="2700000" algn="tl">
                    <a:srgbClr val="C0C0C0"/>
                  </a:outerShdw>
                </a:effectLst>
              </a:rPr>
              <a:t> cho </a:t>
            </a:r>
            <a:r>
              <a:rPr lang="vi-VN">
                <a:effectLst>
                  <a:outerShdw blurRad="38100" dist="38100" dir="2700000" algn="tl">
                    <a:srgbClr val="C0C0C0"/>
                  </a:outerShdw>
                </a:effectLst>
              </a:rPr>
              <a:t>phép chúng trao đổi dữ liệu và thông </a:t>
            </a:r>
            <a:r>
              <a:rPr lang="vi-VN" smtClean="0">
                <a:effectLst>
                  <a:outerShdw blurRad="38100" dist="38100" dir="2700000" algn="tl">
                    <a:srgbClr val="C0C0C0"/>
                  </a:outerShdw>
                </a:effectLst>
              </a:rPr>
              <a:t>tin</a:t>
            </a:r>
            <a:r>
              <a:rPr lang="en-US" smtClean="0">
                <a:effectLst>
                  <a:outerShdw blurRad="38100" dist="38100" dir="2700000" algn="tl">
                    <a:srgbClr val="C0C0C0"/>
                  </a:outerShdw>
                </a:effectLst>
              </a:rPr>
              <a:t> cho nhau</a:t>
            </a:r>
            <a:r>
              <a:rPr lang="vi-VN" smtClean="0">
                <a:effectLst>
                  <a:outerShdw blurRad="38100" dist="38100" dir="2700000" algn="tl">
                    <a:srgbClr val="C0C0C0"/>
                  </a:outerShdw>
                </a:effectLst>
              </a:rPr>
              <a:t>.</a:t>
            </a:r>
            <a:r>
              <a:rPr lang="en-US" smtClean="0">
                <a:effectLst>
                  <a:outerShdw blurRad="38100" dist="38100" dir="2700000" algn="tl">
                    <a:srgbClr val="C0C0C0"/>
                  </a:outerShdw>
                </a:effectLst>
              </a:rPr>
              <a:t> </a:t>
            </a:r>
            <a:endParaRPr lang="en-US">
              <a:effectLst>
                <a:outerShdw blurRad="38100" dist="38100" dir="2700000" algn="tl">
                  <a:srgbClr val="C0C0C0"/>
                </a:outerShdw>
              </a:effectLst>
            </a:endParaRPr>
          </a:p>
          <a:p>
            <a:pPr marL="63500" indent="-63500" algn="just">
              <a:buClr>
                <a:srgbClr val="FF0000"/>
              </a:buClr>
              <a:buSzPct val="140000"/>
              <a:buFont typeface="Wingdings" pitchFamily="2" charset="2"/>
              <a:buChar char="§"/>
            </a:pPr>
            <a:r>
              <a:rPr lang="en-US" smtClean="0">
                <a:effectLst>
                  <a:outerShdw blurRad="38100" dist="38100" dir="2700000" algn="tl">
                    <a:srgbClr val="C0C0C0"/>
                  </a:outerShdw>
                </a:effectLst>
              </a:rPr>
              <a:t> Có 4 cơ chế </a:t>
            </a:r>
            <a:r>
              <a:rPr lang="en-US">
                <a:effectLst>
                  <a:outerShdw blurRad="38100" dist="38100" dir="2700000" algn="tl">
                    <a:srgbClr val="C0C0C0"/>
                  </a:outerShdw>
                </a:effectLst>
              </a:rPr>
              <a:t>IPC cơ bản: </a:t>
            </a:r>
            <a:r>
              <a:rPr lang="en-US" smtClean="0">
                <a:effectLst>
                  <a:outerShdw blurRad="38100" dist="38100" dir="2700000" algn="tl">
                    <a:srgbClr val="C0C0C0"/>
                  </a:outerShdw>
                </a:effectLst>
              </a:rPr>
              <a:t>Truyền tín hiệu, đường ống, chia </a:t>
            </a:r>
            <a:r>
              <a:rPr lang="en-US">
                <a:effectLst>
                  <a:outerShdw blurRad="38100" dist="38100" dir="2700000" algn="tl">
                    <a:srgbClr val="C0C0C0"/>
                  </a:outerShdw>
                </a:effectLst>
              </a:rPr>
              <a:t>sẻ bộ nhớ và </a:t>
            </a:r>
            <a:r>
              <a:rPr lang="en-US" smtClean="0">
                <a:effectLst>
                  <a:outerShdw blurRad="38100" dist="38100" dir="2700000" algn="tl">
                    <a:srgbClr val="C0C0C0"/>
                  </a:outerShdw>
                </a:effectLst>
              </a:rPr>
              <a:t>truyền </a:t>
            </a:r>
            <a:r>
              <a:rPr lang="en-US">
                <a:effectLst>
                  <a:outerShdw blurRad="38100" dist="38100" dir="2700000" algn="tl">
                    <a:srgbClr val="C0C0C0"/>
                  </a:outerShdw>
                </a:effectLst>
              </a:rPr>
              <a:t>thông báo.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wipe(down)">
                                      <p:cBhvr>
                                        <p:cTn id="7" dur="580">
                                          <p:stCondLst>
                                            <p:cond delay="0"/>
                                          </p:stCondLst>
                                        </p:cTn>
                                        <p:tgtEl>
                                          <p:spTgt spid="204803">
                                            <p:txEl>
                                              <p:pRg st="0" end="0"/>
                                            </p:txEl>
                                          </p:spTgt>
                                        </p:tgtEl>
                                      </p:cBhvr>
                                    </p:animEffect>
                                    <p:anim calcmode="lin" valueType="num">
                                      <p:cBhvr>
                                        <p:cTn id="8" dur="1822" tmFilter="0,0; 0.14,0.36; 0.43,0.73; 0.71,0.91; 1.0,1.0">
                                          <p:stCondLst>
                                            <p:cond delay="0"/>
                                          </p:stCondLst>
                                        </p:cTn>
                                        <p:tgtEl>
                                          <p:spTgt spid="20480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480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480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480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480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04803">
                                            <p:txEl>
                                              <p:pRg st="0" end="0"/>
                                            </p:txEl>
                                          </p:spTgt>
                                        </p:tgtEl>
                                      </p:cBhvr>
                                      <p:to x="100000" y="60000"/>
                                    </p:animScale>
                                    <p:animScale>
                                      <p:cBhvr>
                                        <p:cTn id="14" dur="166" decel="50000">
                                          <p:stCondLst>
                                            <p:cond delay="676"/>
                                          </p:stCondLst>
                                        </p:cTn>
                                        <p:tgtEl>
                                          <p:spTgt spid="204803">
                                            <p:txEl>
                                              <p:pRg st="0" end="0"/>
                                            </p:txEl>
                                          </p:spTgt>
                                        </p:tgtEl>
                                      </p:cBhvr>
                                      <p:to x="100000" y="100000"/>
                                    </p:animScale>
                                    <p:animScale>
                                      <p:cBhvr>
                                        <p:cTn id="15" dur="26">
                                          <p:stCondLst>
                                            <p:cond delay="1312"/>
                                          </p:stCondLst>
                                        </p:cTn>
                                        <p:tgtEl>
                                          <p:spTgt spid="204803">
                                            <p:txEl>
                                              <p:pRg st="0" end="0"/>
                                            </p:txEl>
                                          </p:spTgt>
                                        </p:tgtEl>
                                      </p:cBhvr>
                                      <p:to x="100000" y="80000"/>
                                    </p:animScale>
                                    <p:animScale>
                                      <p:cBhvr>
                                        <p:cTn id="16" dur="166" decel="50000">
                                          <p:stCondLst>
                                            <p:cond delay="1338"/>
                                          </p:stCondLst>
                                        </p:cTn>
                                        <p:tgtEl>
                                          <p:spTgt spid="204803">
                                            <p:txEl>
                                              <p:pRg st="0" end="0"/>
                                            </p:txEl>
                                          </p:spTgt>
                                        </p:tgtEl>
                                      </p:cBhvr>
                                      <p:to x="100000" y="100000"/>
                                    </p:animScale>
                                    <p:animScale>
                                      <p:cBhvr>
                                        <p:cTn id="17" dur="26">
                                          <p:stCondLst>
                                            <p:cond delay="1642"/>
                                          </p:stCondLst>
                                        </p:cTn>
                                        <p:tgtEl>
                                          <p:spTgt spid="204803">
                                            <p:txEl>
                                              <p:pRg st="0" end="0"/>
                                            </p:txEl>
                                          </p:spTgt>
                                        </p:tgtEl>
                                      </p:cBhvr>
                                      <p:to x="100000" y="90000"/>
                                    </p:animScale>
                                    <p:animScale>
                                      <p:cBhvr>
                                        <p:cTn id="18" dur="166" decel="50000">
                                          <p:stCondLst>
                                            <p:cond delay="1668"/>
                                          </p:stCondLst>
                                        </p:cTn>
                                        <p:tgtEl>
                                          <p:spTgt spid="204803">
                                            <p:txEl>
                                              <p:pRg st="0" end="0"/>
                                            </p:txEl>
                                          </p:spTgt>
                                        </p:tgtEl>
                                      </p:cBhvr>
                                      <p:to x="100000" y="100000"/>
                                    </p:animScale>
                                    <p:animScale>
                                      <p:cBhvr>
                                        <p:cTn id="19" dur="26">
                                          <p:stCondLst>
                                            <p:cond delay="1808"/>
                                          </p:stCondLst>
                                        </p:cTn>
                                        <p:tgtEl>
                                          <p:spTgt spid="204803">
                                            <p:txEl>
                                              <p:pRg st="0" end="0"/>
                                            </p:txEl>
                                          </p:spTgt>
                                        </p:tgtEl>
                                      </p:cBhvr>
                                      <p:to x="100000" y="95000"/>
                                    </p:animScale>
                                    <p:animScale>
                                      <p:cBhvr>
                                        <p:cTn id="20" dur="166" decel="50000">
                                          <p:stCondLst>
                                            <p:cond delay="1834"/>
                                          </p:stCondLst>
                                        </p:cTn>
                                        <p:tgtEl>
                                          <p:spTgt spid="20480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04803">
                                            <p:txEl>
                                              <p:pRg st="1" end="1"/>
                                            </p:txEl>
                                          </p:spTgt>
                                        </p:tgtEl>
                                        <p:attrNameLst>
                                          <p:attrName>style.visibility</p:attrName>
                                        </p:attrNameLst>
                                      </p:cBhvr>
                                      <p:to>
                                        <p:strVal val="visible"/>
                                      </p:to>
                                    </p:set>
                                    <p:animEffect transition="in" filter="wipe(down)">
                                      <p:cBhvr>
                                        <p:cTn id="25" dur="580">
                                          <p:stCondLst>
                                            <p:cond delay="0"/>
                                          </p:stCondLst>
                                        </p:cTn>
                                        <p:tgtEl>
                                          <p:spTgt spid="204803">
                                            <p:txEl>
                                              <p:pRg st="1" end="1"/>
                                            </p:txEl>
                                          </p:spTgt>
                                        </p:tgtEl>
                                      </p:cBhvr>
                                    </p:animEffect>
                                    <p:anim calcmode="lin" valueType="num">
                                      <p:cBhvr>
                                        <p:cTn id="26" dur="1822" tmFilter="0,0; 0.14,0.36; 0.43,0.73; 0.71,0.91; 1.0,1.0">
                                          <p:stCondLst>
                                            <p:cond delay="0"/>
                                          </p:stCondLst>
                                        </p:cTn>
                                        <p:tgtEl>
                                          <p:spTgt spid="20480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0480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0480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0480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0480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04803">
                                            <p:txEl>
                                              <p:pRg st="1" end="1"/>
                                            </p:txEl>
                                          </p:spTgt>
                                        </p:tgtEl>
                                      </p:cBhvr>
                                      <p:to x="100000" y="60000"/>
                                    </p:animScale>
                                    <p:animScale>
                                      <p:cBhvr>
                                        <p:cTn id="32" dur="166" decel="50000">
                                          <p:stCondLst>
                                            <p:cond delay="676"/>
                                          </p:stCondLst>
                                        </p:cTn>
                                        <p:tgtEl>
                                          <p:spTgt spid="204803">
                                            <p:txEl>
                                              <p:pRg st="1" end="1"/>
                                            </p:txEl>
                                          </p:spTgt>
                                        </p:tgtEl>
                                      </p:cBhvr>
                                      <p:to x="100000" y="100000"/>
                                    </p:animScale>
                                    <p:animScale>
                                      <p:cBhvr>
                                        <p:cTn id="33" dur="26">
                                          <p:stCondLst>
                                            <p:cond delay="1312"/>
                                          </p:stCondLst>
                                        </p:cTn>
                                        <p:tgtEl>
                                          <p:spTgt spid="204803">
                                            <p:txEl>
                                              <p:pRg st="1" end="1"/>
                                            </p:txEl>
                                          </p:spTgt>
                                        </p:tgtEl>
                                      </p:cBhvr>
                                      <p:to x="100000" y="80000"/>
                                    </p:animScale>
                                    <p:animScale>
                                      <p:cBhvr>
                                        <p:cTn id="34" dur="166" decel="50000">
                                          <p:stCondLst>
                                            <p:cond delay="1338"/>
                                          </p:stCondLst>
                                        </p:cTn>
                                        <p:tgtEl>
                                          <p:spTgt spid="204803">
                                            <p:txEl>
                                              <p:pRg st="1" end="1"/>
                                            </p:txEl>
                                          </p:spTgt>
                                        </p:tgtEl>
                                      </p:cBhvr>
                                      <p:to x="100000" y="100000"/>
                                    </p:animScale>
                                    <p:animScale>
                                      <p:cBhvr>
                                        <p:cTn id="35" dur="26">
                                          <p:stCondLst>
                                            <p:cond delay="1642"/>
                                          </p:stCondLst>
                                        </p:cTn>
                                        <p:tgtEl>
                                          <p:spTgt spid="204803">
                                            <p:txEl>
                                              <p:pRg st="1" end="1"/>
                                            </p:txEl>
                                          </p:spTgt>
                                        </p:tgtEl>
                                      </p:cBhvr>
                                      <p:to x="100000" y="90000"/>
                                    </p:animScale>
                                    <p:animScale>
                                      <p:cBhvr>
                                        <p:cTn id="36" dur="166" decel="50000">
                                          <p:stCondLst>
                                            <p:cond delay="1668"/>
                                          </p:stCondLst>
                                        </p:cTn>
                                        <p:tgtEl>
                                          <p:spTgt spid="204803">
                                            <p:txEl>
                                              <p:pRg st="1" end="1"/>
                                            </p:txEl>
                                          </p:spTgt>
                                        </p:tgtEl>
                                      </p:cBhvr>
                                      <p:to x="100000" y="100000"/>
                                    </p:animScale>
                                    <p:animScale>
                                      <p:cBhvr>
                                        <p:cTn id="37" dur="26">
                                          <p:stCondLst>
                                            <p:cond delay="1808"/>
                                          </p:stCondLst>
                                        </p:cTn>
                                        <p:tgtEl>
                                          <p:spTgt spid="204803">
                                            <p:txEl>
                                              <p:pRg st="1" end="1"/>
                                            </p:txEl>
                                          </p:spTgt>
                                        </p:tgtEl>
                                      </p:cBhvr>
                                      <p:to x="100000" y="95000"/>
                                    </p:animScale>
                                    <p:animScale>
                                      <p:cBhvr>
                                        <p:cTn id="38" dur="166" decel="50000">
                                          <p:stCondLst>
                                            <p:cond delay="1834"/>
                                          </p:stCondLst>
                                        </p:cTn>
                                        <p:tgtEl>
                                          <p:spTgt spid="20480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E9CA0E5-C1CA-49AF-8EF4-DAA93455B42C}" type="slidenum">
              <a:rPr lang="en-US"/>
              <a:pPr/>
              <a:t>41</a:t>
            </a:fld>
            <a:endParaRPr lang="en-US"/>
          </a:p>
        </p:txBody>
      </p:sp>
      <p:sp>
        <p:nvSpPr>
          <p:cNvPr id="204802" name="Rectangle 2"/>
          <p:cNvSpPr>
            <a:spLocks noGrp="1" noChangeArrowheads="1"/>
          </p:cNvSpPr>
          <p:nvPr>
            <p:ph type="title"/>
          </p:nvPr>
        </p:nvSpPr>
        <p:spPr>
          <a:xfrm>
            <a:off x="457200" y="274638"/>
            <a:ext cx="8229600" cy="823912"/>
          </a:xfrm>
        </p:spPr>
        <p:txBody>
          <a:bodyPr/>
          <a:lstStyle/>
          <a:p>
            <a:r>
              <a:rPr lang="vi-VN" sz="4000" smtClean="0">
                <a:solidFill>
                  <a:srgbClr val="FF0000"/>
                </a:solidFill>
                <a:effectLst>
                  <a:outerShdw blurRad="38100" dist="38100" dir="2700000" algn="tl">
                    <a:srgbClr val="C0C0C0"/>
                  </a:outerShdw>
                </a:effectLst>
              </a:rPr>
              <a:t>Tín hiệu (Signal)</a:t>
            </a:r>
            <a:endParaRPr lang="en-US" sz="4000">
              <a:solidFill>
                <a:srgbClr val="FF0000"/>
              </a:solidFill>
            </a:endParaRPr>
          </a:p>
        </p:txBody>
      </p:sp>
      <p:sp>
        <p:nvSpPr>
          <p:cNvPr id="204803" name="Rectangle 3"/>
          <p:cNvSpPr>
            <a:spLocks noGrp="1" noChangeArrowheads="1"/>
          </p:cNvSpPr>
          <p:nvPr>
            <p:ph type="body" idx="1"/>
          </p:nvPr>
        </p:nvSpPr>
        <p:spPr>
          <a:xfrm>
            <a:off x="347663" y="1190625"/>
            <a:ext cx="8474075" cy="4786313"/>
          </a:xfrm>
        </p:spPr>
        <p:txBody>
          <a:bodyPr/>
          <a:lstStyle/>
          <a:p>
            <a:pPr marL="63500" indent="-63500" algn="just">
              <a:buClr>
                <a:srgbClr val="FF0000"/>
              </a:buClr>
              <a:buSzPct val="140000"/>
              <a:buNone/>
            </a:pPr>
            <a:r>
              <a:rPr lang="en-US" smtClean="0">
                <a:effectLst>
                  <a:outerShdw blurRad="38100" dist="38100" dir="2700000" algn="tl">
                    <a:srgbClr val="C0C0C0"/>
                  </a:outerShdw>
                </a:effectLst>
              </a:rPr>
              <a:t>+</a:t>
            </a:r>
            <a:r>
              <a:rPr lang="vi-VN" smtClean="0">
                <a:effectLst>
                  <a:outerShdw blurRad="38100" dist="38100" dir="2700000" algn="tl">
                    <a:srgbClr val="C0C0C0"/>
                  </a:outerShdw>
                </a:effectLst>
              </a:rPr>
              <a:t> Tín hiệu là một cơ chế phần mềm tương tự như các ngắt cứng tác động đến</a:t>
            </a: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các tiến trình. </a:t>
            </a:r>
            <a:endParaRPr lang="en-US" smtClean="0">
              <a:effectLst>
                <a:outerShdw blurRad="38100" dist="38100" dir="2700000" algn="tl">
                  <a:srgbClr val="C0C0C0"/>
                </a:outerShdw>
              </a:effectLst>
            </a:endParaRPr>
          </a:p>
          <a:p>
            <a:pPr marL="63500" indent="-63500" algn="just">
              <a:buClr>
                <a:srgbClr val="FF0000"/>
              </a:buClr>
              <a:buSzPct val="140000"/>
              <a:buNone/>
            </a:pP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Một tín hiệu được sử dụng để thông báo cho tiến trình về một sự kiện nào</a:t>
            </a: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đó xảy ra. Có nhiều tín hiệu được định nghĩa, mỗi một tín hiệu có một ý nghĩa tương</a:t>
            </a: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ứng với một sự kiện đặc trưng.</a:t>
            </a:r>
            <a:endParaRPr lang="en-US">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wipe(down)">
                                      <p:cBhvr>
                                        <p:cTn id="7" dur="580">
                                          <p:stCondLst>
                                            <p:cond delay="0"/>
                                          </p:stCondLst>
                                        </p:cTn>
                                        <p:tgtEl>
                                          <p:spTgt spid="204803">
                                            <p:txEl>
                                              <p:pRg st="0" end="0"/>
                                            </p:txEl>
                                          </p:spTgt>
                                        </p:tgtEl>
                                      </p:cBhvr>
                                    </p:animEffect>
                                    <p:anim calcmode="lin" valueType="num">
                                      <p:cBhvr>
                                        <p:cTn id="8" dur="1822" tmFilter="0,0; 0.14,0.36; 0.43,0.73; 0.71,0.91; 1.0,1.0">
                                          <p:stCondLst>
                                            <p:cond delay="0"/>
                                          </p:stCondLst>
                                        </p:cTn>
                                        <p:tgtEl>
                                          <p:spTgt spid="20480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480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480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480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480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04803">
                                            <p:txEl>
                                              <p:pRg st="0" end="0"/>
                                            </p:txEl>
                                          </p:spTgt>
                                        </p:tgtEl>
                                      </p:cBhvr>
                                      <p:to x="100000" y="60000"/>
                                    </p:animScale>
                                    <p:animScale>
                                      <p:cBhvr>
                                        <p:cTn id="14" dur="166" decel="50000">
                                          <p:stCondLst>
                                            <p:cond delay="676"/>
                                          </p:stCondLst>
                                        </p:cTn>
                                        <p:tgtEl>
                                          <p:spTgt spid="204803">
                                            <p:txEl>
                                              <p:pRg st="0" end="0"/>
                                            </p:txEl>
                                          </p:spTgt>
                                        </p:tgtEl>
                                      </p:cBhvr>
                                      <p:to x="100000" y="100000"/>
                                    </p:animScale>
                                    <p:animScale>
                                      <p:cBhvr>
                                        <p:cTn id="15" dur="26">
                                          <p:stCondLst>
                                            <p:cond delay="1312"/>
                                          </p:stCondLst>
                                        </p:cTn>
                                        <p:tgtEl>
                                          <p:spTgt spid="204803">
                                            <p:txEl>
                                              <p:pRg st="0" end="0"/>
                                            </p:txEl>
                                          </p:spTgt>
                                        </p:tgtEl>
                                      </p:cBhvr>
                                      <p:to x="100000" y="80000"/>
                                    </p:animScale>
                                    <p:animScale>
                                      <p:cBhvr>
                                        <p:cTn id="16" dur="166" decel="50000">
                                          <p:stCondLst>
                                            <p:cond delay="1338"/>
                                          </p:stCondLst>
                                        </p:cTn>
                                        <p:tgtEl>
                                          <p:spTgt spid="204803">
                                            <p:txEl>
                                              <p:pRg st="0" end="0"/>
                                            </p:txEl>
                                          </p:spTgt>
                                        </p:tgtEl>
                                      </p:cBhvr>
                                      <p:to x="100000" y="100000"/>
                                    </p:animScale>
                                    <p:animScale>
                                      <p:cBhvr>
                                        <p:cTn id="17" dur="26">
                                          <p:stCondLst>
                                            <p:cond delay="1642"/>
                                          </p:stCondLst>
                                        </p:cTn>
                                        <p:tgtEl>
                                          <p:spTgt spid="204803">
                                            <p:txEl>
                                              <p:pRg st="0" end="0"/>
                                            </p:txEl>
                                          </p:spTgt>
                                        </p:tgtEl>
                                      </p:cBhvr>
                                      <p:to x="100000" y="90000"/>
                                    </p:animScale>
                                    <p:animScale>
                                      <p:cBhvr>
                                        <p:cTn id="18" dur="166" decel="50000">
                                          <p:stCondLst>
                                            <p:cond delay="1668"/>
                                          </p:stCondLst>
                                        </p:cTn>
                                        <p:tgtEl>
                                          <p:spTgt spid="204803">
                                            <p:txEl>
                                              <p:pRg st="0" end="0"/>
                                            </p:txEl>
                                          </p:spTgt>
                                        </p:tgtEl>
                                      </p:cBhvr>
                                      <p:to x="100000" y="100000"/>
                                    </p:animScale>
                                    <p:animScale>
                                      <p:cBhvr>
                                        <p:cTn id="19" dur="26">
                                          <p:stCondLst>
                                            <p:cond delay="1808"/>
                                          </p:stCondLst>
                                        </p:cTn>
                                        <p:tgtEl>
                                          <p:spTgt spid="204803">
                                            <p:txEl>
                                              <p:pRg st="0" end="0"/>
                                            </p:txEl>
                                          </p:spTgt>
                                        </p:tgtEl>
                                      </p:cBhvr>
                                      <p:to x="100000" y="95000"/>
                                    </p:animScale>
                                    <p:animScale>
                                      <p:cBhvr>
                                        <p:cTn id="20" dur="166" decel="50000">
                                          <p:stCondLst>
                                            <p:cond delay="1834"/>
                                          </p:stCondLst>
                                        </p:cTn>
                                        <p:tgtEl>
                                          <p:spTgt spid="20480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04803">
                                            <p:txEl>
                                              <p:pRg st="1" end="1"/>
                                            </p:txEl>
                                          </p:spTgt>
                                        </p:tgtEl>
                                        <p:attrNameLst>
                                          <p:attrName>style.visibility</p:attrName>
                                        </p:attrNameLst>
                                      </p:cBhvr>
                                      <p:to>
                                        <p:strVal val="visible"/>
                                      </p:to>
                                    </p:set>
                                    <p:animEffect transition="in" filter="wipe(down)">
                                      <p:cBhvr>
                                        <p:cTn id="25" dur="580">
                                          <p:stCondLst>
                                            <p:cond delay="0"/>
                                          </p:stCondLst>
                                        </p:cTn>
                                        <p:tgtEl>
                                          <p:spTgt spid="204803">
                                            <p:txEl>
                                              <p:pRg st="1" end="1"/>
                                            </p:txEl>
                                          </p:spTgt>
                                        </p:tgtEl>
                                      </p:cBhvr>
                                    </p:animEffect>
                                    <p:anim calcmode="lin" valueType="num">
                                      <p:cBhvr>
                                        <p:cTn id="26" dur="1822" tmFilter="0,0; 0.14,0.36; 0.43,0.73; 0.71,0.91; 1.0,1.0">
                                          <p:stCondLst>
                                            <p:cond delay="0"/>
                                          </p:stCondLst>
                                        </p:cTn>
                                        <p:tgtEl>
                                          <p:spTgt spid="20480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0480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0480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0480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0480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04803">
                                            <p:txEl>
                                              <p:pRg st="1" end="1"/>
                                            </p:txEl>
                                          </p:spTgt>
                                        </p:tgtEl>
                                      </p:cBhvr>
                                      <p:to x="100000" y="60000"/>
                                    </p:animScale>
                                    <p:animScale>
                                      <p:cBhvr>
                                        <p:cTn id="32" dur="166" decel="50000">
                                          <p:stCondLst>
                                            <p:cond delay="676"/>
                                          </p:stCondLst>
                                        </p:cTn>
                                        <p:tgtEl>
                                          <p:spTgt spid="204803">
                                            <p:txEl>
                                              <p:pRg st="1" end="1"/>
                                            </p:txEl>
                                          </p:spTgt>
                                        </p:tgtEl>
                                      </p:cBhvr>
                                      <p:to x="100000" y="100000"/>
                                    </p:animScale>
                                    <p:animScale>
                                      <p:cBhvr>
                                        <p:cTn id="33" dur="26">
                                          <p:stCondLst>
                                            <p:cond delay="1312"/>
                                          </p:stCondLst>
                                        </p:cTn>
                                        <p:tgtEl>
                                          <p:spTgt spid="204803">
                                            <p:txEl>
                                              <p:pRg st="1" end="1"/>
                                            </p:txEl>
                                          </p:spTgt>
                                        </p:tgtEl>
                                      </p:cBhvr>
                                      <p:to x="100000" y="80000"/>
                                    </p:animScale>
                                    <p:animScale>
                                      <p:cBhvr>
                                        <p:cTn id="34" dur="166" decel="50000">
                                          <p:stCondLst>
                                            <p:cond delay="1338"/>
                                          </p:stCondLst>
                                        </p:cTn>
                                        <p:tgtEl>
                                          <p:spTgt spid="204803">
                                            <p:txEl>
                                              <p:pRg st="1" end="1"/>
                                            </p:txEl>
                                          </p:spTgt>
                                        </p:tgtEl>
                                      </p:cBhvr>
                                      <p:to x="100000" y="100000"/>
                                    </p:animScale>
                                    <p:animScale>
                                      <p:cBhvr>
                                        <p:cTn id="35" dur="26">
                                          <p:stCondLst>
                                            <p:cond delay="1642"/>
                                          </p:stCondLst>
                                        </p:cTn>
                                        <p:tgtEl>
                                          <p:spTgt spid="204803">
                                            <p:txEl>
                                              <p:pRg st="1" end="1"/>
                                            </p:txEl>
                                          </p:spTgt>
                                        </p:tgtEl>
                                      </p:cBhvr>
                                      <p:to x="100000" y="90000"/>
                                    </p:animScale>
                                    <p:animScale>
                                      <p:cBhvr>
                                        <p:cTn id="36" dur="166" decel="50000">
                                          <p:stCondLst>
                                            <p:cond delay="1668"/>
                                          </p:stCondLst>
                                        </p:cTn>
                                        <p:tgtEl>
                                          <p:spTgt spid="204803">
                                            <p:txEl>
                                              <p:pRg st="1" end="1"/>
                                            </p:txEl>
                                          </p:spTgt>
                                        </p:tgtEl>
                                      </p:cBhvr>
                                      <p:to x="100000" y="100000"/>
                                    </p:animScale>
                                    <p:animScale>
                                      <p:cBhvr>
                                        <p:cTn id="37" dur="26">
                                          <p:stCondLst>
                                            <p:cond delay="1808"/>
                                          </p:stCondLst>
                                        </p:cTn>
                                        <p:tgtEl>
                                          <p:spTgt spid="204803">
                                            <p:txEl>
                                              <p:pRg st="1" end="1"/>
                                            </p:txEl>
                                          </p:spTgt>
                                        </p:tgtEl>
                                      </p:cBhvr>
                                      <p:to x="100000" y="95000"/>
                                    </p:animScale>
                                    <p:animScale>
                                      <p:cBhvr>
                                        <p:cTn id="38" dur="166" decel="50000">
                                          <p:stCondLst>
                                            <p:cond delay="1834"/>
                                          </p:stCondLst>
                                        </p:cTn>
                                        <p:tgtEl>
                                          <p:spTgt spid="20480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E9CA0E5-C1CA-49AF-8EF4-DAA93455B42C}" type="slidenum">
              <a:rPr lang="en-US"/>
              <a:pPr/>
              <a:t>42</a:t>
            </a:fld>
            <a:endParaRPr lang="en-US"/>
          </a:p>
        </p:txBody>
      </p:sp>
      <p:sp>
        <p:nvSpPr>
          <p:cNvPr id="204802" name="Rectangle 2"/>
          <p:cNvSpPr>
            <a:spLocks noGrp="1" noChangeArrowheads="1"/>
          </p:cNvSpPr>
          <p:nvPr>
            <p:ph type="title"/>
          </p:nvPr>
        </p:nvSpPr>
        <p:spPr>
          <a:xfrm>
            <a:off x="457200" y="274638"/>
            <a:ext cx="8229600" cy="823912"/>
          </a:xfrm>
        </p:spPr>
        <p:txBody>
          <a:bodyPr/>
          <a:lstStyle/>
          <a:p>
            <a:r>
              <a:rPr lang="vi-VN" sz="4000" smtClean="0">
                <a:solidFill>
                  <a:srgbClr val="FF0000"/>
                </a:solidFill>
                <a:effectLst>
                  <a:outerShdw blurRad="38100" dist="38100" dir="2700000" algn="tl">
                    <a:srgbClr val="C0C0C0"/>
                  </a:outerShdw>
                </a:effectLst>
              </a:rPr>
              <a:t>Tín hiệu (Signal)</a:t>
            </a:r>
            <a:endParaRPr lang="en-US" sz="4000">
              <a:solidFill>
                <a:srgbClr val="FF3300"/>
              </a:solidFill>
            </a:endParaRPr>
          </a:p>
        </p:txBody>
      </p:sp>
      <p:sp>
        <p:nvSpPr>
          <p:cNvPr id="204803" name="Rectangle 3"/>
          <p:cNvSpPr>
            <a:spLocks noGrp="1" noChangeArrowheads="1"/>
          </p:cNvSpPr>
          <p:nvPr>
            <p:ph type="body" idx="1"/>
          </p:nvPr>
        </p:nvSpPr>
        <p:spPr>
          <a:xfrm>
            <a:off x="214313" y="1190625"/>
            <a:ext cx="8796337" cy="4810125"/>
          </a:xfrm>
        </p:spPr>
        <p:txBody>
          <a:bodyPr/>
          <a:lstStyle/>
          <a:p>
            <a:pPr marL="63500" indent="-63500" algn="just">
              <a:buClr>
                <a:srgbClr val="FF0000"/>
              </a:buClr>
              <a:buSzPct val="140000"/>
              <a:buNone/>
            </a:pPr>
            <a:r>
              <a:rPr lang="en-US" sz="3000" smtClean="0">
                <a:effectLst>
                  <a:outerShdw blurRad="38100" dist="38100" dir="2700000" algn="tl">
                    <a:srgbClr val="C0C0C0"/>
                  </a:outerShdw>
                </a:effectLst>
              </a:rPr>
              <a:t>+ </a:t>
            </a:r>
            <a:r>
              <a:rPr lang="vi-VN" sz="3000" smtClean="0">
                <a:effectLst>
                  <a:outerShdw blurRad="38100" dist="38100" dir="2700000" algn="tl">
                    <a:srgbClr val="C0C0C0"/>
                  </a:outerShdw>
                </a:effectLst>
              </a:rPr>
              <a:t>Mỗi tiến trình s</a:t>
            </a:r>
            <a:r>
              <a:rPr lang="en-US" sz="3000">
                <a:effectLst>
                  <a:outerShdw blurRad="38100" dist="38100" dir="2700000" algn="tl">
                    <a:srgbClr val="C0C0C0"/>
                  </a:outerShdw>
                </a:effectLst>
              </a:rPr>
              <a:t>ở</a:t>
            </a:r>
            <a:r>
              <a:rPr lang="vi-VN" sz="3000" smtClean="0">
                <a:effectLst>
                  <a:outerShdw blurRad="38100" dist="38100" dir="2700000" algn="tl">
                    <a:srgbClr val="C0C0C0"/>
                  </a:outerShdw>
                </a:effectLst>
              </a:rPr>
              <a:t> hữu một bảng các tín hiệu khác nhau</a:t>
            </a:r>
            <a:r>
              <a:rPr lang="en-US" sz="3000" smtClean="0">
                <a:effectLst>
                  <a:outerShdw blurRad="38100" dist="38100" dir="2700000" algn="tl">
                    <a:srgbClr val="C0C0C0"/>
                  </a:outerShdw>
                </a:effectLst>
              </a:rPr>
              <a:t>,</a:t>
            </a:r>
            <a:r>
              <a:rPr lang="vi-VN" sz="3000" smtClean="0">
                <a:effectLst>
                  <a:outerShdw blurRad="38100" dist="38100" dir="2700000" algn="tl">
                    <a:srgbClr val="C0C0C0"/>
                  </a:outerShdw>
                </a:effectLst>
              </a:rPr>
              <a:t> mỗi tín hiệu sẽ có</a:t>
            </a:r>
            <a:r>
              <a:rPr lang="en-US" sz="3000" smtClean="0">
                <a:effectLst>
                  <a:outerShdw blurRad="38100" dist="38100" dir="2700000" algn="tl">
                    <a:srgbClr val="C0C0C0"/>
                  </a:outerShdw>
                </a:effectLst>
              </a:rPr>
              <a:t> </a:t>
            </a:r>
            <a:r>
              <a:rPr lang="vi-VN" sz="3000" smtClean="0">
                <a:effectLst>
                  <a:outerShdw blurRad="38100" dist="38100" dir="2700000" algn="tl">
                    <a:srgbClr val="C0C0C0"/>
                  </a:outerShdw>
                </a:effectLst>
              </a:rPr>
              <a:t>tương ứng một trình xử lý tín hiệu qui định các xử lý của tiến trình khi</a:t>
            </a:r>
            <a:r>
              <a:rPr lang="en-US" sz="3000" smtClean="0">
                <a:effectLst>
                  <a:outerShdw blurRad="38100" dist="38100" dir="2700000" algn="tl">
                    <a:srgbClr val="C0C0C0"/>
                  </a:outerShdw>
                </a:effectLst>
              </a:rPr>
              <a:t> </a:t>
            </a:r>
            <a:r>
              <a:rPr lang="vi-VN" sz="3000" smtClean="0">
                <a:effectLst>
                  <a:outerShdw blurRad="38100" dist="38100" dir="2700000" algn="tl">
                    <a:srgbClr val="C0C0C0"/>
                  </a:outerShdw>
                </a:effectLst>
              </a:rPr>
              <a:t>nhận được tín hiệu tương ứng.</a:t>
            </a:r>
            <a:r>
              <a:rPr lang="en-US" sz="3000" smtClean="0">
                <a:effectLst>
                  <a:outerShdw blurRad="38100" dist="38100" dir="2700000" algn="tl">
                    <a:srgbClr val="C0C0C0"/>
                  </a:outerShdw>
                </a:effectLst>
              </a:rPr>
              <a:t> </a:t>
            </a:r>
          </a:p>
          <a:p>
            <a:pPr marL="63500" indent="-63500" algn="just">
              <a:buClr>
                <a:srgbClr val="FF0000"/>
              </a:buClr>
              <a:buSzPct val="140000"/>
              <a:buNone/>
            </a:pPr>
            <a:r>
              <a:rPr lang="en-US" sz="3000" smtClean="0">
                <a:effectLst>
                  <a:outerShdw blurRad="38100" dist="38100" dir="2700000" algn="tl">
                    <a:srgbClr val="C0C0C0"/>
                  </a:outerShdw>
                </a:effectLst>
              </a:rPr>
              <a:t>+ </a:t>
            </a:r>
            <a:r>
              <a:rPr lang="vi-VN" sz="3000" smtClean="0">
                <a:effectLst>
                  <a:outerShdw blurRad="38100" dist="38100" dir="2700000" algn="tl">
                    <a:srgbClr val="C0C0C0"/>
                  </a:outerShdw>
                </a:effectLst>
              </a:rPr>
              <a:t>Các tín hiệu được gởi đi bởi:</a:t>
            </a:r>
          </a:p>
          <a:p>
            <a:pPr marL="63500" indent="-63500" algn="just">
              <a:buClr>
                <a:srgbClr val="FF0000"/>
              </a:buClr>
              <a:buSzPct val="140000"/>
              <a:buNone/>
            </a:pPr>
            <a:r>
              <a:rPr lang="en-US" sz="3000" smtClean="0">
                <a:effectLst>
                  <a:outerShdw blurRad="38100" dist="38100" dir="2700000" algn="tl">
                    <a:srgbClr val="C0C0C0"/>
                  </a:outerShdw>
                </a:effectLst>
              </a:rPr>
              <a:t>	- </a:t>
            </a:r>
            <a:r>
              <a:rPr lang="vi-VN" sz="3000" smtClean="0">
                <a:effectLst>
                  <a:outerShdw blurRad="38100" dist="38100" dir="2700000" algn="tl">
                    <a:srgbClr val="C0C0C0"/>
                  </a:outerShdw>
                </a:effectLst>
              </a:rPr>
              <a:t>Phần cứng</a:t>
            </a:r>
            <a:r>
              <a:rPr lang="en-US" sz="3000" smtClean="0">
                <a:effectLst>
                  <a:outerShdw blurRad="38100" dist="38100" dir="2700000" algn="tl">
                    <a:srgbClr val="C0C0C0"/>
                  </a:outerShdw>
                </a:effectLst>
              </a:rPr>
              <a:t>:</a:t>
            </a:r>
            <a:r>
              <a:rPr lang="vi-VN" sz="3000" smtClean="0">
                <a:effectLst>
                  <a:outerShdw blurRad="38100" dist="38100" dir="2700000" algn="tl">
                    <a:srgbClr val="C0C0C0"/>
                  </a:outerShdw>
                </a:effectLst>
              </a:rPr>
              <a:t> </a:t>
            </a:r>
            <a:r>
              <a:rPr lang="en-US" sz="3000" smtClean="0">
                <a:effectLst>
                  <a:outerShdw blurRad="38100" dist="38100" dir="2700000" algn="tl">
                    <a:srgbClr val="C0C0C0"/>
                  </a:outerShdw>
                </a:effectLst>
              </a:rPr>
              <a:t> V</a:t>
            </a:r>
            <a:r>
              <a:rPr lang="vi-VN" sz="3000" smtClean="0">
                <a:effectLst>
                  <a:outerShdw blurRad="38100" dist="38100" dir="2700000" algn="tl">
                    <a:srgbClr val="C0C0C0"/>
                  </a:outerShdw>
                </a:effectLst>
              </a:rPr>
              <a:t>í dụ</a:t>
            </a:r>
            <a:r>
              <a:rPr lang="en-US" sz="3000" smtClean="0">
                <a:effectLst>
                  <a:outerShdw blurRad="38100" dist="38100" dir="2700000" algn="tl">
                    <a:srgbClr val="C0C0C0"/>
                  </a:outerShdw>
                </a:effectLst>
              </a:rPr>
              <a:t>,</a:t>
            </a:r>
            <a:r>
              <a:rPr lang="vi-VN" sz="3000" smtClean="0">
                <a:effectLst>
                  <a:outerShdw blurRad="38100" dist="38100" dir="2700000" algn="tl">
                    <a:srgbClr val="C0C0C0"/>
                  </a:outerShdw>
                </a:effectLst>
              </a:rPr>
              <a:t> lỗi do các phép tính số học</a:t>
            </a:r>
            <a:r>
              <a:rPr lang="en-US" sz="3000" smtClean="0">
                <a:effectLst>
                  <a:outerShdw blurRad="38100" dist="38100" dir="2700000" algn="tl">
                    <a:srgbClr val="C0C0C0"/>
                  </a:outerShdw>
                </a:effectLst>
              </a:rPr>
              <a:t>.</a:t>
            </a:r>
            <a:endParaRPr lang="vi-VN" sz="3000" smtClean="0">
              <a:effectLst>
                <a:outerShdw blurRad="38100" dist="38100" dir="2700000" algn="tl">
                  <a:srgbClr val="C0C0C0"/>
                </a:outerShdw>
              </a:effectLst>
            </a:endParaRPr>
          </a:p>
          <a:p>
            <a:pPr marL="63500" indent="-63500" algn="just">
              <a:buClr>
                <a:srgbClr val="FF0000"/>
              </a:buClr>
              <a:buSzPct val="140000"/>
              <a:buNone/>
            </a:pPr>
            <a:r>
              <a:rPr lang="en-US" sz="3000" smtClean="0">
                <a:effectLst>
                  <a:outerShdw blurRad="38100" dist="38100" dir="2700000" algn="tl">
                    <a:srgbClr val="C0C0C0"/>
                  </a:outerShdw>
                </a:effectLst>
              </a:rPr>
              <a:t>	- </a:t>
            </a:r>
            <a:r>
              <a:rPr lang="vi-VN" sz="3000" smtClean="0">
                <a:effectLst>
                  <a:outerShdw blurRad="38100" dist="38100" dir="2700000" algn="tl">
                    <a:srgbClr val="C0C0C0"/>
                  </a:outerShdw>
                </a:effectLst>
              </a:rPr>
              <a:t>Hạt nhân hệ điều hành</a:t>
            </a:r>
            <a:r>
              <a:rPr lang="en-US" sz="3000" smtClean="0">
                <a:effectLst>
                  <a:outerShdw blurRad="38100" dist="38100" dir="2700000" algn="tl">
                    <a:srgbClr val="C0C0C0"/>
                  </a:outerShdw>
                </a:effectLst>
              </a:rPr>
              <a:t>:</a:t>
            </a:r>
            <a:r>
              <a:rPr lang="vi-VN" sz="3000" smtClean="0">
                <a:effectLst>
                  <a:outerShdw blurRad="38100" dist="38100" dir="2700000" algn="tl">
                    <a:srgbClr val="C0C0C0"/>
                  </a:outerShdw>
                </a:effectLst>
              </a:rPr>
              <a:t> </a:t>
            </a:r>
            <a:r>
              <a:rPr lang="en-US" sz="3000" smtClean="0">
                <a:effectLst>
                  <a:outerShdw blurRad="38100" dist="38100" dir="2700000" algn="tl">
                    <a:srgbClr val="C0C0C0"/>
                  </a:outerShdw>
                </a:effectLst>
              </a:rPr>
              <a:t>V</a:t>
            </a:r>
            <a:r>
              <a:rPr lang="vi-VN" sz="3000" smtClean="0">
                <a:effectLst>
                  <a:outerShdw blurRad="38100" dist="38100" dir="2700000" algn="tl">
                    <a:srgbClr val="C0C0C0"/>
                  </a:outerShdw>
                </a:effectLst>
              </a:rPr>
              <a:t>í dụ</a:t>
            </a:r>
            <a:r>
              <a:rPr lang="en-US" sz="3000" smtClean="0">
                <a:effectLst>
                  <a:outerShdw blurRad="38100" dist="38100" dir="2700000" algn="tl">
                    <a:srgbClr val="C0C0C0"/>
                  </a:outerShdw>
                </a:effectLst>
              </a:rPr>
              <a:t>,</a:t>
            </a:r>
            <a:r>
              <a:rPr lang="vi-VN" sz="3000" smtClean="0">
                <a:effectLst>
                  <a:outerShdw blurRad="38100" dist="38100" dir="2700000" algn="tl">
                    <a:srgbClr val="C0C0C0"/>
                  </a:outerShdw>
                </a:effectLst>
              </a:rPr>
              <a:t> </a:t>
            </a:r>
            <a:r>
              <a:rPr lang="en-US" sz="3000" smtClean="0">
                <a:effectLst>
                  <a:outerShdw blurRad="38100" dist="38100" dir="2700000" algn="tl">
                    <a:srgbClr val="C0C0C0"/>
                  </a:outerShdw>
                </a:effectLst>
              </a:rPr>
              <a:t>thông báo cho</a:t>
            </a:r>
            <a:r>
              <a:rPr lang="vi-VN" sz="3000" smtClean="0">
                <a:effectLst>
                  <a:outerShdw blurRad="38100" dist="38100" dir="2700000" algn="tl">
                    <a:srgbClr val="C0C0C0"/>
                  </a:outerShdw>
                </a:effectLst>
              </a:rPr>
              <a:t> tiến trình khi có một thiết bị</a:t>
            </a:r>
            <a:r>
              <a:rPr lang="en-US" sz="3000" smtClean="0">
                <a:effectLst>
                  <a:outerShdw blurRad="38100" dist="38100" dir="2700000" algn="tl">
                    <a:srgbClr val="C0C0C0"/>
                  </a:outerShdw>
                </a:effectLst>
              </a:rPr>
              <a:t> </a:t>
            </a:r>
            <a:r>
              <a:rPr lang="vi-VN" sz="3000" smtClean="0">
                <a:effectLst>
                  <a:outerShdw blurRad="38100" dist="38100" dir="2700000" algn="tl">
                    <a:srgbClr val="C0C0C0"/>
                  </a:outerShdw>
                </a:effectLst>
              </a:rPr>
              <a:t>nhập/xuất tự do</a:t>
            </a:r>
            <a:r>
              <a:rPr lang="en-US" sz="3000" smtClean="0">
                <a:effectLst>
                  <a:outerShdw blurRad="38100" dist="38100" dir="2700000" algn="tl">
                    <a:srgbClr val="C0C0C0"/>
                  </a:outerShdw>
                </a:effectLst>
              </a:rPr>
              <a:t> (nhàn rỗi`)</a:t>
            </a:r>
            <a:r>
              <a:rPr lang="vi-VN" sz="3000" smtClean="0">
                <a:effectLst>
                  <a:outerShdw blurRad="38100" dist="38100" dir="2700000" algn="tl">
                    <a:srgbClr val="C0C0C0"/>
                  </a:outerShdw>
                </a:effectLst>
              </a:rPr>
              <a:t>.</a:t>
            </a:r>
            <a:endParaRPr lang="en-US" sz="3000" smtClean="0">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E9CA0E5-C1CA-49AF-8EF4-DAA93455B42C}" type="slidenum">
              <a:rPr lang="en-US"/>
              <a:pPr/>
              <a:t>43</a:t>
            </a:fld>
            <a:endParaRPr lang="en-US"/>
          </a:p>
        </p:txBody>
      </p:sp>
      <p:sp>
        <p:nvSpPr>
          <p:cNvPr id="204802" name="Rectangle 2"/>
          <p:cNvSpPr>
            <a:spLocks noGrp="1" noChangeArrowheads="1"/>
          </p:cNvSpPr>
          <p:nvPr>
            <p:ph type="title"/>
          </p:nvPr>
        </p:nvSpPr>
        <p:spPr>
          <a:xfrm>
            <a:off x="457200" y="274638"/>
            <a:ext cx="8229600" cy="823912"/>
          </a:xfrm>
        </p:spPr>
        <p:txBody>
          <a:bodyPr/>
          <a:lstStyle/>
          <a:p>
            <a:r>
              <a:rPr lang="vi-VN" sz="4000" smtClean="0">
                <a:solidFill>
                  <a:srgbClr val="FF0000"/>
                </a:solidFill>
                <a:effectLst>
                  <a:outerShdw blurRad="38100" dist="38100" dir="2700000" algn="tl">
                    <a:srgbClr val="C0C0C0"/>
                  </a:outerShdw>
                </a:effectLst>
              </a:rPr>
              <a:t>Tín hiệu (Signal)</a:t>
            </a:r>
            <a:endParaRPr lang="en-US" sz="4000">
              <a:solidFill>
                <a:srgbClr val="FF3300"/>
              </a:solidFill>
            </a:endParaRPr>
          </a:p>
        </p:txBody>
      </p:sp>
      <p:sp>
        <p:nvSpPr>
          <p:cNvPr id="204803" name="Rectangle 3"/>
          <p:cNvSpPr>
            <a:spLocks noGrp="1" noChangeArrowheads="1"/>
          </p:cNvSpPr>
          <p:nvPr>
            <p:ph type="body" idx="1"/>
          </p:nvPr>
        </p:nvSpPr>
        <p:spPr>
          <a:xfrm>
            <a:off x="214313" y="1190625"/>
            <a:ext cx="8796337" cy="4810125"/>
          </a:xfrm>
        </p:spPr>
        <p:txBody>
          <a:bodyPr/>
          <a:lstStyle/>
          <a:p>
            <a:pPr marL="63500" indent="-63500" algn="just">
              <a:buClr>
                <a:srgbClr val="FF0000"/>
              </a:buClr>
              <a:buSzPct val="140000"/>
              <a:buNone/>
            </a:pPr>
            <a:r>
              <a:rPr lang="en-US" sz="2800">
                <a:effectLst>
                  <a:outerShdw blurRad="38100" dist="38100" dir="2700000" algn="tl">
                    <a:srgbClr val="C0C0C0"/>
                  </a:outerShdw>
                </a:effectLst>
              </a:rPr>
              <a:t>- </a:t>
            </a:r>
            <a:r>
              <a:rPr lang="vi-VN" sz="2800">
                <a:effectLst>
                  <a:outerShdw blurRad="38100" dist="38100" dir="2700000" algn="tl">
                    <a:srgbClr val="C0C0C0"/>
                  </a:outerShdw>
                </a:effectLst>
              </a:rPr>
              <a:t>Một tiến trình</a:t>
            </a:r>
            <a:r>
              <a:rPr lang="en-US" sz="2800">
                <a:effectLst>
                  <a:outerShdw blurRad="38100" dist="38100" dir="2700000" algn="tl">
                    <a:srgbClr val="C0C0C0"/>
                  </a:outerShdw>
                </a:effectLst>
              </a:rPr>
              <a:t>:</a:t>
            </a:r>
            <a:r>
              <a:rPr lang="vi-VN" sz="2800">
                <a:effectLst>
                  <a:outerShdw blurRad="38100" dist="38100" dir="2700000" algn="tl">
                    <a:srgbClr val="C0C0C0"/>
                  </a:outerShdw>
                </a:effectLst>
              </a:rPr>
              <a:t> </a:t>
            </a:r>
            <a:r>
              <a:rPr lang="en-US" sz="2800">
                <a:effectLst>
                  <a:outerShdw blurRad="38100" dist="38100" dir="2700000" algn="tl">
                    <a:srgbClr val="C0C0C0"/>
                  </a:outerShdw>
                </a:effectLst>
              </a:rPr>
              <a:t>V</a:t>
            </a:r>
            <a:r>
              <a:rPr lang="vi-VN" sz="2800">
                <a:effectLst>
                  <a:outerShdw blurRad="38100" dist="38100" dir="2700000" algn="tl">
                    <a:srgbClr val="C0C0C0"/>
                  </a:outerShdw>
                </a:effectLst>
              </a:rPr>
              <a:t>í dụ</a:t>
            </a:r>
            <a:r>
              <a:rPr lang="en-US" sz="2800">
                <a:effectLst>
                  <a:outerShdw blurRad="38100" dist="38100" dir="2700000" algn="tl">
                    <a:srgbClr val="C0C0C0"/>
                  </a:outerShdw>
                </a:effectLst>
              </a:rPr>
              <a:t>,</a:t>
            </a:r>
            <a:r>
              <a:rPr lang="vi-VN" sz="2800">
                <a:effectLst>
                  <a:outerShdw blurRad="38100" dist="38100" dir="2700000" algn="tl">
                    <a:srgbClr val="C0C0C0"/>
                  </a:outerShdw>
                </a:effectLst>
              </a:rPr>
              <a:t> tiến trình cha yêu cầu một tiến trình</a:t>
            </a:r>
            <a:r>
              <a:rPr lang="en-US" sz="2800">
                <a:effectLst>
                  <a:outerShdw blurRad="38100" dist="38100" dir="2700000" algn="tl">
                    <a:srgbClr val="C0C0C0"/>
                  </a:outerShdw>
                </a:effectLst>
              </a:rPr>
              <a:t> </a:t>
            </a:r>
            <a:r>
              <a:rPr lang="vi-VN" sz="2800">
                <a:effectLst>
                  <a:outerShdw blurRad="38100" dist="38100" dir="2700000" algn="tl">
                    <a:srgbClr val="C0C0C0"/>
                  </a:outerShdw>
                </a:effectLst>
              </a:rPr>
              <a:t>con kết thúc</a:t>
            </a:r>
            <a:r>
              <a:rPr lang="vi-VN" sz="2800" smtClean="0">
                <a:effectLst>
                  <a:outerShdw blurRad="38100" dist="38100" dir="2700000" algn="tl">
                    <a:srgbClr val="C0C0C0"/>
                  </a:outerShdw>
                </a:effectLst>
              </a:rPr>
              <a:t>)</a:t>
            </a:r>
            <a:r>
              <a:rPr lang="en-US" sz="2800" smtClean="0">
                <a:effectLst>
                  <a:outerShdw blurRad="38100" dist="38100" dir="2700000" algn="tl">
                    <a:srgbClr val="C0C0C0"/>
                  </a:outerShdw>
                </a:effectLst>
              </a:rPr>
              <a:t>.</a:t>
            </a:r>
            <a:endParaRPr lang="vi-VN" sz="2800">
              <a:effectLst>
                <a:outerShdw blurRad="38100" dist="38100" dir="2700000" algn="tl">
                  <a:srgbClr val="C0C0C0"/>
                </a:outerShdw>
              </a:effectLst>
            </a:endParaRPr>
          </a:p>
          <a:p>
            <a:pPr marL="63500" indent="-63500" algn="just">
              <a:buClr>
                <a:srgbClr val="FF0000"/>
              </a:buClr>
              <a:buSzPct val="140000"/>
              <a:buNone/>
            </a:pPr>
            <a:r>
              <a:rPr lang="en-US" sz="2800">
                <a:effectLst>
                  <a:outerShdw blurRad="38100" dist="38100" dir="2700000" algn="tl">
                    <a:srgbClr val="C0C0C0"/>
                  </a:outerShdw>
                </a:effectLst>
              </a:rPr>
              <a:t>- </a:t>
            </a:r>
            <a:r>
              <a:rPr lang="vi-VN" sz="2800">
                <a:effectLst>
                  <a:outerShdw blurRad="38100" dist="38100" dir="2700000" algn="tl">
                    <a:srgbClr val="C0C0C0"/>
                  </a:outerShdw>
                </a:effectLst>
              </a:rPr>
              <a:t>Người dùng</a:t>
            </a:r>
            <a:r>
              <a:rPr lang="en-US" sz="2800">
                <a:effectLst>
                  <a:outerShdw blurRad="38100" dist="38100" dir="2700000" algn="tl">
                    <a:srgbClr val="C0C0C0"/>
                  </a:outerShdw>
                </a:effectLst>
              </a:rPr>
              <a:t>:</a:t>
            </a:r>
            <a:r>
              <a:rPr lang="vi-VN" sz="2800">
                <a:effectLst>
                  <a:outerShdw blurRad="38100" dist="38100" dir="2700000" algn="tl">
                    <a:srgbClr val="C0C0C0"/>
                  </a:outerShdw>
                </a:effectLst>
              </a:rPr>
              <a:t> </a:t>
            </a:r>
            <a:r>
              <a:rPr lang="en-US" sz="2800">
                <a:effectLst>
                  <a:outerShdw blurRad="38100" dist="38100" dir="2700000" algn="tl">
                    <a:srgbClr val="C0C0C0"/>
                  </a:outerShdw>
                </a:effectLst>
              </a:rPr>
              <a:t>V</a:t>
            </a:r>
            <a:r>
              <a:rPr lang="vi-VN" sz="2800">
                <a:effectLst>
                  <a:outerShdw blurRad="38100" dist="38100" dir="2700000" algn="tl">
                    <a:srgbClr val="C0C0C0"/>
                  </a:outerShdw>
                </a:effectLst>
              </a:rPr>
              <a:t>í dụ</a:t>
            </a:r>
            <a:r>
              <a:rPr lang="en-US" sz="2800">
                <a:effectLst>
                  <a:outerShdw blurRad="38100" dist="38100" dir="2700000" algn="tl">
                    <a:srgbClr val="C0C0C0"/>
                  </a:outerShdw>
                </a:effectLst>
              </a:rPr>
              <a:t>,</a:t>
            </a:r>
            <a:r>
              <a:rPr lang="vi-VN" sz="2800">
                <a:effectLst>
                  <a:outerShdw blurRad="38100" dist="38100" dir="2700000" algn="tl">
                    <a:srgbClr val="C0C0C0"/>
                  </a:outerShdw>
                </a:effectLst>
              </a:rPr>
              <a:t> nhấn phím Ctl-C để ngắt xử lý của tiến trình</a:t>
            </a:r>
            <a:r>
              <a:rPr lang="en-US" sz="2800">
                <a:effectLst>
                  <a:outerShdw blurRad="38100" dist="38100" dir="2700000" algn="tl">
                    <a:srgbClr val="C0C0C0"/>
                  </a:outerShdw>
                </a:effectLst>
              </a:rPr>
              <a:t>.</a:t>
            </a:r>
          </a:p>
          <a:p>
            <a:pPr marL="63500" indent="-63500" algn="just">
              <a:buClr>
                <a:srgbClr val="FF0000"/>
              </a:buClr>
              <a:buSzPct val="140000"/>
              <a:buNone/>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Khi một tiến trình nhận một tín hiệu, nó có thể xử </a:t>
            </a:r>
            <a:r>
              <a:rPr lang="en-US" sz="2800" smtClean="0">
                <a:effectLst>
                  <a:outerShdw blurRad="38100" dist="38100" dir="2700000" algn="tl">
                    <a:srgbClr val="C0C0C0"/>
                  </a:outerShdw>
                </a:effectLst>
              </a:rPr>
              <a:t>lý</a:t>
            </a:r>
            <a:r>
              <a:rPr lang="vi-VN" sz="2800" smtClean="0">
                <a:effectLst>
                  <a:outerShdw blurRad="38100" dist="38100" dir="2700000" algn="tl">
                    <a:srgbClr val="C0C0C0"/>
                  </a:outerShdw>
                </a:effectLst>
              </a:rPr>
              <a:t> theo một trong các cách sau :</a:t>
            </a:r>
          </a:p>
          <a:p>
            <a:pPr marL="63500" indent="-63500" algn="just">
              <a:buClr>
                <a:srgbClr val="FF0000"/>
              </a:buClr>
              <a:buSzPct val="140000"/>
              <a:buNone/>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Bỏ qua tín hiệu</a:t>
            </a:r>
            <a:r>
              <a:rPr lang="en-US" sz="2800" smtClean="0">
                <a:effectLst>
                  <a:outerShdw blurRad="38100" dist="38100" dir="2700000" algn="tl">
                    <a:srgbClr val="C0C0C0"/>
                  </a:outerShdw>
                </a:effectLst>
              </a:rPr>
              <a:t>.</a:t>
            </a:r>
            <a:endParaRPr lang="vi-VN" sz="2800" smtClean="0">
              <a:effectLst>
                <a:outerShdw blurRad="38100" dist="38100" dir="2700000" algn="tl">
                  <a:srgbClr val="C0C0C0"/>
                </a:outerShdw>
              </a:effectLst>
            </a:endParaRPr>
          </a:p>
          <a:p>
            <a:pPr marL="63500" indent="-63500" algn="just">
              <a:buClr>
                <a:srgbClr val="FF0000"/>
              </a:buClr>
              <a:buSzPct val="140000"/>
              <a:buNone/>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Xử lý tín hiệu theo kiểu mặc định</a:t>
            </a:r>
            <a:r>
              <a:rPr lang="en-US" sz="2800" smtClean="0">
                <a:effectLst>
                  <a:outerShdw blurRad="38100" dist="38100" dir="2700000" algn="tl">
                    <a:srgbClr val="C0C0C0"/>
                  </a:outerShdw>
                </a:effectLst>
              </a:rPr>
              <a:t>.</a:t>
            </a:r>
            <a:endParaRPr lang="vi-VN" sz="2800" smtClean="0">
              <a:effectLst>
                <a:outerShdw blurRad="38100" dist="38100" dir="2700000" algn="tl">
                  <a:srgbClr val="C0C0C0"/>
                </a:outerShdw>
              </a:effectLst>
            </a:endParaRPr>
          </a:p>
          <a:p>
            <a:pPr marL="63500" indent="-63500" algn="just">
              <a:buClr>
                <a:srgbClr val="FF0000"/>
              </a:buClr>
              <a:buSzPct val="140000"/>
              <a:buNone/>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Tiếp nhận tín hiệu và xử lý theo cách đặc biệt của tiến trình.</a:t>
            </a:r>
            <a:endParaRPr lang="en-US" sz="2800">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E9CA0E5-C1CA-49AF-8EF4-DAA93455B42C}" type="slidenum">
              <a:rPr lang="en-US"/>
              <a:pPr/>
              <a:t>44</a:t>
            </a:fld>
            <a:endParaRPr lang="en-US"/>
          </a:p>
        </p:txBody>
      </p:sp>
      <p:sp>
        <p:nvSpPr>
          <p:cNvPr id="204802" name="Rectangle 2"/>
          <p:cNvSpPr>
            <a:spLocks noGrp="1" noChangeArrowheads="1"/>
          </p:cNvSpPr>
          <p:nvPr>
            <p:ph type="title"/>
          </p:nvPr>
        </p:nvSpPr>
        <p:spPr>
          <a:xfrm>
            <a:off x="457200" y="274638"/>
            <a:ext cx="8229600" cy="823912"/>
          </a:xfrm>
        </p:spPr>
        <p:txBody>
          <a:bodyPr/>
          <a:lstStyle/>
          <a:p>
            <a:r>
              <a:rPr lang="vi-VN" sz="4000" smtClean="0">
                <a:solidFill>
                  <a:srgbClr val="FF0000"/>
                </a:solidFill>
                <a:effectLst>
                  <a:outerShdw blurRad="38100" dist="38100" dir="2700000" algn="tl">
                    <a:srgbClr val="C0C0C0"/>
                  </a:outerShdw>
                </a:effectLst>
              </a:rPr>
              <a:t>Tín hiệu (Signal)</a:t>
            </a:r>
            <a:endParaRPr lang="en-US" sz="4000">
              <a:solidFill>
                <a:srgbClr val="FF3300"/>
              </a:solidFill>
            </a:endParaRPr>
          </a:p>
        </p:txBody>
      </p:sp>
      <p:sp>
        <p:nvSpPr>
          <p:cNvPr id="204803" name="Rectangle 3"/>
          <p:cNvSpPr>
            <a:spLocks noGrp="1" noChangeArrowheads="1"/>
          </p:cNvSpPr>
          <p:nvPr>
            <p:ph type="body" idx="1"/>
          </p:nvPr>
        </p:nvSpPr>
        <p:spPr>
          <a:xfrm>
            <a:off x="214313" y="1190625"/>
            <a:ext cx="8796337" cy="4810125"/>
          </a:xfrm>
        </p:spPr>
        <p:txBody>
          <a:bodyPr/>
          <a:lstStyle/>
          <a:p>
            <a:pPr marL="63500" indent="-63500" algn="just">
              <a:buClr>
                <a:srgbClr val="FF0000"/>
              </a:buClr>
              <a:buSzPct val="140000"/>
              <a:buNone/>
            </a:pPr>
            <a:r>
              <a:rPr lang="en-US" sz="3000" smtClean="0">
                <a:effectLst>
                  <a:outerShdw blurRad="38100" dist="38100" dir="2700000" algn="tl">
                    <a:srgbClr val="C0C0C0"/>
                  </a:outerShdw>
                </a:effectLst>
              </a:rPr>
              <a:t>+ </a:t>
            </a:r>
            <a:r>
              <a:rPr lang="vi-VN" sz="3000" smtClean="0">
                <a:effectLst>
                  <a:outerShdw blurRad="38100" dist="38100" dir="2700000" algn="tl">
                    <a:srgbClr val="C0C0C0"/>
                  </a:outerShdw>
                </a:effectLst>
              </a:rPr>
              <a:t>Liên lạc bằng tín hiệu mang tính chất không đồng bộ</a:t>
            </a:r>
            <a:r>
              <a:rPr lang="en-US" sz="3000" smtClean="0">
                <a:effectLst>
                  <a:outerShdw blurRad="38100" dist="38100" dir="2700000" algn="tl">
                    <a:srgbClr val="C0C0C0"/>
                  </a:outerShdw>
                </a:effectLst>
              </a:rPr>
              <a:t>:</a:t>
            </a:r>
          </a:p>
          <a:p>
            <a:pPr marL="0" indent="0" algn="just">
              <a:buClr>
                <a:srgbClr val="FF0000"/>
              </a:buClr>
              <a:buSzPct val="140000"/>
              <a:buNone/>
            </a:pPr>
            <a:r>
              <a:rPr lang="en-US" sz="3000" smtClean="0">
                <a:effectLst>
                  <a:outerShdw blurRad="38100" dist="38100" dir="2700000" algn="tl">
                    <a:srgbClr val="C0C0C0"/>
                  </a:outerShdw>
                </a:effectLst>
              </a:rPr>
              <a:t>- M</a:t>
            </a:r>
            <a:r>
              <a:rPr lang="vi-VN" sz="3000" smtClean="0">
                <a:effectLst>
                  <a:outerShdw blurRad="38100" dist="38100" dir="2700000" algn="tl">
                    <a:srgbClr val="C0C0C0"/>
                  </a:outerShdw>
                </a:effectLst>
              </a:rPr>
              <a:t>ột tiến trình</a:t>
            </a:r>
            <a:r>
              <a:rPr lang="en-US" sz="3000" smtClean="0">
                <a:effectLst>
                  <a:outerShdw blurRad="38100" dist="38100" dir="2700000" algn="tl">
                    <a:srgbClr val="C0C0C0"/>
                  </a:outerShdw>
                </a:effectLst>
              </a:rPr>
              <a:t> </a:t>
            </a:r>
            <a:r>
              <a:rPr lang="vi-VN" sz="3000" smtClean="0">
                <a:effectLst>
                  <a:outerShdw blurRad="38100" dist="38100" dir="2700000" algn="tl">
                    <a:srgbClr val="C0C0C0"/>
                  </a:outerShdw>
                </a:effectLst>
              </a:rPr>
              <a:t>nhận tín hiệu không </a:t>
            </a:r>
            <a:r>
              <a:rPr lang="en-US" sz="3000" smtClean="0">
                <a:effectLst>
                  <a:outerShdw blurRad="38100" dist="38100" dir="2700000" algn="tl">
                    <a:srgbClr val="C0C0C0"/>
                  </a:outerShdw>
                </a:effectLst>
              </a:rPr>
              <a:t>được báo</a:t>
            </a:r>
            <a:r>
              <a:rPr lang="vi-VN" sz="3000" smtClean="0">
                <a:effectLst>
                  <a:outerShdw blurRad="38100" dist="38100" dir="2700000" algn="tl">
                    <a:srgbClr val="C0C0C0"/>
                  </a:outerShdw>
                </a:effectLst>
              </a:rPr>
              <a:t> trước thời điểm nhận tính hiệu. </a:t>
            </a:r>
            <a:endParaRPr lang="en-US" sz="3000" smtClean="0">
              <a:effectLst>
                <a:outerShdw blurRad="38100" dist="38100" dir="2700000" algn="tl">
                  <a:srgbClr val="C0C0C0"/>
                </a:outerShdw>
              </a:effectLst>
            </a:endParaRPr>
          </a:p>
          <a:p>
            <a:pPr marL="0" indent="0" algn="just">
              <a:buClr>
                <a:srgbClr val="FF0000"/>
              </a:buClr>
              <a:buSzPct val="140000"/>
              <a:buNone/>
            </a:pPr>
            <a:r>
              <a:rPr lang="en-US" sz="3000" smtClean="0">
                <a:effectLst>
                  <a:outerShdw blurRad="38100" dist="38100" dir="2700000" algn="tl">
                    <a:srgbClr val="C0C0C0"/>
                  </a:outerShdw>
                </a:effectLst>
              </a:rPr>
              <a:t>- C</a:t>
            </a:r>
            <a:r>
              <a:rPr lang="vi-VN" sz="3000" smtClean="0">
                <a:effectLst>
                  <a:outerShdw blurRad="38100" dist="38100" dir="2700000" algn="tl">
                    <a:srgbClr val="C0C0C0"/>
                  </a:outerShdw>
                </a:effectLst>
              </a:rPr>
              <a:t>ác tiến trình</a:t>
            </a:r>
            <a:r>
              <a:rPr lang="en-US" sz="3000" smtClean="0">
                <a:effectLst>
                  <a:outerShdw blurRad="38100" dist="38100" dir="2700000" algn="tl">
                    <a:srgbClr val="C0C0C0"/>
                  </a:outerShdw>
                </a:effectLst>
              </a:rPr>
              <a:t> </a:t>
            </a:r>
            <a:r>
              <a:rPr lang="vi-VN" sz="3000" smtClean="0">
                <a:effectLst>
                  <a:outerShdw blurRad="38100" dist="38100" dir="2700000" algn="tl">
                    <a:srgbClr val="C0C0C0"/>
                  </a:outerShdw>
                </a:effectLst>
              </a:rPr>
              <a:t>không thể kiểm tra được sự kiện tương ứng với tín hiệu có thật sự xảy ra </a:t>
            </a:r>
            <a:r>
              <a:rPr lang="en-US" sz="3000" smtClean="0">
                <a:effectLst>
                  <a:outerShdw blurRad="38100" dist="38100" dir="2700000" algn="tl">
                    <a:srgbClr val="C0C0C0"/>
                  </a:outerShdw>
                </a:effectLst>
              </a:rPr>
              <a:t>hay không</a:t>
            </a:r>
            <a:r>
              <a:rPr lang="vi-VN" sz="3000" smtClean="0">
                <a:effectLst>
                  <a:outerShdw blurRad="38100" dist="38100" dir="2700000" algn="tl">
                    <a:srgbClr val="C0C0C0"/>
                  </a:outerShdw>
                </a:effectLst>
              </a:rPr>
              <a:t>? </a:t>
            </a:r>
            <a:endParaRPr lang="en-US" sz="3000" smtClean="0">
              <a:effectLst>
                <a:outerShdw blurRad="38100" dist="38100" dir="2700000" algn="tl">
                  <a:srgbClr val="C0C0C0"/>
                </a:outerShdw>
              </a:effectLst>
            </a:endParaRPr>
          </a:p>
          <a:p>
            <a:pPr marL="63500" indent="-63500" algn="just">
              <a:buClr>
                <a:srgbClr val="FF0000"/>
              </a:buClr>
              <a:buSzPct val="140000"/>
              <a:buNone/>
            </a:pPr>
            <a:r>
              <a:rPr lang="en-US" sz="3000" smtClean="0">
                <a:effectLst>
                  <a:outerShdw blurRad="38100" dist="38100" dir="2700000" algn="tl">
                    <a:srgbClr val="C0C0C0"/>
                  </a:outerShdw>
                </a:effectLst>
              </a:rPr>
              <a:t>- C</a:t>
            </a:r>
            <a:r>
              <a:rPr lang="vi-VN" sz="3000" smtClean="0">
                <a:effectLst>
                  <a:outerShdw blurRad="38100" dist="38100" dir="2700000" algn="tl">
                    <a:srgbClr val="C0C0C0"/>
                  </a:outerShdw>
                </a:effectLst>
              </a:rPr>
              <a:t>ác tiến trình chỉ có thể thông báo cho nhau về một biến cố nào đó, mà không trao đổi</a:t>
            </a:r>
            <a:r>
              <a:rPr lang="en-US" sz="3000" smtClean="0">
                <a:effectLst>
                  <a:outerShdw blurRad="38100" dist="38100" dir="2700000" algn="tl">
                    <a:srgbClr val="C0C0C0"/>
                  </a:outerShdw>
                </a:effectLst>
              </a:rPr>
              <a:t> </a:t>
            </a:r>
            <a:r>
              <a:rPr lang="vi-VN" sz="3000" smtClean="0">
                <a:effectLst>
                  <a:outerShdw blurRad="38100" dist="38100" dir="2700000" algn="tl">
                    <a:srgbClr val="C0C0C0"/>
                  </a:outerShdw>
                </a:effectLst>
              </a:rPr>
              <a:t>dữ liệu theo cơ chế này được.</a:t>
            </a:r>
            <a:endParaRPr lang="en-US" sz="3000">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E9CA0E5-C1CA-49AF-8EF4-DAA93455B42C}" type="slidenum">
              <a:rPr lang="en-US"/>
              <a:pPr/>
              <a:t>45</a:t>
            </a:fld>
            <a:endParaRPr lang="en-US"/>
          </a:p>
        </p:txBody>
      </p:sp>
      <p:sp>
        <p:nvSpPr>
          <p:cNvPr id="204802" name="Rectangle 2"/>
          <p:cNvSpPr>
            <a:spLocks noGrp="1" noChangeArrowheads="1"/>
          </p:cNvSpPr>
          <p:nvPr>
            <p:ph type="title"/>
          </p:nvPr>
        </p:nvSpPr>
        <p:spPr>
          <a:xfrm>
            <a:off x="457200" y="274638"/>
            <a:ext cx="8229600" cy="823912"/>
          </a:xfrm>
        </p:spPr>
        <p:txBody>
          <a:bodyPr/>
          <a:lstStyle/>
          <a:p>
            <a:r>
              <a:rPr lang="en-US" sz="4000" smtClean="0">
                <a:solidFill>
                  <a:srgbClr val="FF0000"/>
                </a:solidFill>
                <a:effectLst>
                  <a:outerShdw blurRad="38100" dist="38100" dir="2700000" algn="tl">
                    <a:srgbClr val="C0C0C0"/>
                  </a:outerShdw>
                </a:effectLst>
              </a:rPr>
              <a:t>Đường ống (</a:t>
            </a:r>
            <a:r>
              <a:rPr lang="vi-VN" sz="4000" smtClean="0">
                <a:solidFill>
                  <a:srgbClr val="FF0000"/>
                </a:solidFill>
                <a:effectLst>
                  <a:outerShdw blurRad="38100" dist="38100" dir="2700000" algn="tl">
                    <a:srgbClr val="C0C0C0"/>
                  </a:outerShdw>
                </a:effectLst>
              </a:rPr>
              <a:t>Pipe</a:t>
            </a:r>
            <a:r>
              <a:rPr lang="en-US" sz="4000" smtClean="0">
                <a:solidFill>
                  <a:srgbClr val="FF0000"/>
                </a:solidFill>
                <a:effectLst>
                  <a:outerShdw blurRad="38100" dist="38100" dir="2700000" algn="tl">
                    <a:srgbClr val="C0C0C0"/>
                  </a:outerShdw>
                </a:effectLst>
              </a:rPr>
              <a:t>)</a:t>
            </a:r>
            <a:endParaRPr lang="en-US" sz="4000">
              <a:solidFill>
                <a:srgbClr val="FF0000"/>
              </a:solidFill>
            </a:endParaRPr>
          </a:p>
        </p:txBody>
      </p:sp>
      <p:sp>
        <p:nvSpPr>
          <p:cNvPr id="204803" name="Rectangle 3"/>
          <p:cNvSpPr>
            <a:spLocks noGrp="1" noChangeArrowheads="1"/>
          </p:cNvSpPr>
          <p:nvPr>
            <p:ph type="body" idx="1"/>
          </p:nvPr>
        </p:nvSpPr>
        <p:spPr>
          <a:xfrm>
            <a:off x="214313" y="1190625"/>
            <a:ext cx="8796337" cy="4810125"/>
          </a:xfrm>
        </p:spPr>
        <p:txBody>
          <a:bodyPr/>
          <a:lstStyle/>
          <a:p>
            <a:pPr marL="63500" indent="-63500" algn="just">
              <a:buClr>
                <a:srgbClr val="FF0000"/>
              </a:buClr>
              <a:buSzPct val="140000"/>
              <a:buNone/>
            </a:pPr>
            <a:r>
              <a:rPr lang="en-US" sz="2800" smtClean="0">
                <a:effectLst>
                  <a:outerShdw blurRad="38100" dist="38100" dir="2700000" algn="tl">
                    <a:srgbClr val="C0C0C0"/>
                  </a:outerShdw>
                </a:effectLst>
              </a:rPr>
              <a:t>+</a:t>
            </a:r>
            <a:r>
              <a:rPr lang="vi-VN" sz="2800" smtClean="0">
                <a:effectLst>
                  <a:outerShdw blurRad="38100" dist="38100" dir="2700000" algn="tl">
                    <a:srgbClr val="C0C0C0"/>
                  </a:outerShdw>
                </a:effectLst>
              </a:rPr>
              <a:t> </a:t>
            </a:r>
            <a:r>
              <a:rPr lang="en-US" sz="2800" smtClean="0">
                <a:effectLst>
                  <a:outerShdw blurRad="38100" dist="38100" dir="2700000" algn="tl">
                    <a:srgbClr val="C0C0C0"/>
                  </a:outerShdw>
                </a:effectLst>
              </a:rPr>
              <a:t>P</a:t>
            </a:r>
            <a:r>
              <a:rPr lang="vi-VN" sz="2800" smtClean="0">
                <a:effectLst>
                  <a:outerShdw blurRad="38100" dist="38100" dir="2700000" algn="tl">
                    <a:srgbClr val="C0C0C0"/>
                  </a:outerShdw>
                </a:effectLst>
              </a:rPr>
              <a:t>ipe là một kênh liên lạc trực tiếp giữa hai tiến trình: </a:t>
            </a:r>
            <a:r>
              <a:rPr lang="en-US" sz="2800" smtClean="0">
                <a:effectLst>
                  <a:outerShdw blurRad="38100" dist="38100" dir="2700000" algn="tl">
                    <a:srgbClr val="C0C0C0"/>
                  </a:outerShdw>
                </a:effectLst>
              </a:rPr>
              <a:t>D</a:t>
            </a:r>
            <a:r>
              <a:rPr lang="vi-VN" sz="2800" smtClean="0">
                <a:effectLst>
                  <a:outerShdw blurRad="38100" dist="38100" dir="2700000" algn="tl">
                    <a:srgbClr val="C0C0C0"/>
                  </a:outerShdw>
                </a:effectLst>
              </a:rPr>
              <a:t>ữ liệu xuất của</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tiến trình này được chuyển đến làm dữ liệu nhập cho tiến trình kia dưới dạng một dòng</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các byte.</a:t>
            </a:r>
          </a:p>
          <a:p>
            <a:pPr marL="63500" indent="-63500" algn="just">
              <a:buClr>
                <a:srgbClr val="FF0000"/>
              </a:buClr>
              <a:buSzPct val="140000"/>
              <a:buNone/>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Khi một pipe được thiết lập giữa hai tiến trình, một trong chúng sẽ ghi dữ liệu vào pipe</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và tiến trình kia sẽ đọc dữ liệu từ pipe. </a:t>
            </a:r>
            <a:endParaRPr lang="en-US" sz="2800" smtClean="0">
              <a:effectLst>
                <a:outerShdw blurRad="38100" dist="38100" dir="2700000" algn="tl">
                  <a:srgbClr val="C0C0C0"/>
                </a:outerShdw>
              </a:effectLst>
            </a:endParaRPr>
          </a:p>
          <a:p>
            <a:pPr marL="63500" indent="-63500" algn="just">
              <a:buClr>
                <a:srgbClr val="FF0000"/>
              </a:buClr>
              <a:buSzPct val="140000"/>
              <a:buNone/>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Thứ tự dữ liệu truyền qua pipe được bảo toàn</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theo nguyên tắc FIFO. Một pipe có kích thước giới hạn (thường là 4096 ký tự)</a:t>
            </a:r>
            <a:r>
              <a:rPr lang="en-US" sz="2800" smtClean="0">
                <a:effectLst>
                  <a:outerShdw blurRad="38100" dist="38100" dir="2700000" algn="tl">
                    <a:srgbClr val="C0C0C0"/>
                  </a:outerShdw>
                </a:effectLst>
              </a:rPr>
              <a:t>.</a:t>
            </a:r>
            <a:endParaRPr lang="en-US" sz="2800">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E9CA0E5-C1CA-49AF-8EF4-DAA93455B42C}" type="slidenum">
              <a:rPr lang="en-US"/>
              <a:pPr/>
              <a:t>46</a:t>
            </a:fld>
            <a:endParaRPr lang="en-US"/>
          </a:p>
        </p:txBody>
      </p:sp>
      <p:sp>
        <p:nvSpPr>
          <p:cNvPr id="204802" name="Rectangle 2"/>
          <p:cNvSpPr>
            <a:spLocks noGrp="1" noChangeArrowheads="1"/>
          </p:cNvSpPr>
          <p:nvPr>
            <p:ph type="title"/>
          </p:nvPr>
        </p:nvSpPr>
        <p:spPr>
          <a:xfrm>
            <a:off x="457200" y="274638"/>
            <a:ext cx="8229600" cy="823912"/>
          </a:xfrm>
        </p:spPr>
        <p:txBody>
          <a:bodyPr/>
          <a:lstStyle/>
          <a:p>
            <a:r>
              <a:rPr lang="en-US" sz="4000" smtClean="0">
                <a:solidFill>
                  <a:srgbClr val="FF0000"/>
                </a:solidFill>
                <a:effectLst>
                  <a:outerShdw blurRad="38100" dist="38100" dir="2700000" algn="tl">
                    <a:srgbClr val="C0C0C0"/>
                  </a:outerShdw>
                </a:effectLst>
              </a:rPr>
              <a:t>Đường ống (</a:t>
            </a:r>
            <a:r>
              <a:rPr lang="vi-VN" sz="4000" smtClean="0">
                <a:solidFill>
                  <a:srgbClr val="FF0000"/>
                </a:solidFill>
                <a:effectLst>
                  <a:outerShdw blurRad="38100" dist="38100" dir="2700000" algn="tl">
                    <a:srgbClr val="C0C0C0"/>
                  </a:outerShdw>
                </a:effectLst>
              </a:rPr>
              <a:t>Pipe</a:t>
            </a:r>
            <a:r>
              <a:rPr lang="en-US" sz="4000" smtClean="0">
                <a:solidFill>
                  <a:srgbClr val="FF0000"/>
                </a:solidFill>
                <a:effectLst>
                  <a:outerShdw blurRad="38100" dist="38100" dir="2700000" algn="tl">
                    <a:srgbClr val="C0C0C0"/>
                  </a:outerShdw>
                </a:effectLst>
              </a:rPr>
              <a:t>)</a:t>
            </a:r>
            <a:endParaRPr lang="en-US" sz="4000">
              <a:solidFill>
                <a:srgbClr val="FF3300"/>
              </a:solidFill>
            </a:endParaRPr>
          </a:p>
        </p:txBody>
      </p:sp>
      <p:sp>
        <p:nvSpPr>
          <p:cNvPr id="204803" name="Rectangle 3"/>
          <p:cNvSpPr>
            <a:spLocks noGrp="1" noChangeArrowheads="1"/>
          </p:cNvSpPr>
          <p:nvPr>
            <p:ph type="body" idx="1"/>
          </p:nvPr>
        </p:nvSpPr>
        <p:spPr>
          <a:xfrm>
            <a:off x="214313" y="1190625"/>
            <a:ext cx="8796337" cy="4810125"/>
          </a:xfrm>
        </p:spPr>
        <p:txBody>
          <a:bodyPr/>
          <a:lstStyle/>
          <a:p>
            <a:pPr marL="63500" indent="-63500" algn="just">
              <a:buClr>
                <a:srgbClr val="FF0000"/>
              </a:buClr>
              <a:buSzPct val="140000"/>
              <a:buNone/>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Một tiến trình chỉ có thể sử dụng một pipe do nó tạo ra hay kế thừa từ tiến trình cha. H</a:t>
            </a:r>
            <a:r>
              <a:rPr lang="en-US" sz="2800" smtClean="0">
                <a:effectLst>
                  <a:outerShdw blurRad="38100" dist="38100" dir="2700000" algn="tl">
                    <a:srgbClr val="C0C0C0"/>
                  </a:outerShdw>
                </a:effectLst>
              </a:rPr>
              <a:t>ĐH</a:t>
            </a:r>
            <a:r>
              <a:rPr lang="vi-VN" sz="2800" smtClean="0">
                <a:effectLst>
                  <a:outerShdw blurRad="38100" dist="38100" dir="2700000" algn="tl">
                    <a:srgbClr val="C0C0C0"/>
                  </a:outerShdw>
                </a:effectLst>
              </a:rPr>
              <a:t> cung cấp các lời gọi hệ thống read/write cho các tiến trình thực hiện thao tác</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đọc/ghi dữ liệu trong pipe. </a:t>
            </a:r>
            <a:endParaRPr lang="en-US" sz="2800" smtClean="0">
              <a:effectLst>
                <a:outerShdw blurRad="38100" dist="38100" dir="2700000" algn="tl">
                  <a:srgbClr val="C0C0C0"/>
                </a:outerShdw>
              </a:effectLst>
            </a:endParaRPr>
          </a:p>
          <a:p>
            <a:pPr marL="63500" indent="-63500" algn="just">
              <a:buClr>
                <a:srgbClr val="FF0000"/>
              </a:buClr>
              <a:buSzPct val="140000"/>
              <a:buNone/>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H</a:t>
            </a:r>
            <a:r>
              <a:rPr lang="en-US" sz="2800" smtClean="0">
                <a:effectLst>
                  <a:outerShdw blurRad="38100" dist="38100" dir="2700000" algn="tl">
                    <a:srgbClr val="C0C0C0"/>
                  </a:outerShdw>
                </a:effectLst>
              </a:rPr>
              <a:t>ĐH</a:t>
            </a:r>
            <a:r>
              <a:rPr lang="vi-VN" sz="2800" smtClean="0">
                <a:effectLst>
                  <a:outerShdw blurRad="38100" dist="38100" dir="2700000" algn="tl">
                    <a:srgbClr val="C0C0C0"/>
                  </a:outerShdw>
                </a:effectLst>
              </a:rPr>
              <a:t> cũng chịu trách nhiệm đồng bộ hóa việc truy</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xuất pipe trong các tình huống:</a:t>
            </a:r>
          </a:p>
          <a:p>
            <a:pPr marL="63500" indent="-63500" algn="just">
              <a:buClr>
                <a:srgbClr val="FF0000"/>
              </a:buClr>
              <a:buSzPct val="140000"/>
              <a:buNone/>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Tiến trình đọc pipe sẽ bị khóa nếu pipe trống, nó sẽ phải đợi đến khi pipe có dữ liệu để</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truy xuất.</a:t>
            </a:r>
          </a:p>
          <a:p>
            <a:pPr marL="63500" indent="-63500" algn="just">
              <a:buClr>
                <a:srgbClr val="FF0000"/>
              </a:buClr>
              <a:buSzPct val="140000"/>
              <a:buNone/>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Tiến trình ghi pipe sẽ bị khóa nếu pipe đầy, nó sẽ phải đợi đến khi pipe có chỗ trống để</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chứa dữ liệu.</a:t>
            </a:r>
            <a:endParaRPr lang="en-US" sz="2800">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E9CA0E5-C1CA-49AF-8EF4-DAA93455B42C}" type="slidenum">
              <a:rPr lang="en-US"/>
              <a:pPr/>
              <a:t>47</a:t>
            </a:fld>
            <a:endParaRPr lang="en-US"/>
          </a:p>
        </p:txBody>
      </p:sp>
      <p:sp>
        <p:nvSpPr>
          <p:cNvPr id="204802" name="Rectangle 2"/>
          <p:cNvSpPr>
            <a:spLocks noGrp="1" noChangeArrowheads="1"/>
          </p:cNvSpPr>
          <p:nvPr>
            <p:ph type="title"/>
          </p:nvPr>
        </p:nvSpPr>
        <p:spPr>
          <a:xfrm>
            <a:off x="457200" y="274638"/>
            <a:ext cx="8229600" cy="823912"/>
          </a:xfrm>
        </p:spPr>
        <p:txBody>
          <a:bodyPr/>
          <a:lstStyle/>
          <a:p>
            <a:r>
              <a:rPr lang="en-US" sz="4000" smtClean="0">
                <a:solidFill>
                  <a:srgbClr val="FF0000"/>
                </a:solidFill>
                <a:effectLst>
                  <a:outerShdw blurRad="38100" dist="38100" dir="2700000" algn="tl">
                    <a:srgbClr val="C0C0C0"/>
                  </a:outerShdw>
                </a:effectLst>
              </a:rPr>
              <a:t>Đường ống (</a:t>
            </a:r>
            <a:r>
              <a:rPr lang="vi-VN" sz="4000" smtClean="0">
                <a:solidFill>
                  <a:srgbClr val="FF0000"/>
                </a:solidFill>
                <a:effectLst>
                  <a:outerShdw blurRad="38100" dist="38100" dir="2700000" algn="tl">
                    <a:srgbClr val="C0C0C0"/>
                  </a:outerShdw>
                </a:effectLst>
              </a:rPr>
              <a:t>Pipe</a:t>
            </a:r>
            <a:r>
              <a:rPr lang="en-US" sz="4000" smtClean="0">
                <a:solidFill>
                  <a:srgbClr val="FF0000"/>
                </a:solidFill>
                <a:effectLst>
                  <a:outerShdw blurRad="38100" dist="38100" dir="2700000" algn="tl">
                    <a:srgbClr val="C0C0C0"/>
                  </a:outerShdw>
                </a:effectLst>
              </a:rPr>
              <a:t>)</a:t>
            </a:r>
            <a:endParaRPr lang="en-US" sz="4000">
              <a:solidFill>
                <a:srgbClr val="FF3300"/>
              </a:solidFill>
            </a:endParaRPr>
          </a:p>
        </p:txBody>
      </p:sp>
      <p:sp>
        <p:nvSpPr>
          <p:cNvPr id="204803" name="Rectangle 3"/>
          <p:cNvSpPr>
            <a:spLocks noGrp="1" noChangeArrowheads="1"/>
          </p:cNvSpPr>
          <p:nvPr>
            <p:ph type="body" idx="1"/>
          </p:nvPr>
        </p:nvSpPr>
        <p:spPr>
          <a:xfrm>
            <a:off x="214313" y="1190625"/>
            <a:ext cx="8796337" cy="4810125"/>
          </a:xfrm>
        </p:spPr>
        <p:txBody>
          <a:bodyPr/>
          <a:lstStyle/>
          <a:p>
            <a:pPr marL="63500" indent="-63500" algn="just">
              <a:buClr>
                <a:srgbClr val="FF0000"/>
              </a:buClr>
              <a:buSzPct val="140000"/>
              <a:buNone/>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Liên lạc bằng pipe là một cơ chế một chiều, nghĩa</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là một tiến trình kết nối với một pipe chỉ có thể thực hiện một trong hai thao tác đọc</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hoặc ghi</a:t>
            </a:r>
            <a:r>
              <a:rPr lang="en-US" sz="2800" smtClean="0">
                <a:effectLst>
                  <a:outerShdw blurRad="38100" dist="38100" dir="2700000" algn="tl">
                    <a:srgbClr val="C0C0C0"/>
                  </a:outerShdw>
                </a:effectLst>
              </a:rPr>
              <a:t>.</a:t>
            </a:r>
          </a:p>
          <a:p>
            <a:pPr marL="63500" indent="-63500" algn="just">
              <a:buClr>
                <a:srgbClr val="FF0000"/>
              </a:buClr>
              <a:buSzPct val="140000"/>
              <a:buNone/>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Một số </a:t>
            </a:r>
            <a:r>
              <a:rPr lang="en-US" sz="2800" smtClean="0">
                <a:effectLst>
                  <a:outerShdw blurRad="38100" dist="38100" dir="2700000" algn="tl">
                    <a:srgbClr val="C0C0C0"/>
                  </a:outerShdw>
                </a:effectLst>
              </a:rPr>
              <a:t>HĐH</a:t>
            </a:r>
            <a:r>
              <a:rPr lang="vi-VN" sz="2800" smtClean="0">
                <a:effectLst>
                  <a:outerShdw blurRad="38100" dist="38100" dir="2700000" algn="tl">
                    <a:srgbClr val="C0C0C0"/>
                  </a:outerShdw>
                </a:effectLst>
              </a:rPr>
              <a:t> cho phép thiết lập hai</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pipe giữa một cặp tiến trình để tạo liên lạc hai chiều. Trong những hệ thống đó, có nguy</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cơ xảy ra tình trạng tắc nghẽn</a:t>
            </a:r>
            <a:r>
              <a:rPr lang="en-US" sz="2800" smtClean="0">
                <a:effectLst>
                  <a:outerShdw blurRad="38100" dist="38100" dir="2700000" algn="tl">
                    <a:srgbClr val="C0C0C0"/>
                  </a:outerShdw>
                </a:effectLst>
              </a:rPr>
              <a:t>.</a:t>
            </a:r>
          </a:p>
          <a:p>
            <a:pPr marL="63500" indent="-63500" algn="just">
              <a:buClr>
                <a:srgbClr val="FF0000"/>
              </a:buClr>
              <a:buSzPct val="140000"/>
              <a:buNone/>
            </a:pPr>
            <a:r>
              <a:rPr lang="en-US" sz="2800">
                <a:effectLst>
                  <a:outerShdw blurRad="38100" dist="38100" dir="2700000" algn="tl">
                    <a:srgbClr val="C0C0C0"/>
                  </a:outerShdw>
                </a:effectLst>
              </a:rPr>
              <a:t>+</a:t>
            </a:r>
            <a:r>
              <a:rPr lang="vi-VN" sz="2800" smtClean="0">
                <a:effectLst>
                  <a:outerShdw blurRad="38100" dist="38100" dir="2700000" algn="tl">
                    <a:srgbClr val="C0C0C0"/>
                  </a:outerShdw>
                </a:effectLst>
              </a:rPr>
              <a:t> </a:t>
            </a:r>
            <a:r>
              <a:rPr lang="en-US" sz="2800" smtClean="0">
                <a:effectLst>
                  <a:outerShdw blurRad="38100" dist="38100" dir="2700000" algn="tl">
                    <a:srgbClr val="C0C0C0"/>
                  </a:outerShdw>
                </a:effectLst>
              </a:rPr>
              <a:t>D</a:t>
            </a:r>
            <a:r>
              <a:rPr lang="vi-VN" sz="2800" smtClean="0">
                <a:effectLst>
                  <a:outerShdw blurRad="38100" dist="38100" dir="2700000" algn="tl">
                    <a:srgbClr val="C0C0C0"/>
                  </a:outerShdw>
                </a:effectLst>
              </a:rPr>
              <a:t>eadlock: pipe bị giới hạn về kích thước, do vậy</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nếu cả hai pipe nối kết hai tiến trình đều đầy</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(hoặc đều trống) và cả hai tiến trình đều</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muốn ghi (hay đọc) dữ liệu vào pipe</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(mỗi tiến trình ghi dữ liệu vào một pipe), chúng sẽ</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cùng bị khóa và chờ nhau mãi mãi !</a:t>
            </a:r>
            <a:endParaRPr lang="en-US" sz="2800">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16C1B57-04D1-4B9D-AF4B-C7458B8A3FA7}" type="slidenum">
              <a:rPr lang="en-US"/>
              <a:pPr/>
              <a:t>48</a:t>
            </a:fld>
            <a:endParaRPr lang="en-US"/>
          </a:p>
        </p:txBody>
      </p:sp>
      <p:sp>
        <p:nvSpPr>
          <p:cNvPr id="260098" name="Rectangle 2"/>
          <p:cNvSpPr>
            <a:spLocks noGrp="1" noChangeArrowheads="1"/>
          </p:cNvSpPr>
          <p:nvPr>
            <p:ph type="title"/>
          </p:nvPr>
        </p:nvSpPr>
        <p:spPr>
          <a:xfrm>
            <a:off x="457200" y="274638"/>
            <a:ext cx="8229600" cy="823912"/>
          </a:xfrm>
        </p:spPr>
        <p:txBody>
          <a:bodyPr/>
          <a:lstStyle/>
          <a:p>
            <a:pPr marL="0" indent="0"/>
            <a:r>
              <a:rPr lang="en-US" sz="4000" smtClean="0">
                <a:solidFill>
                  <a:srgbClr val="FF3300"/>
                </a:solidFill>
                <a:effectLst>
                  <a:outerShdw blurRad="38100" dist="38100" dir="2700000" algn="tl">
                    <a:srgbClr val="C0C0C0"/>
                  </a:outerShdw>
                </a:effectLst>
              </a:rPr>
              <a:t>Chia sẻ bộ nhớ</a:t>
            </a:r>
            <a:endParaRPr lang="en-US" sz="4000">
              <a:solidFill>
                <a:srgbClr val="FF3300"/>
              </a:solidFill>
              <a:effectLst>
                <a:outerShdw blurRad="38100" dist="38100" dir="2700000" algn="tl">
                  <a:srgbClr val="C0C0C0"/>
                </a:outerShdw>
              </a:effectLst>
            </a:endParaRPr>
          </a:p>
        </p:txBody>
      </p:sp>
      <p:sp>
        <p:nvSpPr>
          <p:cNvPr id="260099" name="Rectangle 3"/>
          <p:cNvSpPr>
            <a:spLocks noGrp="1" noChangeArrowheads="1"/>
          </p:cNvSpPr>
          <p:nvPr>
            <p:ph type="body" idx="1"/>
          </p:nvPr>
        </p:nvSpPr>
        <p:spPr>
          <a:xfrm>
            <a:off x="325438" y="1403350"/>
            <a:ext cx="4518025" cy="4787900"/>
          </a:xfrm>
        </p:spPr>
        <p:txBody>
          <a:bodyPr/>
          <a:lstStyle/>
          <a:p>
            <a:pPr marL="0" indent="0" algn="just">
              <a:buClr>
                <a:srgbClr val="FF0000"/>
              </a:buClr>
              <a:buSzPct val="140000"/>
              <a:buFont typeface="Wingdings" pitchFamily="2" charset="2"/>
              <a:buChar char="§"/>
            </a:pPr>
            <a:r>
              <a:rPr lang="en-US" smtClean="0">
                <a:effectLst>
                  <a:outerShdw blurRad="38100" dist="38100" dir="2700000" algn="tl">
                    <a:srgbClr val="C0C0C0"/>
                  </a:outerShdw>
                </a:effectLst>
              </a:rPr>
              <a:t> </a:t>
            </a:r>
            <a:r>
              <a:rPr lang="en-US">
                <a:effectLst>
                  <a:outerShdw blurRad="38100" dist="38100" dir="2700000" algn="tl">
                    <a:srgbClr val="C0C0C0"/>
                  </a:outerShdw>
                </a:effectLst>
              </a:rPr>
              <a:t>Trong </a:t>
            </a:r>
            <a:r>
              <a:rPr lang="en-US" smtClean="0">
                <a:effectLst>
                  <a:outerShdw blurRad="38100" dist="38100" dir="2700000" algn="tl">
                    <a:srgbClr val="C0C0C0"/>
                  </a:outerShdw>
                </a:effectLst>
              </a:rPr>
              <a:t>cơ chế này </a:t>
            </a:r>
            <a:r>
              <a:rPr lang="en-US">
                <a:effectLst>
                  <a:outerShdw blurRad="38100" dist="38100" dir="2700000" algn="tl">
                    <a:srgbClr val="C0C0C0"/>
                  </a:outerShdw>
                </a:effectLst>
              </a:rPr>
              <a:t>các tiến trình hợp tác trao đổi thông tin bằng cách đọc và ghi vào vùng nhớ chia sẻ.</a:t>
            </a:r>
          </a:p>
          <a:p>
            <a:pPr marL="0" indent="0">
              <a:buFontTx/>
              <a:buNone/>
            </a:pPr>
            <a:endParaRPr lang="en-US">
              <a:effectLst>
                <a:outerShdw blurRad="38100" dist="38100" dir="2700000" algn="tl">
                  <a:srgbClr val="C0C0C0"/>
                </a:outerShdw>
              </a:effectLst>
            </a:endParaRPr>
          </a:p>
        </p:txBody>
      </p:sp>
      <p:pic>
        <p:nvPicPr>
          <p:cNvPr id="260100" name="Picture 4" descr="chia se bo nho"/>
          <p:cNvPicPr>
            <a:picLocks noChangeAspect="1" noChangeArrowheads="1"/>
          </p:cNvPicPr>
          <p:nvPr/>
        </p:nvPicPr>
        <p:blipFill>
          <a:blip r:embed="rId2"/>
          <a:srcRect/>
          <a:stretch>
            <a:fillRect/>
          </a:stretch>
        </p:blipFill>
        <p:spPr bwMode="auto">
          <a:xfrm>
            <a:off x="4954588" y="1374775"/>
            <a:ext cx="3949700" cy="5021263"/>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wipe(down)">
                                      <p:cBhvr>
                                        <p:cTn id="7" dur="580">
                                          <p:stCondLst>
                                            <p:cond delay="0"/>
                                          </p:stCondLst>
                                        </p:cTn>
                                        <p:tgtEl>
                                          <p:spTgt spid="260099">
                                            <p:txEl>
                                              <p:pRg st="0" end="0"/>
                                            </p:txEl>
                                          </p:spTgt>
                                        </p:tgtEl>
                                      </p:cBhvr>
                                    </p:animEffect>
                                    <p:anim calcmode="lin" valueType="num">
                                      <p:cBhvr>
                                        <p:cTn id="8" dur="1822" tmFilter="0,0; 0.14,0.36; 0.43,0.73; 0.71,0.91; 1.0,1.0">
                                          <p:stCondLst>
                                            <p:cond delay="0"/>
                                          </p:stCondLst>
                                        </p:cTn>
                                        <p:tgtEl>
                                          <p:spTgt spid="26009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6009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6009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6009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6009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60099">
                                            <p:txEl>
                                              <p:pRg st="0" end="0"/>
                                            </p:txEl>
                                          </p:spTgt>
                                        </p:tgtEl>
                                      </p:cBhvr>
                                      <p:to x="100000" y="60000"/>
                                    </p:animScale>
                                    <p:animScale>
                                      <p:cBhvr>
                                        <p:cTn id="14" dur="166" decel="50000">
                                          <p:stCondLst>
                                            <p:cond delay="676"/>
                                          </p:stCondLst>
                                        </p:cTn>
                                        <p:tgtEl>
                                          <p:spTgt spid="260099">
                                            <p:txEl>
                                              <p:pRg st="0" end="0"/>
                                            </p:txEl>
                                          </p:spTgt>
                                        </p:tgtEl>
                                      </p:cBhvr>
                                      <p:to x="100000" y="100000"/>
                                    </p:animScale>
                                    <p:animScale>
                                      <p:cBhvr>
                                        <p:cTn id="15" dur="26">
                                          <p:stCondLst>
                                            <p:cond delay="1312"/>
                                          </p:stCondLst>
                                        </p:cTn>
                                        <p:tgtEl>
                                          <p:spTgt spid="260099">
                                            <p:txEl>
                                              <p:pRg st="0" end="0"/>
                                            </p:txEl>
                                          </p:spTgt>
                                        </p:tgtEl>
                                      </p:cBhvr>
                                      <p:to x="100000" y="80000"/>
                                    </p:animScale>
                                    <p:animScale>
                                      <p:cBhvr>
                                        <p:cTn id="16" dur="166" decel="50000">
                                          <p:stCondLst>
                                            <p:cond delay="1338"/>
                                          </p:stCondLst>
                                        </p:cTn>
                                        <p:tgtEl>
                                          <p:spTgt spid="260099">
                                            <p:txEl>
                                              <p:pRg st="0" end="0"/>
                                            </p:txEl>
                                          </p:spTgt>
                                        </p:tgtEl>
                                      </p:cBhvr>
                                      <p:to x="100000" y="100000"/>
                                    </p:animScale>
                                    <p:animScale>
                                      <p:cBhvr>
                                        <p:cTn id="17" dur="26">
                                          <p:stCondLst>
                                            <p:cond delay="1642"/>
                                          </p:stCondLst>
                                        </p:cTn>
                                        <p:tgtEl>
                                          <p:spTgt spid="260099">
                                            <p:txEl>
                                              <p:pRg st="0" end="0"/>
                                            </p:txEl>
                                          </p:spTgt>
                                        </p:tgtEl>
                                      </p:cBhvr>
                                      <p:to x="100000" y="90000"/>
                                    </p:animScale>
                                    <p:animScale>
                                      <p:cBhvr>
                                        <p:cTn id="18" dur="166" decel="50000">
                                          <p:stCondLst>
                                            <p:cond delay="1668"/>
                                          </p:stCondLst>
                                        </p:cTn>
                                        <p:tgtEl>
                                          <p:spTgt spid="260099">
                                            <p:txEl>
                                              <p:pRg st="0" end="0"/>
                                            </p:txEl>
                                          </p:spTgt>
                                        </p:tgtEl>
                                      </p:cBhvr>
                                      <p:to x="100000" y="100000"/>
                                    </p:animScale>
                                    <p:animScale>
                                      <p:cBhvr>
                                        <p:cTn id="19" dur="26">
                                          <p:stCondLst>
                                            <p:cond delay="1808"/>
                                          </p:stCondLst>
                                        </p:cTn>
                                        <p:tgtEl>
                                          <p:spTgt spid="260099">
                                            <p:txEl>
                                              <p:pRg st="0" end="0"/>
                                            </p:txEl>
                                          </p:spTgt>
                                        </p:tgtEl>
                                      </p:cBhvr>
                                      <p:to x="100000" y="95000"/>
                                    </p:animScale>
                                    <p:animScale>
                                      <p:cBhvr>
                                        <p:cTn id="20" dur="166" decel="50000">
                                          <p:stCondLst>
                                            <p:cond delay="1834"/>
                                          </p:stCondLst>
                                        </p:cTn>
                                        <p:tgtEl>
                                          <p:spTgt spid="26009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3BD6BBA-95CD-46CE-BFC1-7805B2DE8EAF}" type="slidenum">
              <a:rPr lang="en-US"/>
              <a:pPr/>
              <a:t>49</a:t>
            </a:fld>
            <a:endParaRPr lang="en-US"/>
          </a:p>
        </p:txBody>
      </p:sp>
      <p:sp>
        <p:nvSpPr>
          <p:cNvPr id="198658" name="Rectangle 2"/>
          <p:cNvSpPr>
            <a:spLocks noGrp="1" noChangeArrowheads="1"/>
          </p:cNvSpPr>
          <p:nvPr>
            <p:ph type="title"/>
          </p:nvPr>
        </p:nvSpPr>
        <p:spPr>
          <a:xfrm>
            <a:off x="457200" y="274638"/>
            <a:ext cx="8229600" cy="930275"/>
          </a:xfrm>
        </p:spPr>
        <p:txBody>
          <a:bodyPr/>
          <a:lstStyle/>
          <a:p>
            <a:pPr marL="0" indent="0"/>
            <a:r>
              <a:rPr lang="en-US" sz="4000" smtClean="0">
                <a:solidFill>
                  <a:srgbClr val="FF3300"/>
                </a:solidFill>
                <a:effectLst>
                  <a:outerShdw blurRad="38100" dist="38100" dir="2700000" algn="tl">
                    <a:srgbClr val="C0C0C0"/>
                  </a:outerShdw>
                </a:effectLst>
              </a:rPr>
              <a:t>Chia sẻ bộ nhớ</a:t>
            </a:r>
            <a:endParaRPr lang="en-US" sz="4000">
              <a:solidFill>
                <a:srgbClr val="FF3300"/>
              </a:solidFill>
              <a:effectLst>
                <a:outerShdw blurRad="38100" dist="38100" dir="2700000" algn="tl">
                  <a:srgbClr val="C0C0C0"/>
                </a:outerShdw>
              </a:effectLst>
            </a:endParaRPr>
          </a:p>
        </p:txBody>
      </p:sp>
      <p:sp>
        <p:nvSpPr>
          <p:cNvPr id="198659" name="Rectangle 3"/>
          <p:cNvSpPr>
            <a:spLocks noGrp="1" noChangeArrowheads="1"/>
          </p:cNvSpPr>
          <p:nvPr>
            <p:ph type="body" idx="1"/>
          </p:nvPr>
        </p:nvSpPr>
        <p:spPr>
          <a:xfrm>
            <a:off x="300250" y="1269242"/>
            <a:ext cx="8516203" cy="4963283"/>
          </a:xfrm>
        </p:spPr>
        <p:txBody>
          <a:bodyPr/>
          <a:lstStyle/>
          <a:p>
            <a:pPr marL="0" indent="0" algn="just">
              <a:buClr>
                <a:srgbClr val="FF0000"/>
              </a:buClr>
              <a:buSzPct val="140000"/>
              <a:buNone/>
            </a:pPr>
            <a:r>
              <a:rPr lang="en-US" smtClean="0">
                <a:effectLst>
                  <a:outerShdw blurRad="38100" dist="38100" dir="2700000" algn="tl">
                    <a:srgbClr val="C0C0C0"/>
                  </a:outerShdw>
                </a:effectLst>
              </a:rPr>
              <a:t>+ Trong mô hình</a:t>
            </a:r>
            <a:r>
              <a:rPr lang="vi-VN" smtClean="0">
                <a:effectLst>
                  <a:outerShdw blurRad="38100" dist="38100" dir="2700000" algn="tl">
                    <a:srgbClr val="C0C0C0"/>
                  </a:outerShdw>
                </a:effectLst>
              </a:rPr>
              <a:t> </a:t>
            </a:r>
            <a:r>
              <a:rPr lang="vi-VN">
                <a:effectLst>
                  <a:outerShdw blurRad="38100" dist="38100" dir="2700000" algn="tl">
                    <a:srgbClr val="C0C0C0"/>
                  </a:outerShdw>
                </a:effectLst>
              </a:rPr>
              <a:t>đòi hỏi các </a:t>
            </a:r>
            <a:r>
              <a:rPr lang="en-US" smtClean="0">
                <a:effectLst>
                  <a:outerShdw blurRad="38100" dist="38100" dir="2700000" algn="tl">
                    <a:srgbClr val="C0C0C0"/>
                  </a:outerShdw>
                </a:effectLst>
              </a:rPr>
              <a:t>tiến</a:t>
            </a:r>
            <a:r>
              <a:rPr lang="vi-VN" smtClean="0">
                <a:effectLst>
                  <a:outerShdw blurRad="38100" dist="38100" dir="2700000" algn="tl">
                    <a:srgbClr val="C0C0C0"/>
                  </a:outerShdw>
                </a:effectLst>
              </a:rPr>
              <a:t> </a:t>
            </a:r>
            <a:r>
              <a:rPr lang="vi-VN">
                <a:effectLst>
                  <a:outerShdw blurRad="38100" dist="38100" dir="2700000" algn="tl">
                    <a:srgbClr val="C0C0C0"/>
                  </a:outerShdw>
                </a:effectLst>
              </a:rPr>
              <a:t>trình giao tiếp </a:t>
            </a:r>
            <a:r>
              <a:rPr lang="en-US" smtClean="0">
                <a:effectLst>
                  <a:outerShdw blurRad="38100" dist="38100" dir="2700000" algn="tl">
                    <a:srgbClr val="C0C0C0"/>
                  </a:outerShdw>
                </a:effectLst>
              </a:rPr>
              <a:t>t</a:t>
            </a:r>
            <a:r>
              <a:rPr lang="vi-VN" smtClean="0">
                <a:effectLst>
                  <a:outerShdw blurRad="38100" dist="38100" dir="2700000" algn="tl">
                    <a:srgbClr val="C0C0C0"/>
                  </a:outerShdw>
                </a:effectLst>
              </a:rPr>
              <a:t>hiết </a:t>
            </a:r>
            <a:r>
              <a:rPr lang="vi-VN">
                <a:effectLst>
                  <a:outerShdw blurRad="38100" dist="38100" dir="2700000" algn="tl">
                    <a:srgbClr val="C0C0C0"/>
                  </a:outerShdw>
                </a:effectLst>
              </a:rPr>
              <a:t>lập một vùng bộ nhớ </a:t>
            </a:r>
            <a:r>
              <a:rPr lang="en-US" smtClean="0">
                <a:effectLst>
                  <a:outerShdw blurRad="38100" dist="38100" dir="2700000" algn="tl">
                    <a:srgbClr val="C0C0C0"/>
                  </a:outerShdw>
                </a:effectLst>
              </a:rPr>
              <a:t>chia sẻ</a:t>
            </a:r>
            <a:r>
              <a:rPr lang="vi-VN" smtClean="0">
                <a:effectLst>
                  <a:outerShdw blurRad="38100" dist="38100" dir="2700000" algn="tl">
                    <a:srgbClr val="C0C0C0"/>
                  </a:outerShdw>
                </a:effectLst>
              </a:rPr>
              <a:t>.</a:t>
            </a:r>
            <a:endParaRPr lang="en-US" smtClean="0">
              <a:effectLst>
                <a:outerShdw blurRad="38100" dist="38100" dir="2700000" algn="tl">
                  <a:srgbClr val="C0C0C0"/>
                </a:outerShdw>
              </a:effectLst>
            </a:endParaRPr>
          </a:p>
          <a:p>
            <a:pPr marL="0" indent="0" algn="just">
              <a:buClr>
                <a:srgbClr val="FF0000"/>
              </a:buClr>
              <a:buSzPct val="140000"/>
              <a:buNone/>
            </a:pPr>
            <a:r>
              <a:rPr lang="en-US" smtClean="0">
                <a:effectLst>
                  <a:outerShdw blurRad="38100" dist="38100" dir="2700000" algn="tl">
                    <a:srgbClr val="C0C0C0"/>
                  </a:outerShdw>
                </a:effectLst>
              </a:rPr>
              <a:t>+ Sau đó chúng</a:t>
            </a:r>
            <a:r>
              <a:rPr lang="vi-VN" smtClean="0">
                <a:effectLst>
                  <a:outerShdw blurRad="38100" dist="38100" dir="2700000" algn="tl">
                    <a:srgbClr val="C0C0C0"/>
                  </a:outerShdw>
                </a:effectLst>
              </a:rPr>
              <a:t> </a:t>
            </a:r>
            <a:r>
              <a:rPr lang="vi-VN">
                <a:effectLst>
                  <a:outerShdw blurRad="38100" dist="38100" dir="2700000" algn="tl">
                    <a:srgbClr val="C0C0C0"/>
                  </a:outerShdw>
                </a:effectLst>
              </a:rPr>
              <a:t>có thể trích xuất thông tin bằng cách đọc và ghi dữ liệu trong </a:t>
            </a:r>
            <a:r>
              <a:rPr lang="en-US" smtClean="0">
                <a:effectLst>
                  <a:outerShdw blurRad="38100" dist="38100" dir="2700000" algn="tl">
                    <a:srgbClr val="C0C0C0"/>
                  </a:outerShdw>
                </a:effectLst>
              </a:rPr>
              <a:t>vùng nhớ</a:t>
            </a:r>
            <a:r>
              <a:rPr lang="vi-VN" smtClean="0">
                <a:effectLst>
                  <a:outerShdw blurRad="38100" dist="38100" dir="2700000" algn="tl">
                    <a:srgbClr val="C0C0C0"/>
                  </a:outerShdw>
                </a:effectLst>
              </a:rPr>
              <a:t> </a:t>
            </a:r>
            <a:r>
              <a:rPr lang="vi-VN">
                <a:effectLst>
                  <a:outerShdw blurRad="38100" dist="38100" dir="2700000" algn="tl">
                    <a:srgbClr val="C0C0C0"/>
                  </a:outerShdw>
                </a:effectLst>
              </a:rPr>
              <a:t>được chia </a:t>
            </a:r>
            <a:r>
              <a:rPr lang="vi-VN" smtClean="0">
                <a:effectLst>
                  <a:outerShdw blurRad="38100" dist="38100" dir="2700000" algn="tl">
                    <a:srgbClr val="C0C0C0"/>
                  </a:outerShdw>
                </a:effectLst>
              </a:rPr>
              <a:t>sẻ</a:t>
            </a:r>
            <a:r>
              <a:rPr lang="en-US" smtClean="0">
                <a:effectLst>
                  <a:outerShdw blurRad="38100" dist="38100" dir="2700000" algn="tl">
                    <a:srgbClr val="C0C0C0"/>
                  </a:outerShdw>
                </a:effectLst>
              </a:rPr>
              <a:t> này</a:t>
            </a:r>
            <a:r>
              <a:rPr lang="vi-VN" smtClean="0">
                <a:effectLst>
                  <a:outerShdw blurRad="38100" dist="38100" dir="2700000" algn="tl">
                    <a:srgbClr val="C0C0C0"/>
                  </a:outerShdw>
                </a:effectLst>
              </a:rPr>
              <a:t>. </a:t>
            </a:r>
            <a:endParaRPr lang="vi-VN">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wipe(down)">
                                      <p:cBhvr>
                                        <p:cTn id="7" dur="580">
                                          <p:stCondLst>
                                            <p:cond delay="0"/>
                                          </p:stCondLst>
                                        </p:cTn>
                                        <p:tgtEl>
                                          <p:spTgt spid="198659">
                                            <p:txEl>
                                              <p:pRg st="0" end="0"/>
                                            </p:txEl>
                                          </p:spTgt>
                                        </p:tgtEl>
                                      </p:cBhvr>
                                    </p:animEffect>
                                    <p:anim calcmode="lin" valueType="num">
                                      <p:cBhvr>
                                        <p:cTn id="8" dur="1822" tmFilter="0,0; 0.14,0.36; 0.43,0.73; 0.71,0.91; 1.0,1.0">
                                          <p:stCondLst>
                                            <p:cond delay="0"/>
                                          </p:stCondLst>
                                        </p:cTn>
                                        <p:tgtEl>
                                          <p:spTgt spid="1986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86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86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86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86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8659">
                                            <p:txEl>
                                              <p:pRg st="0" end="0"/>
                                            </p:txEl>
                                          </p:spTgt>
                                        </p:tgtEl>
                                      </p:cBhvr>
                                      <p:to x="100000" y="60000"/>
                                    </p:animScale>
                                    <p:animScale>
                                      <p:cBhvr>
                                        <p:cTn id="14" dur="166" decel="50000">
                                          <p:stCondLst>
                                            <p:cond delay="676"/>
                                          </p:stCondLst>
                                        </p:cTn>
                                        <p:tgtEl>
                                          <p:spTgt spid="198659">
                                            <p:txEl>
                                              <p:pRg st="0" end="0"/>
                                            </p:txEl>
                                          </p:spTgt>
                                        </p:tgtEl>
                                      </p:cBhvr>
                                      <p:to x="100000" y="100000"/>
                                    </p:animScale>
                                    <p:animScale>
                                      <p:cBhvr>
                                        <p:cTn id="15" dur="26">
                                          <p:stCondLst>
                                            <p:cond delay="1312"/>
                                          </p:stCondLst>
                                        </p:cTn>
                                        <p:tgtEl>
                                          <p:spTgt spid="198659">
                                            <p:txEl>
                                              <p:pRg st="0" end="0"/>
                                            </p:txEl>
                                          </p:spTgt>
                                        </p:tgtEl>
                                      </p:cBhvr>
                                      <p:to x="100000" y="80000"/>
                                    </p:animScale>
                                    <p:animScale>
                                      <p:cBhvr>
                                        <p:cTn id="16" dur="166" decel="50000">
                                          <p:stCondLst>
                                            <p:cond delay="1338"/>
                                          </p:stCondLst>
                                        </p:cTn>
                                        <p:tgtEl>
                                          <p:spTgt spid="198659">
                                            <p:txEl>
                                              <p:pRg st="0" end="0"/>
                                            </p:txEl>
                                          </p:spTgt>
                                        </p:tgtEl>
                                      </p:cBhvr>
                                      <p:to x="100000" y="100000"/>
                                    </p:animScale>
                                    <p:animScale>
                                      <p:cBhvr>
                                        <p:cTn id="17" dur="26">
                                          <p:stCondLst>
                                            <p:cond delay="1642"/>
                                          </p:stCondLst>
                                        </p:cTn>
                                        <p:tgtEl>
                                          <p:spTgt spid="198659">
                                            <p:txEl>
                                              <p:pRg st="0" end="0"/>
                                            </p:txEl>
                                          </p:spTgt>
                                        </p:tgtEl>
                                      </p:cBhvr>
                                      <p:to x="100000" y="90000"/>
                                    </p:animScale>
                                    <p:animScale>
                                      <p:cBhvr>
                                        <p:cTn id="18" dur="166" decel="50000">
                                          <p:stCondLst>
                                            <p:cond delay="1668"/>
                                          </p:stCondLst>
                                        </p:cTn>
                                        <p:tgtEl>
                                          <p:spTgt spid="198659">
                                            <p:txEl>
                                              <p:pRg st="0" end="0"/>
                                            </p:txEl>
                                          </p:spTgt>
                                        </p:tgtEl>
                                      </p:cBhvr>
                                      <p:to x="100000" y="100000"/>
                                    </p:animScale>
                                    <p:animScale>
                                      <p:cBhvr>
                                        <p:cTn id="19" dur="26">
                                          <p:stCondLst>
                                            <p:cond delay="1808"/>
                                          </p:stCondLst>
                                        </p:cTn>
                                        <p:tgtEl>
                                          <p:spTgt spid="198659">
                                            <p:txEl>
                                              <p:pRg st="0" end="0"/>
                                            </p:txEl>
                                          </p:spTgt>
                                        </p:tgtEl>
                                      </p:cBhvr>
                                      <p:to x="100000" y="95000"/>
                                    </p:animScale>
                                    <p:animScale>
                                      <p:cBhvr>
                                        <p:cTn id="20" dur="166" decel="50000">
                                          <p:stCondLst>
                                            <p:cond delay="1834"/>
                                          </p:stCondLst>
                                        </p:cTn>
                                        <p:tgtEl>
                                          <p:spTgt spid="1986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8659">
                                            <p:txEl>
                                              <p:pRg st="1" end="1"/>
                                            </p:txEl>
                                          </p:spTgt>
                                        </p:tgtEl>
                                        <p:attrNameLst>
                                          <p:attrName>style.visibility</p:attrName>
                                        </p:attrNameLst>
                                      </p:cBhvr>
                                      <p:to>
                                        <p:strVal val="visible"/>
                                      </p:to>
                                    </p:set>
                                    <p:animEffect transition="in" filter="wipe(down)">
                                      <p:cBhvr>
                                        <p:cTn id="25" dur="580">
                                          <p:stCondLst>
                                            <p:cond delay="0"/>
                                          </p:stCondLst>
                                        </p:cTn>
                                        <p:tgtEl>
                                          <p:spTgt spid="198659">
                                            <p:txEl>
                                              <p:pRg st="1" end="1"/>
                                            </p:txEl>
                                          </p:spTgt>
                                        </p:tgtEl>
                                      </p:cBhvr>
                                    </p:animEffect>
                                    <p:anim calcmode="lin" valueType="num">
                                      <p:cBhvr>
                                        <p:cTn id="26" dur="1822" tmFilter="0,0; 0.14,0.36; 0.43,0.73; 0.71,0.91; 1.0,1.0">
                                          <p:stCondLst>
                                            <p:cond delay="0"/>
                                          </p:stCondLst>
                                        </p:cTn>
                                        <p:tgtEl>
                                          <p:spTgt spid="1986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86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86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86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86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8659">
                                            <p:txEl>
                                              <p:pRg st="1" end="1"/>
                                            </p:txEl>
                                          </p:spTgt>
                                        </p:tgtEl>
                                      </p:cBhvr>
                                      <p:to x="100000" y="60000"/>
                                    </p:animScale>
                                    <p:animScale>
                                      <p:cBhvr>
                                        <p:cTn id="32" dur="166" decel="50000">
                                          <p:stCondLst>
                                            <p:cond delay="676"/>
                                          </p:stCondLst>
                                        </p:cTn>
                                        <p:tgtEl>
                                          <p:spTgt spid="198659">
                                            <p:txEl>
                                              <p:pRg st="1" end="1"/>
                                            </p:txEl>
                                          </p:spTgt>
                                        </p:tgtEl>
                                      </p:cBhvr>
                                      <p:to x="100000" y="100000"/>
                                    </p:animScale>
                                    <p:animScale>
                                      <p:cBhvr>
                                        <p:cTn id="33" dur="26">
                                          <p:stCondLst>
                                            <p:cond delay="1312"/>
                                          </p:stCondLst>
                                        </p:cTn>
                                        <p:tgtEl>
                                          <p:spTgt spid="198659">
                                            <p:txEl>
                                              <p:pRg st="1" end="1"/>
                                            </p:txEl>
                                          </p:spTgt>
                                        </p:tgtEl>
                                      </p:cBhvr>
                                      <p:to x="100000" y="80000"/>
                                    </p:animScale>
                                    <p:animScale>
                                      <p:cBhvr>
                                        <p:cTn id="34" dur="166" decel="50000">
                                          <p:stCondLst>
                                            <p:cond delay="1338"/>
                                          </p:stCondLst>
                                        </p:cTn>
                                        <p:tgtEl>
                                          <p:spTgt spid="198659">
                                            <p:txEl>
                                              <p:pRg st="1" end="1"/>
                                            </p:txEl>
                                          </p:spTgt>
                                        </p:tgtEl>
                                      </p:cBhvr>
                                      <p:to x="100000" y="100000"/>
                                    </p:animScale>
                                    <p:animScale>
                                      <p:cBhvr>
                                        <p:cTn id="35" dur="26">
                                          <p:stCondLst>
                                            <p:cond delay="1642"/>
                                          </p:stCondLst>
                                        </p:cTn>
                                        <p:tgtEl>
                                          <p:spTgt spid="198659">
                                            <p:txEl>
                                              <p:pRg st="1" end="1"/>
                                            </p:txEl>
                                          </p:spTgt>
                                        </p:tgtEl>
                                      </p:cBhvr>
                                      <p:to x="100000" y="90000"/>
                                    </p:animScale>
                                    <p:animScale>
                                      <p:cBhvr>
                                        <p:cTn id="36" dur="166" decel="50000">
                                          <p:stCondLst>
                                            <p:cond delay="1668"/>
                                          </p:stCondLst>
                                        </p:cTn>
                                        <p:tgtEl>
                                          <p:spTgt spid="198659">
                                            <p:txEl>
                                              <p:pRg st="1" end="1"/>
                                            </p:txEl>
                                          </p:spTgt>
                                        </p:tgtEl>
                                      </p:cBhvr>
                                      <p:to x="100000" y="100000"/>
                                    </p:animScale>
                                    <p:animScale>
                                      <p:cBhvr>
                                        <p:cTn id="37" dur="26">
                                          <p:stCondLst>
                                            <p:cond delay="1808"/>
                                          </p:stCondLst>
                                        </p:cTn>
                                        <p:tgtEl>
                                          <p:spTgt spid="198659">
                                            <p:txEl>
                                              <p:pRg st="1" end="1"/>
                                            </p:txEl>
                                          </p:spTgt>
                                        </p:tgtEl>
                                      </p:cBhvr>
                                      <p:to x="100000" y="95000"/>
                                    </p:animScale>
                                    <p:animScale>
                                      <p:cBhvr>
                                        <p:cTn id="38" dur="166" decel="50000">
                                          <p:stCondLst>
                                            <p:cond delay="1834"/>
                                          </p:stCondLst>
                                        </p:cTn>
                                        <p:tgtEl>
                                          <p:spTgt spid="19865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96FD5A4-F5BB-48C0-9268-092BA5606230}" type="slidenum">
              <a:rPr lang="en-US"/>
              <a:pPr/>
              <a:t>5</a:t>
            </a:fld>
            <a:endParaRPr lang="en-US"/>
          </a:p>
        </p:txBody>
      </p:sp>
      <p:sp>
        <p:nvSpPr>
          <p:cNvPr id="246786" name="Rectangle 2"/>
          <p:cNvSpPr>
            <a:spLocks noGrp="1" noChangeArrowheads="1"/>
          </p:cNvSpPr>
          <p:nvPr>
            <p:ph type="title"/>
          </p:nvPr>
        </p:nvSpPr>
        <p:spPr>
          <a:xfrm>
            <a:off x="476250" y="228600"/>
            <a:ext cx="8458200" cy="739775"/>
          </a:xfrm>
        </p:spPr>
        <p:txBody>
          <a:bodyPr/>
          <a:lstStyle/>
          <a:p>
            <a:r>
              <a:rPr lang="en-US" sz="4000">
                <a:solidFill>
                  <a:srgbClr val="FF3300"/>
                </a:solidFill>
                <a:effectLst>
                  <a:outerShdw blurRad="38100" dist="38100" dir="2700000" algn="tl">
                    <a:srgbClr val="C0C0C0"/>
                  </a:outerShdw>
                </a:effectLst>
              </a:rPr>
              <a:t>Khái niệm tiến trình</a:t>
            </a:r>
          </a:p>
        </p:txBody>
      </p:sp>
      <p:sp>
        <p:nvSpPr>
          <p:cNvPr id="246787" name="Rectangle 3"/>
          <p:cNvSpPr>
            <a:spLocks noGrp="1" noChangeArrowheads="1"/>
          </p:cNvSpPr>
          <p:nvPr>
            <p:ph type="body" idx="1"/>
          </p:nvPr>
        </p:nvSpPr>
        <p:spPr>
          <a:xfrm>
            <a:off x="388938" y="1093788"/>
            <a:ext cx="8208962" cy="5049837"/>
          </a:xfrm>
        </p:spPr>
        <p:txBody>
          <a:bodyPr/>
          <a:lstStyle/>
          <a:p>
            <a:pPr marL="0" indent="0" algn="just">
              <a:buClr>
                <a:srgbClr val="FF0000"/>
              </a:buClr>
              <a:buSzPct val="140000"/>
              <a:buNone/>
            </a:pPr>
            <a:endParaRPr lang="en-US" sz="2800" smtClean="0">
              <a:effectLst>
                <a:outerShdw blurRad="38100" dist="38100" dir="2700000" algn="tl">
                  <a:srgbClr val="C0C0C0"/>
                </a:outerShdw>
              </a:effectLst>
            </a:endParaRPr>
          </a:p>
          <a:p>
            <a:pPr marL="0" indent="0" algn="just">
              <a:buClr>
                <a:srgbClr val="FF0000"/>
              </a:buClr>
              <a:buSzPct val="140000"/>
              <a:buNone/>
            </a:pPr>
            <a:endParaRPr lang="en-US" sz="2800">
              <a:effectLst>
                <a:outerShdw blurRad="38100" dist="38100" dir="2700000" algn="tl">
                  <a:srgbClr val="C0C0C0"/>
                </a:outerShdw>
              </a:effectLst>
            </a:endParaRPr>
          </a:p>
          <a:p>
            <a:pPr marL="0" indent="0" algn="just">
              <a:buClr>
                <a:srgbClr val="FF0000"/>
              </a:buClr>
              <a:buSzPct val="140000"/>
              <a:buNone/>
            </a:pPr>
            <a:endParaRPr lang="en-US" sz="2800" smtClean="0">
              <a:effectLst>
                <a:outerShdw blurRad="38100" dist="38100" dir="2700000" algn="tl">
                  <a:srgbClr val="C0C0C0"/>
                </a:outerShdw>
              </a:effectLst>
            </a:endParaRPr>
          </a:p>
          <a:p>
            <a:pPr marL="0" indent="0" algn="just">
              <a:buClr>
                <a:srgbClr val="FF0000"/>
              </a:buClr>
              <a:buSzPct val="140000"/>
              <a:buNone/>
            </a:pPr>
            <a:endParaRPr lang="en-US" sz="2800">
              <a:effectLst>
                <a:outerShdw blurRad="38100" dist="38100" dir="2700000" algn="tl">
                  <a:srgbClr val="C0C0C0"/>
                </a:outerShdw>
              </a:effectLst>
            </a:endParaRPr>
          </a:p>
          <a:p>
            <a:pPr marL="0" indent="0" algn="just">
              <a:buClr>
                <a:srgbClr val="FF0000"/>
              </a:buClr>
              <a:buSzPct val="140000"/>
              <a:buNone/>
            </a:pPr>
            <a:endParaRPr lang="en-US" sz="2800" smtClean="0">
              <a:effectLst>
                <a:outerShdw blurRad="38100" dist="38100" dir="2700000" algn="tl">
                  <a:srgbClr val="C0C0C0"/>
                </a:outerShdw>
              </a:effectLst>
            </a:endParaRPr>
          </a:p>
          <a:p>
            <a:pPr marL="0" indent="0" algn="just">
              <a:buClr>
                <a:srgbClr val="FF0000"/>
              </a:buClr>
              <a:buSzPct val="140000"/>
              <a:buNone/>
            </a:pPr>
            <a:endParaRPr lang="en-US" sz="2800">
              <a:effectLst>
                <a:outerShdw blurRad="38100" dist="38100" dir="2700000" algn="tl">
                  <a:srgbClr val="C0C0C0"/>
                </a:outerShdw>
              </a:effectLst>
            </a:endParaRPr>
          </a:p>
          <a:p>
            <a:pPr marL="0" indent="0" algn="just">
              <a:buClr>
                <a:srgbClr val="FF0000"/>
              </a:buClr>
              <a:buSzPct val="140000"/>
              <a:buNone/>
            </a:pPr>
            <a:endParaRPr lang="en-US" sz="2800" smtClean="0">
              <a:effectLst>
                <a:outerShdw blurRad="38100" dist="38100" dir="2700000" algn="tl">
                  <a:srgbClr val="C0C0C0"/>
                </a:outerShdw>
              </a:effectLst>
            </a:endParaRPr>
          </a:p>
          <a:p>
            <a:pPr marL="0" indent="0" algn="just">
              <a:buClr>
                <a:srgbClr val="FF0000"/>
              </a:buClr>
              <a:buSzPct val="140000"/>
              <a:buNone/>
            </a:pPr>
            <a:endParaRPr lang="en-US" sz="2800">
              <a:effectLst>
                <a:outerShdw blurRad="38100" dist="38100" dir="2700000" algn="tl">
                  <a:srgbClr val="C0C0C0"/>
                </a:outerShdw>
              </a:effectLst>
            </a:endParaRPr>
          </a:p>
          <a:p>
            <a:pPr marL="0" indent="0" algn="just">
              <a:buClr>
                <a:srgbClr val="FF0000"/>
              </a:buClr>
              <a:buSzPct val="140000"/>
              <a:buNone/>
            </a:pPr>
            <a:endParaRPr lang="en-US" sz="2800" smtClean="0">
              <a:effectLst>
                <a:outerShdw blurRad="38100" dist="38100" dir="2700000" algn="tl">
                  <a:srgbClr val="C0C0C0"/>
                </a:outerShdw>
              </a:effectLst>
            </a:endParaRPr>
          </a:p>
          <a:p>
            <a:pPr marL="0" indent="0" algn="ctr">
              <a:buClr>
                <a:srgbClr val="FF0000"/>
              </a:buClr>
              <a:buSzPct val="140000"/>
              <a:buNone/>
            </a:pPr>
            <a:r>
              <a:rPr lang="vi-VN" sz="2800" smtClean="0">
                <a:effectLst>
                  <a:outerShdw blurRad="38100" dist="38100" dir="2700000" algn="tl">
                    <a:srgbClr val="C0C0C0"/>
                  </a:outerShdw>
                </a:effectLst>
              </a:rPr>
              <a:t>Hình </a:t>
            </a:r>
            <a:r>
              <a:rPr lang="en-US" sz="2800" smtClean="0">
                <a:effectLst>
                  <a:outerShdw blurRad="38100" dist="38100" dir="2700000" algn="tl">
                    <a:srgbClr val="C0C0C0"/>
                  </a:outerShdw>
                </a:effectLst>
              </a:rPr>
              <a:t>2</a:t>
            </a:r>
            <a:r>
              <a:rPr lang="vi-VN" sz="2800" smtClean="0">
                <a:effectLst>
                  <a:outerShdw blurRad="38100" dist="38100" dir="2700000" algn="tl">
                    <a:srgbClr val="C0C0C0"/>
                  </a:outerShdw>
                </a:effectLst>
              </a:rPr>
              <a:t>.1.</a:t>
            </a:r>
            <a:r>
              <a:rPr lang="en-US" sz="2800" smtClean="0">
                <a:effectLst>
                  <a:outerShdw blurRad="38100" dist="38100" dir="2700000" algn="tl">
                    <a:srgbClr val="C0C0C0"/>
                  </a:outerShdw>
                </a:effectLst>
              </a:rPr>
              <a:t>Tiến trình trong bộ nhớ</a:t>
            </a:r>
            <a:endParaRPr lang="vi-VN" sz="2800">
              <a:effectLst>
                <a:outerShdw blurRad="38100" dist="38100" dir="2700000" algn="tl">
                  <a:srgbClr val="C0C0C0"/>
                </a:outerShdw>
              </a:effectLs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709" y="1009601"/>
            <a:ext cx="4285397" cy="4718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5362699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46787">
                                            <p:txEl>
                                              <p:pRg st="9" end="9"/>
                                            </p:txEl>
                                          </p:spTgt>
                                        </p:tgtEl>
                                        <p:attrNameLst>
                                          <p:attrName>style.visibility</p:attrName>
                                        </p:attrNameLst>
                                      </p:cBhvr>
                                      <p:to>
                                        <p:strVal val="visible"/>
                                      </p:to>
                                    </p:set>
                                    <p:animEffect transition="in" filter="wipe(down)">
                                      <p:cBhvr>
                                        <p:cTn id="7" dur="580">
                                          <p:stCondLst>
                                            <p:cond delay="0"/>
                                          </p:stCondLst>
                                        </p:cTn>
                                        <p:tgtEl>
                                          <p:spTgt spid="246787">
                                            <p:txEl>
                                              <p:pRg st="9" end="9"/>
                                            </p:txEl>
                                          </p:spTgt>
                                        </p:tgtEl>
                                      </p:cBhvr>
                                    </p:animEffect>
                                    <p:anim calcmode="lin" valueType="num">
                                      <p:cBhvr>
                                        <p:cTn id="8" dur="1822" tmFilter="0,0; 0.14,0.36; 0.43,0.73; 0.71,0.91; 1.0,1.0">
                                          <p:stCondLst>
                                            <p:cond delay="0"/>
                                          </p:stCondLst>
                                        </p:cTn>
                                        <p:tgtEl>
                                          <p:spTgt spid="246787">
                                            <p:txEl>
                                              <p:pRg st="9" end="9"/>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6787">
                                            <p:txEl>
                                              <p:pRg st="9" end="9"/>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6787">
                                            <p:txEl>
                                              <p:pRg st="9" end="9"/>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6787">
                                            <p:txEl>
                                              <p:pRg st="9" end="9"/>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6787">
                                            <p:txEl>
                                              <p:pRg st="9" end="9"/>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46787">
                                            <p:txEl>
                                              <p:pRg st="9" end="9"/>
                                            </p:txEl>
                                          </p:spTgt>
                                        </p:tgtEl>
                                      </p:cBhvr>
                                      <p:to x="100000" y="60000"/>
                                    </p:animScale>
                                    <p:animScale>
                                      <p:cBhvr>
                                        <p:cTn id="14" dur="166" decel="50000">
                                          <p:stCondLst>
                                            <p:cond delay="676"/>
                                          </p:stCondLst>
                                        </p:cTn>
                                        <p:tgtEl>
                                          <p:spTgt spid="246787">
                                            <p:txEl>
                                              <p:pRg st="9" end="9"/>
                                            </p:txEl>
                                          </p:spTgt>
                                        </p:tgtEl>
                                      </p:cBhvr>
                                      <p:to x="100000" y="100000"/>
                                    </p:animScale>
                                    <p:animScale>
                                      <p:cBhvr>
                                        <p:cTn id="15" dur="26">
                                          <p:stCondLst>
                                            <p:cond delay="1312"/>
                                          </p:stCondLst>
                                        </p:cTn>
                                        <p:tgtEl>
                                          <p:spTgt spid="246787">
                                            <p:txEl>
                                              <p:pRg st="9" end="9"/>
                                            </p:txEl>
                                          </p:spTgt>
                                        </p:tgtEl>
                                      </p:cBhvr>
                                      <p:to x="100000" y="80000"/>
                                    </p:animScale>
                                    <p:animScale>
                                      <p:cBhvr>
                                        <p:cTn id="16" dur="166" decel="50000">
                                          <p:stCondLst>
                                            <p:cond delay="1338"/>
                                          </p:stCondLst>
                                        </p:cTn>
                                        <p:tgtEl>
                                          <p:spTgt spid="246787">
                                            <p:txEl>
                                              <p:pRg st="9" end="9"/>
                                            </p:txEl>
                                          </p:spTgt>
                                        </p:tgtEl>
                                      </p:cBhvr>
                                      <p:to x="100000" y="100000"/>
                                    </p:animScale>
                                    <p:animScale>
                                      <p:cBhvr>
                                        <p:cTn id="17" dur="26">
                                          <p:stCondLst>
                                            <p:cond delay="1642"/>
                                          </p:stCondLst>
                                        </p:cTn>
                                        <p:tgtEl>
                                          <p:spTgt spid="246787">
                                            <p:txEl>
                                              <p:pRg st="9" end="9"/>
                                            </p:txEl>
                                          </p:spTgt>
                                        </p:tgtEl>
                                      </p:cBhvr>
                                      <p:to x="100000" y="90000"/>
                                    </p:animScale>
                                    <p:animScale>
                                      <p:cBhvr>
                                        <p:cTn id="18" dur="166" decel="50000">
                                          <p:stCondLst>
                                            <p:cond delay="1668"/>
                                          </p:stCondLst>
                                        </p:cTn>
                                        <p:tgtEl>
                                          <p:spTgt spid="246787">
                                            <p:txEl>
                                              <p:pRg st="9" end="9"/>
                                            </p:txEl>
                                          </p:spTgt>
                                        </p:tgtEl>
                                      </p:cBhvr>
                                      <p:to x="100000" y="100000"/>
                                    </p:animScale>
                                    <p:animScale>
                                      <p:cBhvr>
                                        <p:cTn id="19" dur="26">
                                          <p:stCondLst>
                                            <p:cond delay="1808"/>
                                          </p:stCondLst>
                                        </p:cTn>
                                        <p:tgtEl>
                                          <p:spTgt spid="246787">
                                            <p:txEl>
                                              <p:pRg st="9" end="9"/>
                                            </p:txEl>
                                          </p:spTgt>
                                        </p:tgtEl>
                                      </p:cBhvr>
                                      <p:to x="100000" y="95000"/>
                                    </p:animScale>
                                    <p:animScale>
                                      <p:cBhvr>
                                        <p:cTn id="20" dur="166" decel="50000">
                                          <p:stCondLst>
                                            <p:cond delay="1834"/>
                                          </p:stCondLst>
                                        </p:cTn>
                                        <p:tgtEl>
                                          <p:spTgt spid="246787">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3BD6BBA-95CD-46CE-BFC1-7805B2DE8EAF}" type="slidenum">
              <a:rPr lang="en-US"/>
              <a:pPr/>
              <a:t>50</a:t>
            </a:fld>
            <a:endParaRPr lang="en-US"/>
          </a:p>
        </p:txBody>
      </p:sp>
      <p:sp>
        <p:nvSpPr>
          <p:cNvPr id="198658" name="Rectangle 2"/>
          <p:cNvSpPr>
            <a:spLocks noGrp="1" noChangeArrowheads="1"/>
          </p:cNvSpPr>
          <p:nvPr>
            <p:ph type="title"/>
          </p:nvPr>
        </p:nvSpPr>
        <p:spPr>
          <a:xfrm>
            <a:off x="457200" y="274638"/>
            <a:ext cx="8229600" cy="930275"/>
          </a:xfrm>
        </p:spPr>
        <p:txBody>
          <a:bodyPr/>
          <a:lstStyle/>
          <a:p>
            <a:pPr marL="0" indent="0"/>
            <a:r>
              <a:rPr lang="en-US" sz="4000" smtClean="0">
                <a:solidFill>
                  <a:srgbClr val="FF3300"/>
                </a:solidFill>
                <a:effectLst>
                  <a:outerShdw blurRad="38100" dist="38100" dir="2700000" algn="tl">
                    <a:srgbClr val="C0C0C0"/>
                  </a:outerShdw>
                </a:effectLst>
              </a:rPr>
              <a:t>Chia sẻ bộ nhớ</a:t>
            </a:r>
            <a:endParaRPr lang="en-US" sz="4000">
              <a:solidFill>
                <a:srgbClr val="FF3300"/>
              </a:solidFill>
              <a:effectLst>
                <a:outerShdw blurRad="38100" dist="38100" dir="2700000" algn="tl">
                  <a:srgbClr val="C0C0C0"/>
                </a:outerShdw>
              </a:effectLst>
            </a:endParaRPr>
          </a:p>
        </p:txBody>
      </p:sp>
      <p:sp>
        <p:nvSpPr>
          <p:cNvPr id="198659" name="Rectangle 3"/>
          <p:cNvSpPr>
            <a:spLocks noGrp="1" noChangeArrowheads="1"/>
          </p:cNvSpPr>
          <p:nvPr>
            <p:ph type="body" idx="1"/>
          </p:nvPr>
        </p:nvSpPr>
        <p:spPr>
          <a:xfrm>
            <a:off x="430213" y="1604963"/>
            <a:ext cx="8318500" cy="4627562"/>
          </a:xfrm>
        </p:spPr>
        <p:txBody>
          <a:bodyPr/>
          <a:lstStyle/>
          <a:p>
            <a:pPr algn="just">
              <a:buClr>
                <a:srgbClr val="FF0000"/>
              </a:buClr>
              <a:buSzPct val="140000"/>
              <a:buFont typeface="Wingdings" pitchFamily="2" charset="2"/>
              <a:buChar char="§"/>
            </a:pPr>
            <a:r>
              <a:rPr lang="en-US">
                <a:effectLst>
                  <a:outerShdw blurRad="38100" dist="38100" dir="2700000" algn="tl">
                    <a:srgbClr val="C0C0C0"/>
                  </a:outerShdw>
                </a:effectLst>
              </a:rPr>
              <a:t>Xét bài toán bộ sản xuất - bộ tiêu thụ: </a:t>
            </a:r>
          </a:p>
          <a:p>
            <a:pPr algn="just">
              <a:buClr>
                <a:srgbClr val="FF0000"/>
              </a:buClr>
              <a:buSzPct val="140000"/>
            </a:pPr>
            <a:r>
              <a:rPr lang="en-US">
                <a:effectLst>
                  <a:outerShdw blurRad="38100" dist="38100" dir="2700000" algn="tl">
                    <a:srgbClr val="C0C0C0"/>
                  </a:outerShdw>
                </a:effectLst>
              </a:rPr>
              <a:t>Tiến trình sản xuất cung cấp thông tin được tiêu thụ bởi tiến trình tiêu thụ thông qua một vùng đệm trong bộ nhớ.</a:t>
            </a:r>
          </a:p>
          <a:p>
            <a:pPr algn="just">
              <a:buClr>
                <a:srgbClr val="FF0000"/>
              </a:buClr>
              <a:buSzPct val="140000"/>
            </a:pPr>
            <a:r>
              <a:rPr lang="en-US">
                <a:effectLst>
                  <a:outerShdw blurRad="38100" dist="38100" dir="2700000" algn="tl">
                    <a:srgbClr val="C0C0C0"/>
                  </a:outerShdw>
                </a:effectLst>
              </a:rPr>
              <a:t>VD, một trình biên dịch sản xuất các mã hợp ngữ được tiêu thụ bởi trình hợp dich, trình hợp dịch lại sản xuất các mô đun đối tượng được tiêu thụ bởi bộ nạp. </a:t>
            </a:r>
          </a:p>
        </p:txBody>
      </p:sp>
    </p:spTree>
    <p:extLst>
      <p:ext uri="{BB962C8B-B14F-4D97-AF65-F5344CB8AC3E}">
        <p14:creationId xmlns:p14="http://schemas.microsoft.com/office/powerpoint/2010/main" val="37658518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wipe(down)">
                                      <p:cBhvr>
                                        <p:cTn id="7" dur="580">
                                          <p:stCondLst>
                                            <p:cond delay="0"/>
                                          </p:stCondLst>
                                        </p:cTn>
                                        <p:tgtEl>
                                          <p:spTgt spid="198659">
                                            <p:txEl>
                                              <p:pRg st="0" end="0"/>
                                            </p:txEl>
                                          </p:spTgt>
                                        </p:tgtEl>
                                      </p:cBhvr>
                                    </p:animEffect>
                                    <p:anim calcmode="lin" valueType="num">
                                      <p:cBhvr>
                                        <p:cTn id="8" dur="1822" tmFilter="0,0; 0.14,0.36; 0.43,0.73; 0.71,0.91; 1.0,1.0">
                                          <p:stCondLst>
                                            <p:cond delay="0"/>
                                          </p:stCondLst>
                                        </p:cTn>
                                        <p:tgtEl>
                                          <p:spTgt spid="1986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86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86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86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86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8659">
                                            <p:txEl>
                                              <p:pRg st="0" end="0"/>
                                            </p:txEl>
                                          </p:spTgt>
                                        </p:tgtEl>
                                      </p:cBhvr>
                                      <p:to x="100000" y="60000"/>
                                    </p:animScale>
                                    <p:animScale>
                                      <p:cBhvr>
                                        <p:cTn id="14" dur="166" decel="50000">
                                          <p:stCondLst>
                                            <p:cond delay="676"/>
                                          </p:stCondLst>
                                        </p:cTn>
                                        <p:tgtEl>
                                          <p:spTgt spid="198659">
                                            <p:txEl>
                                              <p:pRg st="0" end="0"/>
                                            </p:txEl>
                                          </p:spTgt>
                                        </p:tgtEl>
                                      </p:cBhvr>
                                      <p:to x="100000" y="100000"/>
                                    </p:animScale>
                                    <p:animScale>
                                      <p:cBhvr>
                                        <p:cTn id="15" dur="26">
                                          <p:stCondLst>
                                            <p:cond delay="1312"/>
                                          </p:stCondLst>
                                        </p:cTn>
                                        <p:tgtEl>
                                          <p:spTgt spid="198659">
                                            <p:txEl>
                                              <p:pRg st="0" end="0"/>
                                            </p:txEl>
                                          </p:spTgt>
                                        </p:tgtEl>
                                      </p:cBhvr>
                                      <p:to x="100000" y="80000"/>
                                    </p:animScale>
                                    <p:animScale>
                                      <p:cBhvr>
                                        <p:cTn id="16" dur="166" decel="50000">
                                          <p:stCondLst>
                                            <p:cond delay="1338"/>
                                          </p:stCondLst>
                                        </p:cTn>
                                        <p:tgtEl>
                                          <p:spTgt spid="198659">
                                            <p:txEl>
                                              <p:pRg st="0" end="0"/>
                                            </p:txEl>
                                          </p:spTgt>
                                        </p:tgtEl>
                                      </p:cBhvr>
                                      <p:to x="100000" y="100000"/>
                                    </p:animScale>
                                    <p:animScale>
                                      <p:cBhvr>
                                        <p:cTn id="17" dur="26">
                                          <p:stCondLst>
                                            <p:cond delay="1642"/>
                                          </p:stCondLst>
                                        </p:cTn>
                                        <p:tgtEl>
                                          <p:spTgt spid="198659">
                                            <p:txEl>
                                              <p:pRg st="0" end="0"/>
                                            </p:txEl>
                                          </p:spTgt>
                                        </p:tgtEl>
                                      </p:cBhvr>
                                      <p:to x="100000" y="90000"/>
                                    </p:animScale>
                                    <p:animScale>
                                      <p:cBhvr>
                                        <p:cTn id="18" dur="166" decel="50000">
                                          <p:stCondLst>
                                            <p:cond delay="1668"/>
                                          </p:stCondLst>
                                        </p:cTn>
                                        <p:tgtEl>
                                          <p:spTgt spid="198659">
                                            <p:txEl>
                                              <p:pRg st="0" end="0"/>
                                            </p:txEl>
                                          </p:spTgt>
                                        </p:tgtEl>
                                      </p:cBhvr>
                                      <p:to x="100000" y="100000"/>
                                    </p:animScale>
                                    <p:animScale>
                                      <p:cBhvr>
                                        <p:cTn id="19" dur="26">
                                          <p:stCondLst>
                                            <p:cond delay="1808"/>
                                          </p:stCondLst>
                                        </p:cTn>
                                        <p:tgtEl>
                                          <p:spTgt spid="198659">
                                            <p:txEl>
                                              <p:pRg st="0" end="0"/>
                                            </p:txEl>
                                          </p:spTgt>
                                        </p:tgtEl>
                                      </p:cBhvr>
                                      <p:to x="100000" y="95000"/>
                                    </p:animScale>
                                    <p:animScale>
                                      <p:cBhvr>
                                        <p:cTn id="20" dur="166" decel="50000">
                                          <p:stCondLst>
                                            <p:cond delay="1834"/>
                                          </p:stCondLst>
                                        </p:cTn>
                                        <p:tgtEl>
                                          <p:spTgt spid="1986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8659">
                                            <p:txEl>
                                              <p:pRg st="1" end="1"/>
                                            </p:txEl>
                                          </p:spTgt>
                                        </p:tgtEl>
                                        <p:attrNameLst>
                                          <p:attrName>style.visibility</p:attrName>
                                        </p:attrNameLst>
                                      </p:cBhvr>
                                      <p:to>
                                        <p:strVal val="visible"/>
                                      </p:to>
                                    </p:set>
                                    <p:animEffect transition="in" filter="wipe(down)">
                                      <p:cBhvr>
                                        <p:cTn id="25" dur="580">
                                          <p:stCondLst>
                                            <p:cond delay="0"/>
                                          </p:stCondLst>
                                        </p:cTn>
                                        <p:tgtEl>
                                          <p:spTgt spid="198659">
                                            <p:txEl>
                                              <p:pRg st="1" end="1"/>
                                            </p:txEl>
                                          </p:spTgt>
                                        </p:tgtEl>
                                      </p:cBhvr>
                                    </p:animEffect>
                                    <p:anim calcmode="lin" valueType="num">
                                      <p:cBhvr>
                                        <p:cTn id="26" dur="1822" tmFilter="0,0; 0.14,0.36; 0.43,0.73; 0.71,0.91; 1.0,1.0">
                                          <p:stCondLst>
                                            <p:cond delay="0"/>
                                          </p:stCondLst>
                                        </p:cTn>
                                        <p:tgtEl>
                                          <p:spTgt spid="1986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86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86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86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86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8659">
                                            <p:txEl>
                                              <p:pRg st="1" end="1"/>
                                            </p:txEl>
                                          </p:spTgt>
                                        </p:tgtEl>
                                      </p:cBhvr>
                                      <p:to x="100000" y="60000"/>
                                    </p:animScale>
                                    <p:animScale>
                                      <p:cBhvr>
                                        <p:cTn id="32" dur="166" decel="50000">
                                          <p:stCondLst>
                                            <p:cond delay="676"/>
                                          </p:stCondLst>
                                        </p:cTn>
                                        <p:tgtEl>
                                          <p:spTgt spid="198659">
                                            <p:txEl>
                                              <p:pRg st="1" end="1"/>
                                            </p:txEl>
                                          </p:spTgt>
                                        </p:tgtEl>
                                      </p:cBhvr>
                                      <p:to x="100000" y="100000"/>
                                    </p:animScale>
                                    <p:animScale>
                                      <p:cBhvr>
                                        <p:cTn id="33" dur="26">
                                          <p:stCondLst>
                                            <p:cond delay="1312"/>
                                          </p:stCondLst>
                                        </p:cTn>
                                        <p:tgtEl>
                                          <p:spTgt spid="198659">
                                            <p:txEl>
                                              <p:pRg st="1" end="1"/>
                                            </p:txEl>
                                          </p:spTgt>
                                        </p:tgtEl>
                                      </p:cBhvr>
                                      <p:to x="100000" y="80000"/>
                                    </p:animScale>
                                    <p:animScale>
                                      <p:cBhvr>
                                        <p:cTn id="34" dur="166" decel="50000">
                                          <p:stCondLst>
                                            <p:cond delay="1338"/>
                                          </p:stCondLst>
                                        </p:cTn>
                                        <p:tgtEl>
                                          <p:spTgt spid="198659">
                                            <p:txEl>
                                              <p:pRg st="1" end="1"/>
                                            </p:txEl>
                                          </p:spTgt>
                                        </p:tgtEl>
                                      </p:cBhvr>
                                      <p:to x="100000" y="100000"/>
                                    </p:animScale>
                                    <p:animScale>
                                      <p:cBhvr>
                                        <p:cTn id="35" dur="26">
                                          <p:stCondLst>
                                            <p:cond delay="1642"/>
                                          </p:stCondLst>
                                        </p:cTn>
                                        <p:tgtEl>
                                          <p:spTgt spid="198659">
                                            <p:txEl>
                                              <p:pRg st="1" end="1"/>
                                            </p:txEl>
                                          </p:spTgt>
                                        </p:tgtEl>
                                      </p:cBhvr>
                                      <p:to x="100000" y="90000"/>
                                    </p:animScale>
                                    <p:animScale>
                                      <p:cBhvr>
                                        <p:cTn id="36" dur="166" decel="50000">
                                          <p:stCondLst>
                                            <p:cond delay="1668"/>
                                          </p:stCondLst>
                                        </p:cTn>
                                        <p:tgtEl>
                                          <p:spTgt spid="198659">
                                            <p:txEl>
                                              <p:pRg st="1" end="1"/>
                                            </p:txEl>
                                          </p:spTgt>
                                        </p:tgtEl>
                                      </p:cBhvr>
                                      <p:to x="100000" y="100000"/>
                                    </p:animScale>
                                    <p:animScale>
                                      <p:cBhvr>
                                        <p:cTn id="37" dur="26">
                                          <p:stCondLst>
                                            <p:cond delay="1808"/>
                                          </p:stCondLst>
                                        </p:cTn>
                                        <p:tgtEl>
                                          <p:spTgt spid="198659">
                                            <p:txEl>
                                              <p:pRg st="1" end="1"/>
                                            </p:txEl>
                                          </p:spTgt>
                                        </p:tgtEl>
                                      </p:cBhvr>
                                      <p:to x="100000" y="95000"/>
                                    </p:animScale>
                                    <p:animScale>
                                      <p:cBhvr>
                                        <p:cTn id="38" dur="166" decel="50000">
                                          <p:stCondLst>
                                            <p:cond delay="1834"/>
                                          </p:stCondLst>
                                        </p:cTn>
                                        <p:tgtEl>
                                          <p:spTgt spid="19865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98659">
                                            <p:txEl>
                                              <p:pRg st="2" end="2"/>
                                            </p:txEl>
                                          </p:spTgt>
                                        </p:tgtEl>
                                        <p:attrNameLst>
                                          <p:attrName>style.visibility</p:attrName>
                                        </p:attrNameLst>
                                      </p:cBhvr>
                                      <p:to>
                                        <p:strVal val="visible"/>
                                      </p:to>
                                    </p:set>
                                    <p:animEffect transition="in" filter="wipe(down)">
                                      <p:cBhvr>
                                        <p:cTn id="43" dur="580">
                                          <p:stCondLst>
                                            <p:cond delay="0"/>
                                          </p:stCondLst>
                                        </p:cTn>
                                        <p:tgtEl>
                                          <p:spTgt spid="198659">
                                            <p:txEl>
                                              <p:pRg st="2" end="2"/>
                                            </p:txEl>
                                          </p:spTgt>
                                        </p:tgtEl>
                                      </p:cBhvr>
                                    </p:animEffect>
                                    <p:anim calcmode="lin" valueType="num">
                                      <p:cBhvr>
                                        <p:cTn id="44" dur="1822" tmFilter="0,0; 0.14,0.36; 0.43,0.73; 0.71,0.91; 1.0,1.0">
                                          <p:stCondLst>
                                            <p:cond delay="0"/>
                                          </p:stCondLst>
                                        </p:cTn>
                                        <p:tgtEl>
                                          <p:spTgt spid="19865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9865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9865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9865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9865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98659">
                                            <p:txEl>
                                              <p:pRg st="2" end="2"/>
                                            </p:txEl>
                                          </p:spTgt>
                                        </p:tgtEl>
                                      </p:cBhvr>
                                      <p:to x="100000" y="60000"/>
                                    </p:animScale>
                                    <p:animScale>
                                      <p:cBhvr>
                                        <p:cTn id="50" dur="166" decel="50000">
                                          <p:stCondLst>
                                            <p:cond delay="676"/>
                                          </p:stCondLst>
                                        </p:cTn>
                                        <p:tgtEl>
                                          <p:spTgt spid="198659">
                                            <p:txEl>
                                              <p:pRg st="2" end="2"/>
                                            </p:txEl>
                                          </p:spTgt>
                                        </p:tgtEl>
                                      </p:cBhvr>
                                      <p:to x="100000" y="100000"/>
                                    </p:animScale>
                                    <p:animScale>
                                      <p:cBhvr>
                                        <p:cTn id="51" dur="26">
                                          <p:stCondLst>
                                            <p:cond delay="1312"/>
                                          </p:stCondLst>
                                        </p:cTn>
                                        <p:tgtEl>
                                          <p:spTgt spid="198659">
                                            <p:txEl>
                                              <p:pRg st="2" end="2"/>
                                            </p:txEl>
                                          </p:spTgt>
                                        </p:tgtEl>
                                      </p:cBhvr>
                                      <p:to x="100000" y="80000"/>
                                    </p:animScale>
                                    <p:animScale>
                                      <p:cBhvr>
                                        <p:cTn id="52" dur="166" decel="50000">
                                          <p:stCondLst>
                                            <p:cond delay="1338"/>
                                          </p:stCondLst>
                                        </p:cTn>
                                        <p:tgtEl>
                                          <p:spTgt spid="198659">
                                            <p:txEl>
                                              <p:pRg st="2" end="2"/>
                                            </p:txEl>
                                          </p:spTgt>
                                        </p:tgtEl>
                                      </p:cBhvr>
                                      <p:to x="100000" y="100000"/>
                                    </p:animScale>
                                    <p:animScale>
                                      <p:cBhvr>
                                        <p:cTn id="53" dur="26">
                                          <p:stCondLst>
                                            <p:cond delay="1642"/>
                                          </p:stCondLst>
                                        </p:cTn>
                                        <p:tgtEl>
                                          <p:spTgt spid="198659">
                                            <p:txEl>
                                              <p:pRg st="2" end="2"/>
                                            </p:txEl>
                                          </p:spTgt>
                                        </p:tgtEl>
                                      </p:cBhvr>
                                      <p:to x="100000" y="90000"/>
                                    </p:animScale>
                                    <p:animScale>
                                      <p:cBhvr>
                                        <p:cTn id="54" dur="166" decel="50000">
                                          <p:stCondLst>
                                            <p:cond delay="1668"/>
                                          </p:stCondLst>
                                        </p:cTn>
                                        <p:tgtEl>
                                          <p:spTgt spid="198659">
                                            <p:txEl>
                                              <p:pRg st="2" end="2"/>
                                            </p:txEl>
                                          </p:spTgt>
                                        </p:tgtEl>
                                      </p:cBhvr>
                                      <p:to x="100000" y="100000"/>
                                    </p:animScale>
                                    <p:animScale>
                                      <p:cBhvr>
                                        <p:cTn id="55" dur="26">
                                          <p:stCondLst>
                                            <p:cond delay="1808"/>
                                          </p:stCondLst>
                                        </p:cTn>
                                        <p:tgtEl>
                                          <p:spTgt spid="198659">
                                            <p:txEl>
                                              <p:pRg st="2" end="2"/>
                                            </p:txEl>
                                          </p:spTgt>
                                        </p:tgtEl>
                                      </p:cBhvr>
                                      <p:to x="100000" y="95000"/>
                                    </p:animScale>
                                    <p:animScale>
                                      <p:cBhvr>
                                        <p:cTn id="56" dur="166" decel="50000">
                                          <p:stCondLst>
                                            <p:cond delay="1834"/>
                                          </p:stCondLst>
                                        </p:cTn>
                                        <p:tgtEl>
                                          <p:spTgt spid="198659">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DAED5D-9F7C-464B-B98A-4762D1179FE2}" type="slidenum">
              <a:rPr lang="en-US"/>
              <a:pPr/>
              <a:t>51</a:t>
            </a:fld>
            <a:endParaRPr lang="en-US"/>
          </a:p>
        </p:txBody>
      </p:sp>
      <p:sp>
        <p:nvSpPr>
          <p:cNvPr id="199682" name="Rectangle 2"/>
          <p:cNvSpPr>
            <a:spLocks noGrp="1" noChangeArrowheads="1"/>
          </p:cNvSpPr>
          <p:nvPr>
            <p:ph type="title"/>
          </p:nvPr>
        </p:nvSpPr>
        <p:spPr>
          <a:xfrm>
            <a:off x="457200" y="274638"/>
            <a:ext cx="8229600" cy="909637"/>
          </a:xfrm>
        </p:spPr>
        <p:txBody>
          <a:bodyPr/>
          <a:lstStyle/>
          <a:p>
            <a:pPr marL="0" indent="0"/>
            <a:r>
              <a:rPr lang="en-US" smtClean="0">
                <a:solidFill>
                  <a:srgbClr val="FF3300"/>
                </a:solidFill>
                <a:effectLst>
                  <a:outerShdw blurRad="38100" dist="38100" dir="2700000" algn="tl">
                    <a:srgbClr val="C0C0C0"/>
                  </a:outerShdw>
                </a:effectLst>
              </a:rPr>
              <a:t>Chia sẻ bộ nhớ</a:t>
            </a:r>
            <a:endParaRPr lang="en-US">
              <a:solidFill>
                <a:srgbClr val="FF3300"/>
              </a:solidFill>
              <a:effectLst>
                <a:outerShdw blurRad="38100" dist="38100" dir="2700000" algn="tl">
                  <a:srgbClr val="C0C0C0"/>
                </a:outerShdw>
              </a:effectLst>
            </a:endParaRPr>
          </a:p>
        </p:txBody>
      </p:sp>
      <p:sp>
        <p:nvSpPr>
          <p:cNvPr id="199683" name="Rectangle 3"/>
          <p:cNvSpPr>
            <a:spLocks noGrp="1" noChangeArrowheads="1"/>
          </p:cNvSpPr>
          <p:nvPr>
            <p:ph type="body" idx="1"/>
          </p:nvPr>
        </p:nvSpPr>
        <p:spPr>
          <a:xfrm>
            <a:off x="406400" y="1138238"/>
            <a:ext cx="8280400" cy="4627562"/>
          </a:xfrm>
        </p:spPr>
        <p:txBody>
          <a:bodyPr/>
          <a:lstStyle/>
          <a:p>
            <a:pPr algn="just">
              <a:buClr>
                <a:srgbClr val="FF0000"/>
              </a:buClr>
              <a:buSzPct val="140000"/>
              <a:buFont typeface="Wingdings" pitchFamily="2" charset="2"/>
              <a:buChar char="§"/>
            </a:pPr>
            <a:r>
              <a:rPr lang="en-US" sz="2800">
                <a:effectLst>
                  <a:outerShdw blurRad="38100" dist="38100" dir="2700000" algn="tl">
                    <a:srgbClr val="C0C0C0"/>
                  </a:outerShdw>
                </a:effectLst>
              </a:rPr>
              <a:t>Một giải pháp cho bài toán bộ sản xuất - bộ tiêu thụ là sử dụng bộ nhớ chia sẻ (vùng đệm) . Cho phép các tiến trình sản xuất - tiêu thụ chạy đồng thời. Tiến trình sản xuất đưa một thông tin vào vùng đệm này và tiến trình tiêu thụ lấy một thông tin khác từ vùng đệm này ra để xử lí.</a:t>
            </a:r>
          </a:p>
          <a:p>
            <a:pPr algn="just">
              <a:buClr>
                <a:srgbClr val="FF0000"/>
              </a:buClr>
              <a:buSzPct val="140000"/>
              <a:buFont typeface="Wingdings" pitchFamily="2" charset="2"/>
              <a:buChar char="§"/>
            </a:pPr>
            <a:r>
              <a:rPr lang="en-US" sz="2800">
                <a:effectLst>
                  <a:outerShdw blurRad="38100" dist="38100" dir="2700000" algn="tl">
                    <a:srgbClr val="C0C0C0"/>
                  </a:outerShdw>
                </a:effectLst>
              </a:rPr>
              <a:t>Vùng đệm không giới hạn: Tiến trình sản xuất có thể luôn đưa ra một sản phẩm chứa vào vùng đệm, tiến trình tiêu thụ phải chờ sản phẩm mới được</a:t>
            </a:r>
            <a:r>
              <a:rPr lang="en-US" sz="2800"/>
              <a:t> </a:t>
            </a:r>
            <a:r>
              <a:rPr lang="en-US" sz="2800">
                <a:effectLst>
                  <a:outerShdw blurRad="38100" dist="38100" dir="2700000" algn="tl">
                    <a:srgbClr val="000000">
                      <a:alpha val="43137"/>
                    </a:srgbClr>
                  </a:outerShdw>
                </a:effectLst>
              </a:rPr>
              <a:t>tạo ra nếu như vùng đệm rỗng.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wipe(down)">
                                      <p:cBhvr>
                                        <p:cTn id="7" dur="580">
                                          <p:stCondLst>
                                            <p:cond delay="0"/>
                                          </p:stCondLst>
                                        </p:cTn>
                                        <p:tgtEl>
                                          <p:spTgt spid="199683">
                                            <p:txEl>
                                              <p:pRg st="0" end="0"/>
                                            </p:txEl>
                                          </p:spTgt>
                                        </p:tgtEl>
                                      </p:cBhvr>
                                    </p:animEffect>
                                    <p:anim calcmode="lin" valueType="num">
                                      <p:cBhvr>
                                        <p:cTn id="8" dur="1822" tmFilter="0,0; 0.14,0.36; 0.43,0.73; 0.71,0.91; 1.0,1.0">
                                          <p:stCondLst>
                                            <p:cond delay="0"/>
                                          </p:stCondLst>
                                        </p:cTn>
                                        <p:tgtEl>
                                          <p:spTgt spid="19968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968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968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968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968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9683">
                                            <p:txEl>
                                              <p:pRg st="0" end="0"/>
                                            </p:txEl>
                                          </p:spTgt>
                                        </p:tgtEl>
                                      </p:cBhvr>
                                      <p:to x="100000" y="60000"/>
                                    </p:animScale>
                                    <p:animScale>
                                      <p:cBhvr>
                                        <p:cTn id="14" dur="166" decel="50000">
                                          <p:stCondLst>
                                            <p:cond delay="676"/>
                                          </p:stCondLst>
                                        </p:cTn>
                                        <p:tgtEl>
                                          <p:spTgt spid="199683">
                                            <p:txEl>
                                              <p:pRg st="0" end="0"/>
                                            </p:txEl>
                                          </p:spTgt>
                                        </p:tgtEl>
                                      </p:cBhvr>
                                      <p:to x="100000" y="100000"/>
                                    </p:animScale>
                                    <p:animScale>
                                      <p:cBhvr>
                                        <p:cTn id="15" dur="26">
                                          <p:stCondLst>
                                            <p:cond delay="1312"/>
                                          </p:stCondLst>
                                        </p:cTn>
                                        <p:tgtEl>
                                          <p:spTgt spid="199683">
                                            <p:txEl>
                                              <p:pRg st="0" end="0"/>
                                            </p:txEl>
                                          </p:spTgt>
                                        </p:tgtEl>
                                      </p:cBhvr>
                                      <p:to x="100000" y="80000"/>
                                    </p:animScale>
                                    <p:animScale>
                                      <p:cBhvr>
                                        <p:cTn id="16" dur="166" decel="50000">
                                          <p:stCondLst>
                                            <p:cond delay="1338"/>
                                          </p:stCondLst>
                                        </p:cTn>
                                        <p:tgtEl>
                                          <p:spTgt spid="199683">
                                            <p:txEl>
                                              <p:pRg st="0" end="0"/>
                                            </p:txEl>
                                          </p:spTgt>
                                        </p:tgtEl>
                                      </p:cBhvr>
                                      <p:to x="100000" y="100000"/>
                                    </p:animScale>
                                    <p:animScale>
                                      <p:cBhvr>
                                        <p:cTn id="17" dur="26">
                                          <p:stCondLst>
                                            <p:cond delay="1642"/>
                                          </p:stCondLst>
                                        </p:cTn>
                                        <p:tgtEl>
                                          <p:spTgt spid="199683">
                                            <p:txEl>
                                              <p:pRg st="0" end="0"/>
                                            </p:txEl>
                                          </p:spTgt>
                                        </p:tgtEl>
                                      </p:cBhvr>
                                      <p:to x="100000" y="90000"/>
                                    </p:animScale>
                                    <p:animScale>
                                      <p:cBhvr>
                                        <p:cTn id="18" dur="166" decel="50000">
                                          <p:stCondLst>
                                            <p:cond delay="1668"/>
                                          </p:stCondLst>
                                        </p:cTn>
                                        <p:tgtEl>
                                          <p:spTgt spid="199683">
                                            <p:txEl>
                                              <p:pRg st="0" end="0"/>
                                            </p:txEl>
                                          </p:spTgt>
                                        </p:tgtEl>
                                      </p:cBhvr>
                                      <p:to x="100000" y="100000"/>
                                    </p:animScale>
                                    <p:animScale>
                                      <p:cBhvr>
                                        <p:cTn id="19" dur="26">
                                          <p:stCondLst>
                                            <p:cond delay="1808"/>
                                          </p:stCondLst>
                                        </p:cTn>
                                        <p:tgtEl>
                                          <p:spTgt spid="199683">
                                            <p:txEl>
                                              <p:pRg st="0" end="0"/>
                                            </p:txEl>
                                          </p:spTgt>
                                        </p:tgtEl>
                                      </p:cBhvr>
                                      <p:to x="100000" y="95000"/>
                                    </p:animScale>
                                    <p:animScale>
                                      <p:cBhvr>
                                        <p:cTn id="20" dur="166" decel="50000">
                                          <p:stCondLst>
                                            <p:cond delay="1834"/>
                                          </p:stCondLst>
                                        </p:cTn>
                                        <p:tgtEl>
                                          <p:spTgt spid="19968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9683">
                                            <p:txEl>
                                              <p:pRg st="1" end="1"/>
                                            </p:txEl>
                                          </p:spTgt>
                                        </p:tgtEl>
                                        <p:attrNameLst>
                                          <p:attrName>style.visibility</p:attrName>
                                        </p:attrNameLst>
                                      </p:cBhvr>
                                      <p:to>
                                        <p:strVal val="visible"/>
                                      </p:to>
                                    </p:set>
                                    <p:animEffect transition="in" filter="wipe(down)">
                                      <p:cBhvr>
                                        <p:cTn id="25" dur="580">
                                          <p:stCondLst>
                                            <p:cond delay="0"/>
                                          </p:stCondLst>
                                        </p:cTn>
                                        <p:tgtEl>
                                          <p:spTgt spid="199683">
                                            <p:txEl>
                                              <p:pRg st="1" end="1"/>
                                            </p:txEl>
                                          </p:spTgt>
                                        </p:tgtEl>
                                      </p:cBhvr>
                                    </p:animEffect>
                                    <p:anim calcmode="lin" valueType="num">
                                      <p:cBhvr>
                                        <p:cTn id="26" dur="1822" tmFilter="0,0; 0.14,0.36; 0.43,0.73; 0.71,0.91; 1.0,1.0">
                                          <p:stCondLst>
                                            <p:cond delay="0"/>
                                          </p:stCondLst>
                                        </p:cTn>
                                        <p:tgtEl>
                                          <p:spTgt spid="19968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968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968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968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968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9683">
                                            <p:txEl>
                                              <p:pRg st="1" end="1"/>
                                            </p:txEl>
                                          </p:spTgt>
                                        </p:tgtEl>
                                      </p:cBhvr>
                                      <p:to x="100000" y="60000"/>
                                    </p:animScale>
                                    <p:animScale>
                                      <p:cBhvr>
                                        <p:cTn id="32" dur="166" decel="50000">
                                          <p:stCondLst>
                                            <p:cond delay="676"/>
                                          </p:stCondLst>
                                        </p:cTn>
                                        <p:tgtEl>
                                          <p:spTgt spid="199683">
                                            <p:txEl>
                                              <p:pRg st="1" end="1"/>
                                            </p:txEl>
                                          </p:spTgt>
                                        </p:tgtEl>
                                      </p:cBhvr>
                                      <p:to x="100000" y="100000"/>
                                    </p:animScale>
                                    <p:animScale>
                                      <p:cBhvr>
                                        <p:cTn id="33" dur="26">
                                          <p:stCondLst>
                                            <p:cond delay="1312"/>
                                          </p:stCondLst>
                                        </p:cTn>
                                        <p:tgtEl>
                                          <p:spTgt spid="199683">
                                            <p:txEl>
                                              <p:pRg st="1" end="1"/>
                                            </p:txEl>
                                          </p:spTgt>
                                        </p:tgtEl>
                                      </p:cBhvr>
                                      <p:to x="100000" y="80000"/>
                                    </p:animScale>
                                    <p:animScale>
                                      <p:cBhvr>
                                        <p:cTn id="34" dur="166" decel="50000">
                                          <p:stCondLst>
                                            <p:cond delay="1338"/>
                                          </p:stCondLst>
                                        </p:cTn>
                                        <p:tgtEl>
                                          <p:spTgt spid="199683">
                                            <p:txEl>
                                              <p:pRg st="1" end="1"/>
                                            </p:txEl>
                                          </p:spTgt>
                                        </p:tgtEl>
                                      </p:cBhvr>
                                      <p:to x="100000" y="100000"/>
                                    </p:animScale>
                                    <p:animScale>
                                      <p:cBhvr>
                                        <p:cTn id="35" dur="26">
                                          <p:stCondLst>
                                            <p:cond delay="1642"/>
                                          </p:stCondLst>
                                        </p:cTn>
                                        <p:tgtEl>
                                          <p:spTgt spid="199683">
                                            <p:txEl>
                                              <p:pRg st="1" end="1"/>
                                            </p:txEl>
                                          </p:spTgt>
                                        </p:tgtEl>
                                      </p:cBhvr>
                                      <p:to x="100000" y="90000"/>
                                    </p:animScale>
                                    <p:animScale>
                                      <p:cBhvr>
                                        <p:cTn id="36" dur="166" decel="50000">
                                          <p:stCondLst>
                                            <p:cond delay="1668"/>
                                          </p:stCondLst>
                                        </p:cTn>
                                        <p:tgtEl>
                                          <p:spTgt spid="199683">
                                            <p:txEl>
                                              <p:pRg st="1" end="1"/>
                                            </p:txEl>
                                          </p:spTgt>
                                        </p:tgtEl>
                                      </p:cBhvr>
                                      <p:to x="100000" y="100000"/>
                                    </p:animScale>
                                    <p:animScale>
                                      <p:cBhvr>
                                        <p:cTn id="37" dur="26">
                                          <p:stCondLst>
                                            <p:cond delay="1808"/>
                                          </p:stCondLst>
                                        </p:cTn>
                                        <p:tgtEl>
                                          <p:spTgt spid="199683">
                                            <p:txEl>
                                              <p:pRg st="1" end="1"/>
                                            </p:txEl>
                                          </p:spTgt>
                                        </p:tgtEl>
                                      </p:cBhvr>
                                      <p:to x="100000" y="95000"/>
                                    </p:animScale>
                                    <p:animScale>
                                      <p:cBhvr>
                                        <p:cTn id="38" dur="166" decel="50000">
                                          <p:stCondLst>
                                            <p:cond delay="1834"/>
                                          </p:stCondLst>
                                        </p:cTn>
                                        <p:tgtEl>
                                          <p:spTgt spid="19968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B1F6DC4-6928-4B5A-B41D-ADAC4764F47E}" type="slidenum">
              <a:rPr lang="en-US"/>
              <a:pPr/>
              <a:t>52</a:t>
            </a:fld>
            <a:endParaRPr lang="en-US"/>
          </a:p>
        </p:txBody>
      </p:sp>
      <p:sp>
        <p:nvSpPr>
          <p:cNvPr id="200706" name="Rectangle 2"/>
          <p:cNvSpPr>
            <a:spLocks noGrp="1" noChangeArrowheads="1"/>
          </p:cNvSpPr>
          <p:nvPr>
            <p:ph type="title"/>
          </p:nvPr>
        </p:nvSpPr>
        <p:spPr>
          <a:xfrm>
            <a:off x="457200" y="274638"/>
            <a:ext cx="8229600" cy="908050"/>
          </a:xfrm>
        </p:spPr>
        <p:txBody>
          <a:bodyPr/>
          <a:lstStyle/>
          <a:p>
            <a:pPr marL="0" indent="0"/>
            <a:r>
              <a:rPr lang="en-US" smtClean="0">
                <a:solidFill>
                  <a:srgbClr val="FF3300"/>
                </a:solidFill>
                <a:effectLst>
                  <a:outerShdw blurRad="38100" dist="38100" dir="2700000" algn="tl">
                    <a:srgbClr val="C0C0C0"/>
                  </a:outerShdw>
                </a:effectLst>
              </a:rPr>
              <a:t>Chia sẻ bộ nhớ</a:t>
            </a:r>
            <a:endParaRPr lang="en-US">
              <a:solidFill>
                <a:srgbClr val="FF3300"/>
              </a:solidFill>
              <a:effectLst>
                <a:outerShdw blurRad="38100" dist="38100" dir="2700000" algn="tl">
                  <a:srgbClr val="C0C0C0"/>
                </a:outerShdw>
              </a:effectLst>
            </a:endParaRPr>
          </a:p>
        </p:txBody>
      </p:sp>
      <p:sp>
        <p:nvSpPr>
          <p:cNvPr id="200707" name="Rectangle 3"/>
          <p:cNvSpPr>
            <a:spLocks noGrp="1" noChangeArrowheads="1"/>
          </p:cNvSpPr>
          <p:nvPr>
            <p:ph type="body" idx="1"/>
          </p:nvPr>
        </p:nvSpPr>
        <p:spPr>
          <a:xfrm>
            <a:off x="527050" y="1420813"/>
            <a:ext cx="8151813" cy="4686300"/>
          </a:xfrm>
        </p:spPr>
        <p:txBody>
          <a:bodyPr/>
          <a:lstStyle/>
          <a:p>
            <a:pPr algn="just">
              <a:buClr>
                <a:srgbClr val="FF0000"/>
              </a:buClr>
              <a:buSzPct val="140000"/>
              <a:buFont typeface="Wingdings" pitchFamily="2" charset="2"/>
              <a:buChar char="§"/>
            </a:pPr>
            <a:r>
              <a:rPr lang="en-US" sz="3600">
                <a:effectLst>
                  <a:outerShdw blurRad="38100" dist="38100" dir="2700000" algn="tl">
                    <a:srgbClr val="C0C0C0"/>
                  </a:outerShdw>
                </a:effectLst>
              </a:rPr>
              <a:t>Vùng đệm giới hạn: Tiến trình sản xuất phải tạm ngừng sản xuất nếu vùng đệm đầy, tiến trình tiêu thụ phải chờ sản phẩm mới được tạo ra nếu như vùng đệm rỗng.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down)">
                                      <p:cBhvr>
                                        <p:cTn id="7" dur="580">
                                          <p:stCondLst>
                                            <p:cond delay="0"/>
                                          </p:stCondLst>
                                        </p:cTn>
                                        <p:tgtEl>
                                          <p:spTgt spid="200707">
                                            <p:txEl>
                                              <p:pRg st="0" end="0"/>
                                            </p:txEl>
                                          </p:spTgt>
                                        </p:tgtEl>
                                      </p:cBhvr>
                                    </p:animEffect>
                                    <p:anim calcmode="lin" valueType="num">
                                      <p:cBhvr>
                                        <p:cTn id="8" dur="1822" tmFilter="0,0; 0.14,0.36; 0.43,0.73; 0.71,0.91; 1.0,1.0">
                                          <p:stCondLst>
                                            <p:cond delay="0"/>
                                          </p:stCondLst>
                                        </p:cTn>
                                        <p:tgtEl>
                                          <p:spTgt spid="20070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070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070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070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070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00707">
                                            <p:txEl>
                                              <p:pRg st="0" end="0"/>
                                            </p:txEl>
                                          </p:spTgt>
                                        </p:tgtEl>
                                      </p:cBhvr>
                                      <p:to x="100000" y="60000"/>
                                    </p:animScale>
                                    <p:animScale>
                                      <p:cBhvr>
                                        <p:cTn id="14" dur="166" decel="50000">
                                          <p:stCondLst>
                                            <p:cond delay="676"/>
                                          </p:stCondLst>
                                        </p:cTn>
                                        <p:tgtEl>
                                          <p:spTgt spid="200707">
                                            <p:txEl>
                                              <p:pRg st="0" end="0"/>
                                            </p:txEl>
                                          </p:spTgt>
                                        </p:tgtEl>
                                      </p:cBhvr>
                                      <p:to x="100000" y="100000"/>
                                    </p:animScale>
                                    <p:animScale>
                                      <p:cBhvr>
                                        <p:cTn id="15" dur="26">
                                          <p:stCondLst>
                                            <p:cond delay="1312"/>
                                          </p:stCondLst>
                                        </p:cTn>
                                        <p:tgtEl>
                                          <p:spTgt spid="200707">
                                            <p:txEl>
                                              <p:pRg st="0" end="0"/>
                                            </p:txEl>
                                          </p:spTgt>
                                        </p:tgtEl>
                                      </p:cBhvr>
                                      <p:to x="100000" y="80000"/>
                                    </p:animScale>
                                    <p:animScale>
                                      <p:cBhvr>
                                        <p:cTn id="16" dur="166" decel="50000">
                                          <p:stCondLst>
                                            <p:cond delay="1338"/>
                                          </p:stCondLst>
                                        </p:cTn>
                                        <p:tgtEl>
                                          <p:spTgt spid="200707">
                                            <p:txEl>
                                              <p:pRg st="0" end="0"/>
                                            </p:txEl>
                                          </p:spTgt>
                                        </p:tgtEl>
                                      </p:cBhvr>
                                      <p:to x="100000" y="100000"/>
                                    </p:animScale>
                                    <p:animScale>
                                      <p:cBhvr>
                                        <p:cTn id="17" dur="26">
                                          <p:stCondLst>
                                            <p:cond delay="1642"/>
                                          </p:stCondLst>
                                        </p:cTn>
                                        <p:tgtEl>
                                          <p:spTgt spid="200707">
                                            <p:txEl>
                                              <p:pRg st="0" end="0"/>
                                            </p:txEl>
                                          </p:spTgt>
                                        </p:tgtEl>
                                      </p:cBhvr>
                                      <p:to x="100000" y="90000"/>
                                    </p:animScale>
                                    <p:animScale>
                                      <p:cBhvr>
                                        <p:cTn id="18" dur="166" decel="50000">
                                          <p:stCondLst>
                                            <p:cond delay="1668"/>
                                          </p:stCondLst>
                                        </p:cTn>
                                        <p:tgtEl>
                                          <p:spTgt spid="200707">
                                            <p:txEl>
                                              <p:pRg st="0" end="0"/>
                                            </p:txEl>
                                          </p:spTgt>
                                        </p:tgtEl>
                                      </p:cBhvr>
                                      <p:to x="100000" y="100000"/>
                                    </p:animScale>
                                    <p:animScale>
                                      <p:cBhvr>
                                        <p:cTn id="19" dur="26">
                                          <p:stCondLst>
                                            <p:cond delay="1808"/>
                                          </p:stCondLst>
                                        </p:cTn>
                                        <p:tgtEl>
                                          <p:spTgt spid="200707">
                                            <p:txEl>
                                              <p:pRg st="0" end="0"/>
                                            </p:txEl>
                                          </p:spTgt>
                                        </p:tgtEl>
                                      </p:cBhvr>
                                      <p:to x="100000" y="95000"/>
                                    </p:animScale>
                                    <p:animScale>
                                      <p:cBhvr>
                                        <p:cTn id="20" dur="166" decel="50000">
                                          <p:stCondLst>
                                            <p:cond delay="1834"/>
                                          </p:stCondLst>
                                        </p:cTn>
                                        <p:tgtEl>
                                          <p:spTgt spid="20070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C8D3213-4CEC-4039-A561-E0A7699E826F}" type="slidenum">
              <a:rPr lang="en-US"/>
              <a:pPr/>
              <a:t>53</a:t>
            </a:fld>
            <a:endParaRPr lang="en-US"/>
          </a:p>
        </p:txBody>
      </p:sp>
      <p:sp>
        <p:nvSpPr>
          <p:cNvPr id="207874" name="Rectangle 2"/>
          <p:cNvSpPr>
            <a:spLocks noGrp="1" noChangeArrowheads="1"/>
          </p:cNvSpPr>
          <p:nvPr>
            <p:ph type="title"/>
          </p:nvPr>
        </p:nvSpPr>
        <p:spPr>
          <a:xfrm>
            <a:off x="457200" y="274638"/>
            <a:ext cx="8229600" cy="952500"/>
          </a:xfrm>
        </p:spPr>
        <p:txBody>
          <a:bodyPr/>
          <a:lstStyle/>
          <a:p>
            <a:r>
              <a:rPr lang="en-US" smtClean="0">
                <a:solidFill>
                  <a:srgbClr val="FF3300"/>
                </a:solidFill>
                <a:effectLst>
                  <a:outerShdw blurRad="38100" dist="38100" dir="2700000" algn="tl">
                    <a:srgbClr val="C0C0C0"/>
                  </a:outerShdw>
                </a:effectLst>
              </a:rPr>
              <a:t>Truyền thông báo</a:t>
            </a:r>
            <a:endParaRPr lang="en-US">
              <a:solidFill>
                <a:srgbClr val="FF3300"/>
              </a:solidFill>
            </a:endParaRPr>
          </a:p>
        </p:txBody>
      </p:sp>
      <p:sp>
        <p:nvSpPr>
          <p:cNvPr id="207875" name="Rectangle 3"/>
          <p:cNvSpPr>
            <a:spLocks noGrp="1" noChangeArrowheads="1"/>
          </p:cNvSpPr>
          <p:nvPr>
            <p:ph type="body" idx="1"/>
          </p:nvPr>
        </p:nvSpPr>
        <p:spPr>
          <a:xfrm>
            <a:off x="293688" y="1355725"/>
            <a:ext cx="4729162" cy="4686300"/>
          </a:xfrm>
        </p:spPr>
        <p:txBody>
          <a:bodyPr/>
          <a:lstStyle/>
          <a:p>
            <a:pPr algn="just">
              <a:buClr>
                <a:srgbClr val="FF0000"/>
              </a:buClr>
              <a:buSzPct val="140000"/>
              <a:buFont typeface="Wingdings" pitchFamily="2" charset="2"/>
              <a:buChar char="§"/>
            </a:pPr>
            <a:r>
              <a:rPr lang="en-US" smtClean="0">
                <a:effectLst>
                  <a:outerShdw blurRad="38100" dist="38100" dir="2700000" algn="tl">
                    <a:srgbClr val="C0C0C0"/>
                  </a:outerShdw>
                </a:effectLst>
              </a:rPr>
              <a:t>Trong cơ chế </a:t>
            </a:r>
            <a:r>
              <a:rPr lang="en-US">
                <a:effectLst>
                  <a:outerShdw blurRad="38100" dist="38100" dir="2700000" algn="tl">
                    <a:srgbClr val="C0C0C0"/>
                  </a:outerShdw>
                </a:effectLst>
              </a:rPr>
              <a:t>này HĐH cung cấp một phương tiện cho phép các tiến trình hợp tác truyền thông liên tiến trình thông qua khả năng truyền thông báo. </a:t>
            </a:r>
          </a:p>
        </p:txBody>
      </p:sp>
      <p:pic>
        <p:nvPicPr>
          <p:cNvPr id="207876" name="Picture 4" descr="Truyen thong bao"/>
          <p:cNvPicPr>
            <a:picLocks noChangeAspect="1" noChangeArrowheads="1"/>
          </p:cNvPicPr>
          <p:nvPr/>
        </p:nvPicPr>
        <p:blipFill>
          <a:blip r:embed="rId2"/>
          <a:srcRect/>
          <a:stretch>
            <a:fillRect/>
          </a:stretch>
        </p:blipFill>
        <p:spPr bwMode="auto">
          <a:xfrm>
            <a:off x="5135564" y="1422400"/>
            <a:ext cx="3644608" cy="4441371"/>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Effect transition="in" filter="wipe(down)">
                                      <p:cBhvr>
                                        <p:cTn id="7" dur="580">
                                          <p:stCondLst>
                                            <p:cond delay="0"/>
                                          </p:stCondLst>
                                        </p:cTn>
                                        <p:tgtEl>
                                          <p:spTgt spid="207875">
                                            <p:txEl>
                                              <p:pRg st="0" end="0"/>
                                            </p:txEl>
                                          </p:spTgt>
                                        </p:tgtEl>
                                      </p:cBhvr>
                                    </p:animEffect>
                                    <p:anim calcmode="lin" valueType="num">
                                      <p:cBhvr>
                                        <p:cTn id="8" dur="1822" tmFilter="0,0; 0.14,0.36; 0.43,0.73; 0.71,0.91; 1.0,1.0">
                                          <p:stCondLst>
                                            <p:cond delay="0"/>
                                          </p:stCondLst>
                                        </p:cTn>
                                        <p:tgtEl>
                                          <p:spTgt spid="20787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787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787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787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787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07875">
                                            <p:txEl>
                                              <p:pRg st="0" end="0"/>
                                            </p:txEl>
                                          </p:spTgt>
                                        </p:tgtEl>
                                      </p:cBhvr>
                                      <p:to x="100000" y="60000"/>
                                    </p:animScale>
                                    <p:animScale>
                                      <p:cBhvr>
                                        <p:cTn id="14" dur="166" decel="50000">
                                          <p:stCondLst>
                                            <p:cond delay="676"/>
                                          </p:stCondLst>
                                        </p:cTn>
                                        <p:tgtEl>
                                          <p:spTgt spid="207875">
                                            <p:txEl>
                                              <p:pRg st="0" end="0"/>
                                            </p:txEl>
                                          </p:spTgt>
                                        </p:tgtEl>
                                      </p:cBhvr>
                                      <p:to x="100000" y="100000"/>
                                    </p:animScale>
                                    <p:animScale>
                                      <p:cBhvr>
                                        <p:cTn id="15" dur="26">
                                          <p:stCondLst>
                                            <p:cond delay="1312"/>
                                          </p:stCondLst>
                                        </p:cTn>
                                        <p:tgtEl>
                                          <p:spTgt spid="207875">
                                            <p:txEl>
                                              <p:pRg st="0" end="0"/>
                                            </p:txEl>
                                          </p:spTgt>
                                        </p:tgtEl>
                                      </p:cBhvr>
                                      <p:to x="100000" y="80000"/>
                                    </p:animScale>
                                    <p:animScale>
                                      <p:cBhvr>
                                        <p:cTn id="16" dur="166" decel="50000">
                                          <p:stCondLst>
                                            <p:cond delay="1338"/>
                                          </p:stCondLst>
                                        </p:cTn>
                                        <p:tgtEl>
                                          <p:spTgt spid="207875">
                                            <p:txEl>
                                              <p:pRg st="0" end="0"/>
                                            </p:txEl>
                                          </p:spTgt>
                                        </p:tgtEl>
                                      </p:cBhvr>
                                      <p:to x="100000" y="100000"/>
                                    </p:animScale>
                                    <p:animScale>
                                      <p:cBhvr>
                                        <p:cTn id="17" dur="26">
                                          <p:stCondLst>
                                            <p:cond delay="1642"/>
                                          </p:stCondLst>
                                        </p:cTn>
                                        <p:tgtEl>
                                          <p:spTgt spid="207875">
                                            <p:txEl>
                                              <p:pRg st="0" end="0"/>
                                            </p:txEl>
                                          </p:spTgt>
                                        </p:tgtEl>
                                      </p:cBhvr>
                                      <p:to x="100000" y="90000"/>
                                    </p:animScale>
                                    <p:animScale>
                                      <p:cBhvr>
                                        <p:cTn id="18" dur="166" decel="50000">
                                          <p:stCondLst>
                                            <p:cond delay="1668"/>
                                          </p:stCondLst>
                                        </p:cTn>
                                        <p:tgtEl>
                                          <p:spTgt spid="207875">
                                            <p:txEl>
                                              <p:pRg st="0" end="0"/>
                                            </p:txEl>
                                          </p:spTgt>
                                        </p:tgtEl>
                                      </p:cBhvr>
                                      <p:to x="100000" y="100000"/>
                                    </p:animScale>
                                    <p:animScale>
                                      <p:cBhvr>
                                        <p:cTn id="19" dur="26">
                                          <p:stCondLst>
                                            <p:cond delay="1808"/>
                                          </p:stCondLst>
                                        </p:cTn>
                                        <p:tgtEl>
                                          <p:spTgt spid="207875">
                                            <p:txEl>
                                              <p:pRg st="0" end="0"/>
                                            </p:txEl>
                                          </p:spTgt>
                                        </p:tgtEl>
                                      </p:cBhvr>
                                      <p:to x="100000" y="95000"/>
                                    </p:animScale>
                                    <p:animScale>
                                      <p:cBhvr>
                                        <p:cTn id="20" dur="166" decel="50000">
                                          <p:stCondLst>
                                            <p:cond delay="1834"/>
                                          </p:stCondLst>
                                        </p:cTn>
                                        <p:tgtEl>
                                          <p:spTgt spid="20787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0ABC7CA-D6B3-478E-9EBA-02C864AAAD96}" type="slidenum">
              <a:rPr lang="en-US"/>
              <a:pPr/>
              <a:t>54</a:t>
            </a:fld>
            <a:endParaRPr lang="en-US"/>
          </a:p>
        </p:txBody>
      </p:sp>
      <p:sp>
        <p:nvSpPr>
          <p:cNvPr id="261122" name="Rectangle 2"/>
          <p:cNvSpPr>
            <a:spLocks noGrp="1" noChangeArrowheads="1"/>
          </p:cNvSpPr>
          <p:nvPr>
            <p:ph type="title"/>
          </p:nvPr>
        </p:nvSpPr>
        <p:spPr>
          <a:xfrm>
            <a:off x="457200" y="274638"/>
            <a:ext cx="8229600" cy="952500"/>
          </a:xfrm>
        </p:spPr>
        <p:txBody>
          <a:bodyPr/>
          <a:lstStyle/>
          <a:p>
            <a:r>
              <a:rPr lang="en-US" smtClean="0">
                <a:solidFill>
                  <a:srgbClr val="FF3300"/>
                </a:solidFill>
                <a:effectLst>
                  <a:outerShdw blurRad="38100" dist="38100" dir="2700000" algn="tl">
                    <a:srgbClr val="C0C0C0"/>
                  </a:outerShdw>
                </a:effectLst>
              </a:rPr>
              <a:t>Truyền thông báo</a:t>
            </a:r>
            <a:endParaRPr lang="en-US">
              <a:solidFill>
                <a:srgbClr val="FF3300"/>
              </a:solidFill>
            </a:endParaRPr>
          </a:p>
        </p:txBody>
      </p:sp>
      <p:sp>
        <p:nvSpPr>
          <p:cNvPr id="261123" name="Rectangle 3"/>
          <p:cNvSpPr>
            <a:spLocks noGrp="1" noChangeArrowheads="1"/>
          </p:cNvSpPr>
          <p:nvPr>
            <p:ph type="body" idx="1"/>
          </p:nvPr>
        </p:nvSpPr>
        <p:spPr>
          <a:xfrm>
            <a:off x="204716" y="1355725"/>
            <a:ext cx="8679977" cy="4686300"/>
          </a:xfrm>
        </p:spPr>
        <p:txBody>
          <a:bodyPr/>
          <a:lstStyle/>
          <a:p>
            <a:pPr marL="0" indent="0" algn="just">
              <a:buClr>
                <a:srgbClr val="FF0000"/>
              </a:buClr>
              <a:buSzPct val="140000"/>
              <a:buNone/>
            </a:pPr>
            <a:r>
              <a:rPr lang="en-US" sz="2800" smtClean="0">
                <a:effectLst>
                  <a:outerShdw blurRad="38100" dist="38100" dir="2700000" algn="tl">
                    <a:srgbClr val="C0C0C0"/>
                  </a:outerShdw>
                </a:effectLst>
              </a:rPr>
              <a:t>+ C</a:t>
            </a:r>
            <a:r>
              <a:rPr lang="vi-VN" sz="2800" smtClean="0">
                <a:effectLst>
                  <a:outerShdw blurRad="38100" dist="38100" dir="2700000" algn="tl">
                    <a:srgbClr val="C0C0C0"/>
                  </a:outerShdw>
                </a:effectLst>
              </a:rPr>
              <a:t>ơ </a:t>
            </a:r>
            <a:r>
              <a:rPr lang="vi-VN" sz="2800">
                <a:effectLst>
                  <a:outerShdw blurRad="38100" dist="38100" dir="2700000" algn="tl">
                    <a:srgbClr val="C0C0C0"/>
                  </a:outerShdw>
                </a:effectLst>
              </a:rPr>
              <a:t>chế </a:t>
            </a:r>
            <a:r>
              <a:rPr lang="en-US" sz="2800" smtClean="0">
                <a:effectLst>
                  <a:outerShdw blurRad="38100" dist="38100" dir="2700000" algn="tl">
                    <a:srgbClr val="C0C0C0"/>
                  </a:outerShdw>
                </a:effectLst>
              </a:rPr>
              <a:t>này </a:t>
            </a:r>
            <a:r>
              <a:rPr lang="vi-VN" sz="2800" smtClean="0">
                <a:effectLst>
                  <a:outerShdw blurRad="38100" dist="38100" dir="2700000" algn="tl">
                    <a:srgbClr val="C0C0C0"/>
                  </a:outerShdw>
                </a:effectLst>
              </a:rPr>
              <a:t>cho </a:t>
            </a:r>
            <a:r>
              <a:rPr lang="vi-VN" sz="2800">
                <a:effectLst>
                  <a:outerShdw blurRad="38100" dist="38100" dir="2700000" algn="tl">
                    <a:srgbClr val="C0C0C0"/>
                  </a:outerShdw>
                </a:effectLst>
              </a:rPr>
              <a:t>phép các </a:t>
            </a:r>
            <a:r>
              <a:rPr lang="en-US" sz="2800" smtClean="0">
                <a:effectLst>
                  <a:outerShdw blurRad="38100" dist="38100" dir="2700000" algn="tl">
                    <a:srgbClr val="C0C0C0"/>
                  </a:outerShdw>
                </a:effectLst>
              </a:rPr>
              <a:t>tiến</a:t>
            </a:r>
            <a:r>
              <a:rPr lang="vi-VN" sz="2800" smtClean="0">
                <a:effectLst>
                  <a:outerShdw blurRad="38100" dist="38100" dir="2700000" algn="tl">
                    <a:srgbClr val="C0C0C0"/>
                  </a:outerShdw>
                </a:effectLst>
              </a:rPr>
              <a:t> </a:t>
            </a:r>
            <a:r>
              <a:rPr lang="vi-VN" sz="2800">
                <a:effectLst>
                  <a:outerShdw blurRad="38100" dist="38100" dir="2700000" algn="tl">
                    <a:srgbClr val="C0C0C0"/>
                  </a:outerShdw>
                </a:effectLst>
              </a:rPr>
              <a:t>trình giao tiếp và đồng bộ hóa các hành động của chúng mà không chia sẻ cùng một không gian địa chỉ </a:t>
            </a:r>
            <a:r>
              <a:rPr lang="en-US" sz="2800" smtClean="0">
                <a:effectLst>
                  <a:outerShdw blurRad="38100" dist="38100" dir="2700000" algn="tl">
                    <a:srgbClr val="C0C0C0"/>
                  </a:outerShdw>
                </a:effectLst>
              </a:rPr>
              <a:t>nhớ.</a:t>
            </a:r>
          </a:p>
          <a:p>
            <a:pPr marL="0" indent="0" algn="just">
              <a:buClr>
                <a:srgbClr val="FF0000"/>
              </a:buClr>
              <a:buSzPct val="140000"/>
              <a:buNone/>
            </a:pPr>
            <a:r>
              <a:rPr lang="en-US" sz="2800" smtClean="0">
                <a:effectLst>
                  <a:outerShdw blurRad="38100" dist="38100" dir="2700000" algn="tl">
                    <a:srgbClr val="C0C0C0"/>
                  </a:outerShdw>
                </a:effectLst>
              </a:rPr>
              <a:t>+ Cơ chế này</a:t>
            </a:r>
            <a:r>
              <a:rPr lang="vi-VN" sz="2800" smtClean="0">
                <a:effectLst>
                  <a:outerShdw blurRad="38100" dist="38100" dir="2700000" algn="tl">
                    <a:srgbClr val="C0C0C0"/>
                  </a:outerShdw>
                </a:effectLst>
              </a:rPr>
              <a:t> </a:t>
            </a:r>
            <a:r>
              <a:rPr lang="vi-VN" sz="2800">
                <a:effectLst>
                  <a:outerShdw blurRad="38100" dist="38100" dir="2700000" algn="tl">
                    <a:srgbClr val="C0C0C0"/>
                  </a:outerShdw>
                </a:effectLst>
              </a:rPr>
              <a:t>đặc biệt hữu ích trong môi trường phân tán, </a:t>
            </a:r>
            <a:r>
              <a:rPr lang="en-US" sz="2800" smtClean="0">
                <a:effectLst>
                  <a:outerShdw blurRad="38100" dist="38100" dir="2700000" algn="tl">
                    <a:srgbClr val="C0C0C0"/>
                  </a:outerShdw>
                </a:effectLst>
              </a:rPr>
              <a:t>ở đó</a:t>
            </a:r>
            <a:r>
              <a:rPr lang="vi-VN" sz="2800" smtClean="0">
                <a:effectLst>
                  <a:outerShdw blurRad="38100" dist="38100" dir="2700000" algn="tl">
                    <a:srgbClr val="C0C0C0"/>
                  </a:outerShdw>
                </a:effectLst>
              </a:rPr>
              <a:t> </a:t>
            </a:r>
            <a:r>
              <a:rPr lang="vi-VN" sz="2800">
                <a:effectLst>
                  <a:outerShdw blurRad="38100" dist="38100" dir="2700000" algn="tl">
                    <a:srgbClr val="C0C0C0"/>
                  </a:outerShdw>
                </a:effectLst>
              </a:rPr>
              <a:t>các </a:t>
            </a:r>
            <a:r>
              <a:rPr lang="en-US" sz="2800" smtClean="0">
                <a:effectLst>
                  <a:outerShdw blurRad="38100" dist="38100" dir="2700000" algn="tl">
                    <a:srgbClr val="C0C0C0"/>
                  </a:outerShdw>
                </a:effectLst>
              </a:rPr>
              <a:t>tiến</a:t>
            </a:r>
            <a:r>
              <a:rPr lang="vi-VN" sz="2800" smtClean="0">
                <a:effectLst>
                  <a:outerShdw blurRad="38100" dist="38100" dir="2700000" algn="tl">
                    <a:srgbClr val="C0C0C0"/>
                  </a:outerShdw>
                </a:effectLst>
              </a:rPr>
              <a:t> </a:t>
            </a:r>
            <a:r>
              <a:rPr lang="vi-VN" sz="2800">
                <a:effectLst>
                  <a:outerShdw blurRad="38100" dist="38100" dir="2700000" algn="tl">
                    <a:srgbClr val="C0C0C0"/>
                  </a:outerShdw>
                </a:effectLst>
              </a:rPr>
              <a:t>trình giao tiếp có thể nằm trên các máy tính khác nhau được kết nối bởi một mạng. </a:t>
            </a:r>
            <a:endParaRPr lang="en-US" sz="2800" smtClean="0">
              <a:effectLst>
                <a:outerShdw blurRad="38100" dist="38100" dir="2700000" algn="tl">
                  <a:srgbClr val="C0C0C0"/>
                </a:outerShdw>
              </a:effectLst>
            </a:endParaRPr>
          </a:p>
          <a:p>
            <a:pPr marL="0" indent="0" algn="just">
              <a:buClr>
                <a:srgbClr val="FF0000"/>
              </a:buClr>
              <a:buSzPct val="140000"/>
              <a:buNone/>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Ví </a:t>
            </a:r>
            <a:r>
              <a:rPr lang="vi-VN" sz="2800">
                <a:effectLst>
                  <a:outerShdw blurRad="38100" dist="38100" dir="2700000" algn="tl">
                    <a:srgbClr val="C0C0C0"/>
                  </a:outerShdw>
                </a:effectLst>
              </a:rPr>
              <a:t>dụ: một chương trình trò chuyện được sử dụng trên World Wide Web có thể được thiết kế </a:t>
            </a:r>
            <a:r>
              <a:rPr lang="vi-VN" sz="2800" smtClean="0">
                <a:effectLst>
                  <a:outerShdw blurRad="38100" dist="38100" dir="2700000" algn="tl">
                    <a:srgbClr val="C0C0C0"/>
                  </a:outerShdw>
                </a:effectLst>
              </a:rPr>
              <a:t>để</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những </a:t>
            </a:r>
            <a:r>
              <a:rPr lang="vi-VN" sz="2800">
                <a:effectLst>
                  <a:outerShdw blurRad="38100" dist="38100" dir="2700000" algn="tl">
                    <a:srgbClr val="C0C0C0"/>
                  </a:outerShdw>
                </a:effectLst>
              </a:rPr>
              <a:t>người tham gia trò chuyện liên lạc với nhau bằng cách trao đổi tin nhắn.</a:t>
            </a:r>
            <a:endParaRPr lang="en-US" sz="2800">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wipe(down)">
                                      <p:cBhvr>
                                        <p:cTn id="7" dur="580">
                                          <p:stCondLst>
                                            <p:cond delay="0"/>
                                          </p:stCondLst>
                                        </p:cTn>
                                        <p:tgtEl>
                                          <p:spTgt spid="261123">
                                            <p:txEl>
                                              <p:pRg st="0" end="0"/>
                                            </p:txEl>
                                          </p:spTgt>
                                        </p:tgtEl>
                                      </p:cBhvr>
                                    </p:animEffect>
                                    <p:anim calcmode="lin" valueType="num">
                                      <p:cBhvr>
                                        <p:cTn id="8" dur="1822" tmFilter="0,0; 0.14,0.36; 0.43,0.73; 0.71,0.91; 1.0,1.0">
                                          <p:stCondLst>
                                            <p:cond delay="0"/>
                                          </p:stCondLst>
                                        </p:cTn>
                                        <p:tgtEl>
                                          <p:spTgt spid="26112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6112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6112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6112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6112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61123">
                                            <p:txEl>
                                              <p:pRg st="0" end="0"/>
                                            </p:txEl>
                                          </p:spTgt>
                                        </p:tgtEl>
                                      </p:cBhvr>
                                      <p:to x="100000" y="60000"/>
                                    </p:animScale>
                                    <p:animScale>
                                      <p:cBhvr>
                                        <p:cTn id="14" dur="166" decel="50000">
                                          <p:stCondLst>
                                            <p:cond delay="676"/>
                                          </p:stCondLst>
                                        </p:cTn>
                                        <p:tgtEl>
                                          <p:spTgt spid="261123">
                                            <p:txEl>
                                              <p:pRg st="0" end="0"/>
                                            </p:txEl>
                                          </p:spTgt>
                                        </p:tgtEl>
                                      </p:cBhvr>
                                      <p:to x="100000" y="100000"/>
                                    </p:animScale>
                                    <p:animScale>
                                      <p:cBhvr>
                                        <p:cTn id="15" dur="26">
                                          <p:stCondLst>
                                            <p:cond delay="1312"/>
                                          </p:stCondLst>
                                        </p:cTn>
                                        <p:tgtEl>
                                          <p:spTgt spid="261123">
                                            <p:txEl>
                                              <p:pRg st="0" end="0"/>
                                            </p:txEl>
                                          </p:spTgt>
                                        </p:tgtEl>
                                      </p:cBhvr>
                                      <p:to x="100000" y="80000"/>
                                    </p:animScale>
                                    <p:animScale>
                                      <p:cBhvr>
                                        <p:cTn id="16" dur="166" decel="50000">
                                          <p:stCondLst>
                                            <p:cond delay="1338"/>
                                          </p:stCondLst>
                                        </p:cTn>
                                        <p:tgtEl>
                                          <p:spTgt spid="261123">
                                            <p:txEl>
                                              <p:pRg st="0" end="0"/>
                                            </p:txEl>
                                          </p:spTgt>
                                        </p:tgtEl>
                                      </p:cBhvr>
                                      <p:to x="100000" y="100000"/>
                                    </p:animScale>
                                    <p:animScale>
                                      <p:cBhvr>
                                        <p:cTn id="17" dur="26">
                                          <p:stCondLst>
                                            <p:cond delay="1642"/>
                                          </p:stCondLst>
                                        </p:cTn>
                                        <p:tgtEl>
                                          <p:spTgt spid="261123">
                                            <p:txEl>
                                              <p:pRg st="0" end="0"/>
                                            </p:txEl>
                                          </p:spTgt>
                                        </p:tgtEl>
                                      </p:cBhvr>
                                      <p:to x="100000" y="90000"/>
                                    </p:animScale>
                                    <p:animScale>
                                      <p:cBhvr>
                                        <p:cTn id="18" dur="166" decel="50000">
                                          <p:stCondLst>
                                            <p:cond delay="1668"/>
                                          </p:stCondLst>
                                        </p:cTn>
                                        <p:tgtEl>
                                          <p:spTgt spid="261123">
                                            <p:txEl>
                                              <p:pRg st="0" end="0"/>
                                            </p:txEl>
                                          </p:spTgt>
                                        </p:tgtEl>
                                      </p:cBhvr>
                                      <p:to x="100000" y="100000"/>
                                    </p:animScale>
                                    <p:animScale>
                                      <p:cBhvr>
                                        <p:cTn id="19" dur="26">
                                          <p:stCondLst>
                                            <p:cond delay="1808"/>
                                          </p:stCondLst>
                                        </p:cTn>
                                        <p:tgtEl>
                                          <p:spTgt spid="261123">
                                            <p:txEl>
                                              <p:pRg st="0" end="0"/>
                                            </p:txEl>
                                          </p:spTgt>
                                        </p:tgtEl>
                                      </p:cBhvr>
                                      <p:to x="100000" y="95000"/>
                                    </p:animScale>
                                    <p:animScale>
                                      <p:cBhvr>
                                        <p:cTn id="20" dur="166" decel="50000">
                                          <p:stCondLst>
                                            <p:cond delay="1834"/>
                                          </p:stCondLst>
                                        </p:cTn>
                                        <p:tgtEl>
                                          <p:spTgt spid="26112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61123">
                                            <p:txEl>
                                              <p:pRg st="1" end="1"/>
                                            </p:txEl>
                                          </p:spTgt>
                                        </p:tgtEl>
                                        <p:attrNameLst>
                                          <p:attrName>style.visibility</p:attrName>
                                        </p:attrNameLst>
                                      </p:cBhvr>
                                      <p:to>
                                        <p:strVal val="visible"/>
                                      </p:to>
                                    </p:set>
                                    <p:animEffect transition="in" filter="wipe(down)">
                                      <p:cBhvr>
                                        <p:cTn id="25" dur="580">
                                          <p:stCondLst>
                                            <p:cond delay="0"/>
                                          </p:stCondLst>
                                        </p:cTn>
                                        <p:tgtEl>
                                          <p:spTgt spid="261123">
                                            <p:txEl>
                                              <p:pRg st="1" end="1"/>
                                            </p:txEl>
                                          </p:spTgt>
                                        </p:tgtEl>
                                      </p:cBhvr>
                                    </p:animEffect>
                                    <p:anim calcmode="lin" valueType="num">
                                      <p:cBhvr>
                                        <p:cTn id="26" dur="1822" tmFilter="0,0; 0.14,0.36; 0.43,0.73; 0.71,0.91; 1.0,1.0">
                                          <p:stCondLst>
                                            <p:cond delay="0"/>
                                          </p:stCondLst>
                                        </p:cTn>
                                        <p:tgtEl>
                                          <p:spTgt spid="26112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6112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6112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6112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6112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61123">
                                            <p:txEl>
                                              <p:pRg st="1" end="1"/>
                                            </p:txEl>
                                          </p:spTgt>
                                        </p:tgtEl>
                                      </p:cBhvr>
                                      <p:to x="100000" y="60000"/>
                                    </p:animScale>
                                    <p:animScale>
                                      <p:cBhvr>
                                        <p:cTn id="32" dur="166" decel="50000">
                                          <p:stCondLst>
                                            <p:cond delay="676"/>
                                          </p:stCondLst>
                                        </p:cTn>
                                        <p:tgtEl>
                                          <p:spTgt spid="261123">
                                            <p:txEl>
                                              <p:pRg st="1" end="1"/>
                                            </p:txEl>
                                          </p:spTgt>
                                        </p:tgtEl>
                                      </p:cBhvr>
                                      <p:to x="100000" y="100000"/>
                                    </p:animScale>
                                    <p:animScale>
                                      <p:cBhvr>
                                        <p:cTn id="33" dur="26">
                                          <p:stCondLst>
                                            <p:cond delay="1312"/>
                                          </p:stCondLst>
                                        </p:cTn>
                                        <p:tgtEl>
                                          <p:spTgt spid="261123">
                                            <p:txEl>
                                              <p:pRg st="1" end="1"/>
                                            </p:txEl>
                                          </p:spTgt>
                                        </p:tgtEl>
                                      </p:cBhvr>
                                      <p:to x="100000" y="80000"/>
                                    </p:animScale>
                                    <p:animScale>
                                      <p:cBhvr>
                                        <p:cTn id="34" dur="166" decel="50000">
                                          <p:stCondLst>
                                            <p:cond delay="1338"/>
                                          </p:stCondLst>
                                        </p:cTn>
                                        <p:tgtEl>
                                          <p:spTgt spid="261123">
                                            <p:txEl>
                                              <p:pRg st="1" end="1"/>
                                            </p:txEl>
                                          </p:spTgt>
                                        </p:tgtEl>
                                      </p:cBhvr>
                                      <p:to x="100000" y="100000"/>
                                    </p:animScale>
                                    <p:animScale>
                                      <p:cBhvr>
                                        <p:cTn id="35" dur="26">
                                          <p:stCondLst>
                                            <p:cond delay="1642"/>
                                          </p:stCondLst>
                                        </p:cTn>
                                        <p:tgtEl>
                                          <p:spTgt spid="261123">
                                            <p:txEl>
                                              <p:pRg st="1" end="1"/>
                                            </p:txEl>
                                          </p:spTgt>
                                        </p:tgtEl>
                                      </p:cBhvr>
                                      <p:to x="100000" y="90000"/>
                                    </p:animScale>
                                    <p:animScale>
                                      <p:cBhvr>
                                        <p:cTn id="36" dur="166" decel="50000">
                                          <p:stCondLst>
                                            <p:cond delay="1668"/>
                                          </p:stCondLst>
                                        </p:cTn>
                                        <p:tgtEl>
                                          <p:spTgt spid="261123">
                                            <p:txEl>
                                              <p:pRg st="1" end="1"/>
                                            </p:txEl>
                                          </p:spTgt>
                                        </p:tgtEl>
                                      </p:cBhvr>
                                      <p:to x="100000" y="100000"/>
                                    </p:animScale>
                                    <p:animScale>
                                      <p:cBhvr>
                                        <p:cTn id="37" dur="26">
                                          <p:stCondLst>
                                            <p:cond delay="1808"/>
                                          </p:stCondLst>
                                        </p:cTn>
                                        <p:tgtEl>
                                          <p:spTgt spid="261123">
                                            <p:txEl>
                                              <p:pRg st="1" end="1"/>
                                            </p:txEl>
                                          </p:spTgt>
                                        </p:tgtEl>
                                      </p:cBhvr>
                                      <p:to x="100000" y="95000"/>
                                    </p:animScale>
                                    <p:animScale>
                                      <p:cBhvr>
                                        <p:cTn id="38" dur="166" decel="50000">
                                          <p:stCondLst>
                                            <p:cond delay="1834"/>
                                          </p:stCondLst>
                                        </p:cTn>
                                        <p:tgtEl>
                                          <p:spTgt spid="26112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61123">
                                            <p:txEl>
                                              <p:pRg st="2" end="2"/>
                                            </p:txEl>
                                          </p:spTgt>
                                        </p:tgtEl>
                                        <p:attrNameLst>
                                          <p:attrName>style.visibility</p:attrName>
                                        </p:attrNameLst>
                                      </p:cBhvr>
                                      <p:to>
                                        <p:strVal val="visible"/>
                                      </p:to>
                                    </p:set>
                                    <p:animEffect transition="in" filter="wipe(down)">
                                      <p:cBhvr>
                                        <p:cTn id="43" dur="580">
                                          <p:stCondLst>
                                            <p:cond delay="0"/>
                                          </p:stCondLst>
                                        </p:cTn>
                                        <p:tgtEl>
                                          <p:spTgt spid="261123">
                                            <p:txEl>
                                              <p:pRg st="2" end="2"/>
                                            </p:txEl>
                                          </p:spTgt>
                                        </p:tgtEl>
                                      </p:cBhvr>
                                    </p:animEffect>
                                    <p:anim calcmode="lin" valueType="num">
                                      <p:cBhvr>
                                        <p:cTn id="44" dur="1822" tmFilter="0,0; 0.14,0.36; 0.43,0.73; 0.71,0.91; 1.0,1.0">
                                          <p:stCondLst>
                                            <p:cond delay="0"/>
                                          </p:stCondLst>
                                        </p:cTn>
                                        <p:tgtEl>
                                          <p:spTgt spid="26112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6112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6112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6112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6112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61123">
                                            <p:txEl>
                                              <p:pRg st="2" end="2"/>
                                            </p:txEl>
                                          </p:spTgt>
                                        </p:tgtEl>
                                      </p:cBhvr>
                                      <p:to x="100000" y="60000"/>
                                    </p:animScale>
                                    <p:animScale>
                                      <p:cBhvr>
                                        <p:cTn id="50" dur="166" decel="50000">
                                          <p:stCondLst>
                                            <p:cond delay="676"/>
                                          </p:stCondLst>
                                        </p:cTn>
                                        <p:tgtEl>
                                          <p:spTgt spid="261123">
                                            <p:txEl>
                                              <p:pRg st="2" end="2"/>
                                            </p:txEl>
                                          </p:spTgt>
                                        </p:tgtEl>
                                      </p:cBhvr>
                                      <p:to x="100000" y="100000"/>
                                    </p:animScale>
                                    <p:animScale>
                                      <p:cBhvr>
                                        <p:cTn id="51" dur="26">
                                          <p:stCondLst>
                                            <p:cond delay="1312"/>
                                          </p:stCondLst>
                                        </p:cTn>
                                        <p:tgtEl>
                                          <p:spTgt spid="261123">
                                            <p:txEl>
                                              <p:pRg st="2" end="2"/>
                                            </p:txEl>
                                          </p:spTgt>
                                        </p:tgtEl>
                                      </p:cBhvr>
                                      <p:to x="100000" y="80000"/>
                                    </p:animScale>
                                    <p:animScale>
                                      <p:cBhvr>
                                        <p:cTn id="52" dur="166" decel="50000">
                                          <p:stCondLst>
                                            <p:cond delay="1338"/>
                                          </p:stCondLst>
                                        </p:cTn>
                                        <p:tgtEl>
                                          <p:spTgt spid="261123">
                                            <p:txEl>
                                              <p:pRg st="2" end="2"/>
                                            </p:txEl>
                                          </p:spTgt>
                                        </p:tgtEl>
                                      </p:cBhvr>
                                      <p:to x="100000" y="100000"/>
                                    </p:animScale>
                                    <p:animScale>
                                      <p:cBhvr>
                                        <p:cTn id="53" dur="26">
                                          <p:stCondLst>
                                            <p:cond delay="1642"/>
                                          </p:stCondLst>
                                        </p:cTn>
                                        <p:tgtEl>
                                          <p:spTgt spid="261123">
                                            <p:txEl>
                                              <p:pRg st="2" end="2"/>
                                            </p:txEl>
                                          </p:spTgt>
                                        </p:tgtEl>
                                      </p:cBhvr>
                                      <p:to x="100000" y="90000"/>
                                    </p:animScale>
                                    <p:animScale>
                                      <p:cBhvr>
                                        <p:cTn id="54" dur="166" decel="50000">
                                          <p:stCondLst>
                                            <p:cond delay="1668"/>
                                          </p:stCondLst>
                                        </p:cTn>
                                        <p:tgtEl>
                                          <p:spTgt spid="261123">
                                            <p:txEl>
                                              <p:pRg st="2" end="2"/>
                                            </p:txEl>
                                          </p:spTgt>
                                        </p:tgtEl>
                                      </p:cBhvr>
                                      <p:to x="100000" y="100000"/>
                                    </p:animScale>
                                    <p:animScale>
                                      <p:cBhvr>
                                        <p:cTn id="55" dur="26">
                                          <p:stCondLst>
                                            <p:cond delay="1808"/>
                                          </p:stCondLst>
                                        </p:cTn>
                                        <p:tgtEl>
                                          <p:spTgt spid="261123">
                                            <p:txEl>
                                              <p:pRg st="2" end="2"/>
                                            </p:txEl>
                                          </p:spTgt>
                                        </p:tgtEl>
                                      </p:cBhvr>
                                      <p:to x="100000" y="95000"/>
                                    </p:animScale>
                                    <p:animScale>
                                      <p:cBhvr>
                                        <p:cTn id="56" dur="166" decel="50000">
                                          <p:stCondLst>
                                            <p:cond delay="1834"/>
                                          </p:stCondLst>
                                        </p:cTn>
                                        <p:tgtEl>
                                          <p:spTgt spid="26112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76F4C95-96E8-4AF6-9C66-377CFE638B9C}" type="slidenum">
              <a:rPr lang="en-US"/>
              <a:pPr/>
              <a:t>55</a:t>
            </a:fld>
            <a:endParaRPr lang="en-US"/>
          </a:p>
        </p:txBody>
      </p:sp>
      <p:sp>
        <p:nvSpPr>
          <p:cNvPr id="208898" name="Rectangle 2"/>
          <p:cNvSpPr>
            <a:spLocks noGrp="1" noChangeArrowheads="1"/>
          </p:cNvSpPr>
          <p:nvPr>
            <p:ph type="title"/>
          </p:nvPr>
        </p:nvSpPr>
        <p:spPr>
          <a:xfrm>
            <a:off x="457200" y="274638"/>
            <a:ext cx="8229600" cy="973137"/>
          </a:xfrm>
        </p:spPr>
        <p:txBody>
          <a:bodyPr/>
          <a:lstStyle/>
          <a:p>
            <a:r>
              <a:rPr lang="en-US" smtClean="0">
                <a:solidFill>
                  <a:srgbClr val="FF3300"/>
                </a:solidFill>
                <a:effectLst>
                  <a:outerShdw blurRad="38100" dist="38100" dir="2700000" algn="tl">
                    <a:srgbClr val="C0C0C0"/>
                  </a:outerShdw>
                </a:effectLst>
              </a:rPr>
              <a:t>Truyền thông báo</a:t>
            </a:r>
            <a:endParaRPr lang="en-US">
              <a:solidFill>
                <a:srgbClr val="FF3300"/>
              </a:solidFill>
            </a:endParaRPr>
          </a:p>
        </p:txBody>
      </p:sp>
      <p:sp>
        <p:nvSpPr>
          <p:cNvPr id="208899" name="Rectangle 3"/>
          <p:cNvSpPr>
            <a:spLocks noGrp="1" noChangeArrowheads="1"/>
          </p:cNvSpPr>
          <p:nvPr>
            <p:ph type="body" idx="1"/>
          </p:nvPr>
        </p:nvSpPr>
        <p:spPr>
          <a:xfrm>
            <a:off x="165100" y="1223963"/>
            <a:ext cx="8828088" cy="4748212"/>
          </a:xfrm>
        </p:spPr>
        <p:txBody>
          <a:bodyPr/>
          <a:lstStyle/>
          <a:p>
            <a:pPr algn="just">
              <a:buClr>
                <a:srgbClr val="FF0000"/>
              </a:buClr>
              <a:buSzPct val="140000"/>
              <a:buFont typeface="Wingdings" pitchFamily="2" charset="2"/>
              <a:buChar char="§"/>
            </a:pPr>
            <a:r>
              <a:rPr lang="en-US" sz="2800">
                <a:effectLst>
                  <a:outerShdw blurRad="38100" dist="38100" dir="2700000" algn="tl">
                    <a:srgbClr val="C0C0C0"/>
                  </a:outerShdw>
                </a:effectLst>
              </a:rPr>
              <a:t>Trong mô hình này, phương tiện IPC cung cấp ít nhất 2 hoạt động: </a:t>
            </a:r>
            <a:endParaRPr lang="en-US" sz="2800" smtClean="0">
              <a:effectLst>
                <a:outerShdw blurRad="38100" dist="38100" dir="2700000" algn="tl">
                  <a:srgbClr val="C0C0C0"/>
                </a:outerShdw>
              </a:effectLst>
            </a:endParaRPr>
          </a:p>
          <a:p>
            <a:pPr marL="0" indent="0" algn="just">
              <a:buClr>
                <a:srgbClr val="FF0000"/>
              </a:buClr>
              <a:buSzPct val="140000"/>
              <a:buNone/>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Send(message): g</a:t>
            </a:r>
            <a:r>
              <a:rPr lang="en-US" sz="2800" smtClean="0">
                <a:effectLst>
                  <a:outerShdw blurRad="38100" dist="38100" dir="2700000" algn="tl">
                    <a:srgbClr val="C0C0C0"/>
                  </a:outerShdw>
                </a:effectLst>
              </a:rPr>
              <a:t>ử</a:t>
            </a:r>
            <a:r>
              <a:rPr lang="vi-VN" sz="2800" smtClean="0">
                <a:effectLst>
                  <a:outerShdw blurRad="38100" dist="38100" dir="2700000" algn="tl">
                    <a:srgbClr val="C0C0C0"/>
                  </a:outerShdw>
                </a:effectLst>
              </a:rPr>
              <a:t>i một thông </a:t>
            </a:r>
            <a:r>
              <a:rPr lang="en-US" sz="2800" smtClean="0">
                <a:effectLst>
                  <a:outerShdw blurRad="38100" dist="38100" dir="2700000" algn="tl">
                    <a:srgbClr val="C0C0C0"/>
                  </a:outerShdw>
                </a:effectLst>
              </a:rPr>
              <a:t>báo.</a:t>
            </a:r>
          </a:p>
          <a:p>
            <a:pPr marL="0" indent="0" algn="just">
              <a:buClr>
                <a:srgbClr val="FF0000"/>
              </a:buClr>
              <a:buSzPct val="140000"/>
              <a:buNone/>
            </a:pPr>
            <a:r>
              <a:rPr lang="en-US" sz="2800">
                <a:effectLst>
                  <a:outerShdw blurRad="38100" dist="38100" dir="2700000" algn="tl">
                    <a:srgbClr val="C0C0C0"/>
                  </a:outerShdw>
                </a:effectLst>
              </a:rPr>
              <a:t>+</a:t>
            </a: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Receive(message): nhận một thông </a:t>
            </a:r>
            <a:r>
              <a:rPr lang="en-US" sz="2800" smtClean="0">
                <a:effectLst>
                  <a:outerShdw blurRad="38100" dist="38100" dir="2700000" algn="tl">
                    <a:srgbClr val="C0C0C0"/>
                  </a:outerShdw>
                </a:effectLst>
              </a:rPr>
              <a:t>báo.</a:t>
            </a:r>
            <a:endParaRPr lang="en-US" sz="2800">
              <a:effectLst>
                <a:outerShdw blurRad="38100" dist="38100" dir="2700000" algn="tl">
                  <a:srgbClr val="C0C0C0"/>
                </a:outerShdw>
              </a:effectLst>
            </a:endParaRPr>
          </a:p>
          <a:p>
            <a:pPr algn="just">
              <a:buClr>
                <a:srgbClr val="FF0000"/>
              </a:buClr>
              <a:buSzPct val="140000"/>
              <a:buFont typeface="Wingdings" pitchFamily="2" charset="2"/>
              <a:buChar char="§"/>
            </a:pPr>
            <a:r>
              <a:rPr lang="en-US" sz="2800">
                <a:effectLst>
                  <a:outerShdw blurRad="38100" dist="38100" dir="2700000" algn="tl">
                    <a:srgbClr val="C0C0C0"/>
                  </a:outerShdw>
                </a:effectLst>
              </a:rPr>
              <a:t>Nếu các tiến trình P và Q muốn truyền thông, chúng phải gửi các thông báo đi và nhận các thông báo tới. </a:t>
            </a:r>
          </a:p>
          <a:p>
            <a:pPr algn="just">
              <a:buClr>
                <a:srgbClr val="FF0000"/>
              </a:buClr>
              <a:buSzPct val="140000"/>
              <a:buFont typeface="Wingdings" pitchFamily="2" charset="2"/>
              <a:buChar char="§"/>
            </a:pPr>
            <a:r>
              <a:rPr lang="en-US" sz="2800">
                <a:effectLst>
                  <a:outerShdw blurRad="38100" dist="38100" dir="2700000" algn="tl">
                    <a:srgbClr val="C0C0C0"/>
                  </a:outerShdw>
                </a:effectLst>
              </a:rPr>
              <a:t>Liên kết này có thể được thực hiện theo nhiều cách khác nhau (ở đây chúng ta quan tâm đến liên kết </a:t>
            </a:r>
            <a:r>
              <a:rPr lang="en-US" sz="2800" smtClean="0">
                <a:effectLst>
                  <a:outerShdw blurRad="38100" dist="38100" dir="2700000" algn="tl">
                    <a:srgbClr val="C0C0C0"/>
                  </a:outerShdw>
                </a:effectLst>
              </a:rPr>
              <a:t>logic </a:t>
            </a:r>
            <a:r>
              <a:rPr lang="en-US" sz="2800">
                <a:effectLst>
                  <a:outerShdw blurRad="38100" dist="38100" dir="2700000" algn="tl">
                    <a:srgbClr val="C0C0C0"/>
                  </a:outerShdw>
                </a:effectLst>
              </a:rPr>
              <a:t>chứ không phải vật lí).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wipe(down)">
                                      <p:cBhvr>
                                        <p:cTn id="7" dur="580">
                                          <p:stCondLst>
                                            <p:cond delay="0"/>
                                          </p:stCondLst>
                                        </p:cTn>
                                        <p:tgtEl>
                                          <p:spTgt spid="208899">
                                            <p:txEl>
                                              <p:pRg st="0" end="0"/>
                                            </p:txEl>
                                          </p:spTgt>
                                        </p:tgtEl>
                                      </p:cBhvr>
                                    </p:animEffect>
                                    <p:anim calcmode="lin" valueType="num">
                                      <p:cBhvr>
                                        <p:cTn id="8" dur="1822" tmFilter="0,0; 0.14,0.36; 0.43,0.73; 0.71,0.91; 1.0,1.0">
                                          <p:stCondLst>
                                            <p:cond delay="0"/>
                                          </p:stCondLst>
                                        </p:cTn>
                                        <p:tgtEl>
                                          <p:spTgt spid="20889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889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889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889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889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08899">
                                            <p:txEl>
                                              <p:pRg st="0" end="0"/>
                                            </p:txEl>
                                          </p:spTgt>
                                        </p:tgtEl>
                                      </p:cBhvr>
                                      <p:to x="100000" y="60000"/>
                                    </p:animScale>
                                    <p:animScale>
                                      <p:cBhvr>
                                        <p:cTn id="14" dur="166" decel="50000">
                                          <p:stCondLst>
                                            <p:cond delay="676"/>
                                          </p:stCondLst>
                                        </p:cTn>
                                        <p:tgtEl>
                                          <p:spTgt spid="208899">
                                            <p:txEl>
                                              <p:pRg st="0" end="0"/>
                                            </p:txEl>
                                          </p:spTgt>
                                        </p:tgtEl>
                                      </p:cBhvr>
                                      <p:to x="100000" y="100000"/>
                                    </p:animScale>
                                    <p:animScale>
                                      <p:cBhvr>
                                        <p:cTn id="15" dur="26">
                                          <p:stCondLst>
                                            <p:cond delay="1312"/>
                                          </p:stCondLst>
                                        </p:cTn>
                                        <p:tgtEl>
                                          <p:spTgt spid="208899">
                                            <p:txEl>
                                              <p:pRg st="0" end="0"/>
                                            </p:txEl>
                                          </p:spTgt>
                                        </p:tgtEl>
                                      </p:cBhvr>
                                      <p:to x="100000" y="80000"/>
                                    </p:animScale>
                                    <p:animScale>
                                      <p:cBhvr>
                                        <p:cTn id="16" dur="166" decel="50000">
                                          <p:stCondLst>
                                            <p:cond delay="1338"/>
                                          </p:stCondLst>
                                        </p:cTn>
                                        <p:tgtEl>
                                          <p:spTgt spid="208899">
                                            <p:txEl>
                                              <p:pRg st="0" end="0"/>
                                            </p:txEl>
                                          </p:spTgt>
                                        </p:tgtEl>
                                      </p:cBhvr>
                                      <p:to x="100000" y="100000"/>
                                    </p:animScale>
                                    <p:animScale>
                                      <p:cBhvr>
                                        <p:cTn id="17" dur="26">
                                          <p:stCondLst>
                                            <p:cond delay="1642"/>
                                          </p:stCondLst>
                                        </p:cTn>
                                        <p:tgtEl>
                                          <p:spTgt spid="208899">
                                            <p:txEl>
                                              <p:pRg st="0" end="0"/>
                                            </p:txEl>
                                          </p:spTgt>
                                        </p:tgtEl>
                                      </p:cBhvr>
                                      <p:to x="100000" y="90000"/>
                                    </p:animScale>
                                    <p:animScale>
                                      <p:cBhvr>
                                        <p:cTn id="18" dur="166" decel="50000">
                                          <p:stCondLst>
                                            <p:cond delay="1668"/>
                                          </p:stCondLst>
                                        </p:cTn>
                                        <p:tgtEl>
                                          <p:spTgt spid="208899">
                                            <p:txEl>
                                              <p:pRg st="0" end="0"/>
                                            </p:txEl>
                                          </p:spTgt>
                                        </p:tgtEl>
                                      </p:cBhvr>
                                      <p:to x="100000" y="100000"/>
                                    </p:animScale>
                                    <p:animScale>
                                      <p:cBhvr>
                                        <p:cTn id="19" dur="26">
                                          <p:stCondLst>
                                            <p:cond delay="1808"/>
                                          </p:stCondLst>
                                        </p:cTn>
                                        <p:tgtEl>
                                          <p:spTgt spid="208899">
                                            <p:txEl>
                                              <p:pRg st="0" end="0"/>
                                            </p:txEl>
                                          </p:spTgt>
                                        </p:tgtEl>
                                      </p:cBhvr>
                                      <p:to x="100000" y="95000"/>
                                    </p:animScale>
                                    <p:animScale>
                                      <p:cBhvr>
                                        <p:cTn id="20" dur="166" decel="50000">
                                          <p:stCondLst>
                                            <p:cond delay="1834"/>
                                          </p:stCondLst>
                                        </p:cTn>
                                        <p:tgtEl>
                                          <p:spTgt spid="20889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08899">
                                            <p:txEl>
                                              <p:pRg st="1" end="1"/>
                                            </p:txEl>
                                          </p:spTgt>
                                        </p:tgtEl>
                                        <p:attrNameLst>
                                          <p:attrName>style.visibility</p:attrName>
                                        </p:attrNameLst>
                                      </p:cBhvr>
                                      <p:to>
                                        <p:strVal val="visible"/>
                                      </p:to>
                                    </p:set>
                                    <p:animEffect transition="in" filter="wipe(down)">
                                      <p:cBhvr>
                                        <p:cTn id="25" dur="580">
                                          <p:stCondLst>
                                            <p:cond delay="0"/>
                                          </p:stCondLst>
                                        </p:cTn>
                                        <p:tgtEl>
                                          <p:spTgt spid="208899">
                                            <p:txEl>
                                              <p:pRg st="1" end="1"/>
                                            </p:txEl>
                                          </p:spTgt>
                                        </p:tgtEl>
                                      </p:cBhvr>
                                    </p:animEffect>
                                    <p:anim calcmode="lin" valueType="num">
                                      <p:cBhvr>
                                        <p:cTn id="26" dur="1822" tmFilter="0,0; 0.14,0.36; 0.43,0.73; 0.71,0.91; 1.0,1.0">
                                          <p:stCondLst>
                                            <p:cond delay="0"/>
                                          </p:stCondLst>
                                        </p:cTn>
                                        <p:tgtEl>
                                          <p:spTgt spid="20889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0889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0889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0889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0889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08899">
                                            <p:txEl>
                                              <p:pRg st="1" end="1"/>
                                            </p:txEl>
                                          </p:spTgt>
                                        </p:tgtEl>
                                      </p:cBhvr>
                                      <p:to x="100000" y="60000"/>
                                    </p:animScale>
                                    <p:animScale>
                                      <p:cBhvr>
                                        <p:cTn id="32" dur="166" decel="50000">
                                          <p:stCondLst>
                                            <p:cond delay="676"/>
                                          </p:stCondLst>
                                        </p:cTn>
                                        <p:tgtEl>
                                          <p:spTgt spid="208899">
                                            <p:txEl>
                                              <p:pRg st="1" end="1"/>
                                            </p:txEl>
                                          </p:spTgt>
                                        </p:tgtEl>
                                      </p:cBhvr>
                                      <p:to x="100000" y="100000"/>
                                    </p:animScale>
                                    <p:animScale>
                                      <p:cBhvr>
                                        <p:cTn id="33" dur="26">
                                          <p:stCondLst>
                                            <p:cond delay="1312"/>
                                          </p:stCondLst>
                                        </p:cTn>
                                        <p:tgtEl>
                                          <p:spTgt spid="208899">
                                            <p:txEl>
                                              <p:pRg st="1" end="1"/>
                                            </p:txEl>
                                          </p:spTgt>
                                        </p:tgtEl>
                                      </p:cBhvr>
                                      <p:to x="100000" y="80000"/>
                                    </p:animScale>
                                    <p:animScale>
                                      <p:cBhvr>
                                        <p:cTn id="34" dur="166" decel="50000">
                                          <p:stCondLst>
                                            <p:cond delay="1338"/>
                                          </p:stCondLst>
                                        </p:cTn>
                                        <p:tgtEl>
                                          <p:spTgt spid="208899">
                                            <p:txEl>
                                              <p:pRg st="1" end="1"/>
                                            </p:txEl>
                                          </p:spTgt>
                                        </p:tgtEl>
                                      </p:cBhvr>
                                      <p:to x="100000" y="100000"/>
                                    </p:animScale>
                                    <p:animScale>
                                      <p:cBhvr>
                                        <p:cTn id="35" dur="26">
                                          <p:stCondLst>
                                            <p:cond delay="1642"/>
                                          </p:stCondLst>
                                        </p:cTn>
                                        <p:tgtEl>
                                          <p:spTgt spid="208899">
                                            <p:txEl>
                                              <p:pRg st="1" end="1"/>
                                            </p:txEl>
                                          </p:spTgt>
                                        </p:tgtEl>
                                      </p:cBhvr>
                                      <p:to x="100000" y="90000"/>
                                    </p:animScale>
                                    <p:animScale>
                                      <p:cBhvr>
                                        <p:cTn id="36" dur="166" decel="50000">
                                          <p:stCondLst>
                                            <p:cond delay="1668"/>
                                          </p:stCondLst>
                                        </p:cTn>
                                        <p:tgtEl>
                                          <p:spTgt spid="208899">
                                            <p:txEl>
                                              <p:pRg st="1" end="1"/>
                                            </p:txEl>
                                          </p:spTgt>
                                        </p:tgtEl>
                                      </p:cBhvr>
                                      <p:to x="100000" y="100000"/>
                                    </p:animScale>
                                    <p:animScale>
                                      <p:cBhvr>
                                        <p:cTn id="37" dur="26">
                                          <p:stCondLst>
                                            <p:cond delay="1808"/>
                                          </p:stCondLst>
                                        </p:cTn>
                                        <p:tgtEl>
                                          <p:spTgt spid="208899">
                                            <p:txEl>
                                              <p:pRg st="1" end="1"/>
                                            </p:txEl>
                                          </p:spTgt>
                                        </p:tgtEl>
                                      </p:cBhvr>
                                      <p:to x="100000" y="95000"/>
                                    </p:animScale>
                                    <p:animScale>
                                      <p:cBhvr>
                                        <p:cTn id="38" dur="166" decel="50000">
                                          <p:stCondLst>
                                            <p:cond delay="1834"/>
                                          </p:stCondLst>
                                        </p:cTn>
                                        <p:tgtEl>
                                          <p:spTgt spid="20889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08899">
                                            <p:txEl>
                                              <p:pRg st="2" end="2"/>
                                            </p:txEl>
                                          </p:spTgt>
                                        </p:tgtEl>
                                        <p:attrNameLst>
                                          <p:attrName>style.visibility</p:attrName>
                                        </p:attrNameLst>
                                      </p:cBhvr>
                                      <p:to>
                                        <p:strVal val="visible"/>
                                      </p:to>
                                    </p:set>
                                    <p:animEffect transition="in" filter="wipe(down)">
                                      <p:cBhvr>
                                        <p:cTn id="43" dur="580">
                                          <p:stCondLst>
                                            <p:cond delay="0"/>
                                          </p:stCondLst>
                                        </p:cTn>
                                        <p:tgtEl>
                                          <p:spTgt spid="208899">
                                            <p:txEl>
                                              <p:pRg st="2" end="2"/>
                                            </p:txEl>
                                          </p:spTgt>
                                        </p:tgtEl>
                                      </p:cBhvr>
                                    </p:animEffect>
                                    <p:anim calcmode="lin" valueType="num">
                                      <p:cBhvr>
                                        <p:cTn id="44" dur="1822" tmFilter="0,0; 0.14,0.36; 0.43,0.73; 0.71,0.91; 1.0,1.0">
                                          <p:stCondLst>
                                            <p:cond delay="0"/>
                                          </p:stCondLst>
                                        </p:cTn>
                                        <p:tgtEl>
                                          <p:spTgt spid="20889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0889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0889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0889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0889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08899">
                                            <p:txEl>
                                              <p:pRg st="2" end="2"/>
                                            </p:txEl>
                                          </p:spTgt>
                                        </p:tgtEl>
                                      </p:cBhvr>
                                      <p:to x="100000" y="60000"/>
                                    </p:animScale>
                                    <p:animScale>
                                      <p:cBhvr>
                                        <p:cTn id="50" dur="166" decel="50000">
                                          <p:stCondLst>
                                            <p:cond delay="676"/>
                                          </p:stCondLst>
                                        </p:cTn>
                                        <p:tgtEl>
                                          <p:spTgt spid="208899">
                                            <p:txEl>
                                              <p:pRg st="2" end="2"/>
                                            </p:txEl>
                                          </p:spTgt>
                                        </p:tgtEl>
                                      </p:cBhvr>
                                      <p:to x="100000" y="100000"/>
                                    </p:animScale>
                                    <p:animScale>
                                      <p:cBhvr>
                                        <p:cTn id="51" dur="26">
                                          <p:stCondLst>
                                            <p:cond delay="1312"/>
                                          </p:stCondLst>
                                        </p:cTn>
                                        <p:tgtEl>
                                          <p:spTgt spid="208899">
                                            <p:txEl>
                                              <p:pRg st="2" end="2"/>
                                            </p:txEl>
                                          </p:spTgt>
                                        </p:tgtEl>
                                      </p:cBhvr>
                                      <p:to x="100000" y="80000"/>
                                    </p:animScale>
                                    <p:animScale>
                                      <p:cBhvr>
                                        <p:cTn id="52" dur="166" decel="50000">
                                          <p:stCondLst>
                                            <p:cond delay="1338"/>
                                          </p:stCondLst>
                                        </p:cTn>
                                        <p:tgtEl>
                                          <p:spTgt spid="208899">
                                            <p:txEl>
                                              <p:pRg st="2" end="2"/>
                                            </p:txEl>
                                          </p:spTgt>
                                        </p:tgtEl>
                                      </p:cBhvr>
                                      <p:to x="100000" y="100000"/>
                                    </p:animScale>
                                    <p:animScale>
                                      <p:cBhvr>
                                        <p:cTn id="53" dur="26">
                                          <p:stCondLst>
                                            <p:cond delay="1642"/>
                                          </p:stCondLst>
                                        </p:cTn>
                                        <p:tgtEl>
                                          <p:spTgt spid="208899">
                                            <p:txEl>
                                              <p:pRg st="2" end="2"/>
                                            </p:txEl>
                                          </p:spTgt>
                                        </p:tgtEl>
                                      </p:cBhvr>
                                      <p:to x="100000" y="90000"/>
                                    </p:animScale>
                                    <p:animScale>
                                      <p:cBhvr>
                                        <p:cTn id="54" dur="166" decel="50000">
                                          <p:stCondLst>
                                            <p:cond delay="1668"/>
                                          </p:stCondLst>
                                        </p:cTn>
                                        <p:tgtEl>
                                          <p:spTgt spid="208899">
                                            <p:txEl>
                                              <p:pRg st="2" end="2"/>
                                            </p:txEl>
                                          </p:spTgt>
                                        </p:tgtEl>
                                      </p:cBhvr>
                                      <p:to x="100000" y="100000"/>
                                    </p:animScale>
                                    <p:animScale>
                                      <p:cBhvr>
                                        <p:cTn id="55" dur="26">
                                          <p:stCondLst>
                                            <p:cond delay="1808"/>
                                          </p:stCondLst>
                                        </p:cTn>
                                        <p:tgtEl>
                                          <p:spTgt spid="208899">
                                            <p:txEl>
                                              <p:pRg st="2" end="2"/>
                                            </p:txEl>
                                          </p:spTgt>
                                        </p:tgtEl>
                                      </p:cBhvr>
                                      <p:to x="100000" y="95000"/>
                                    </p:animScale>
                                    <p:animScale>
                                      <p:cBhvr>
                                        <p:cTn id="56" dur="166" decel="50000">
                                          <p:stCondLst>
                                            <p:cond delay="1834"/>
                                          </p:stCondLst>
                                        </p:cTn>
                                        <p:tgtEl>
                                          <p:spTgt spid="208899">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08899">
                                            <p:txEl>
                                              <p:pRg st="3" end="3"/>
                                            </p:txEl>
                                          </p:spTgt>
                                        </p:tgtEl>
                                        <p:attrNameLst>
                                          <p:attrName>style.visibility</p:attrName>
                                        </p:attrNameLst>
                                      </p:cBhvr>
                                      <p:to>
                                        <p:strVal val="visible"/>
                                      </p:to>
                                    </p:set>
                                    <p:animEffect transition="in" filter="wipe(down)">
                                      <p:cBhvr>
                                        <p:cTn id="61" dur="580">
                                          <p:stCondLst>
                                            <p:cond delay="0"/>
                                          </p:stCondLst>
                                        </p:cTn>
                                        <p:tgtEl>
                                          <p:spTgt spid="208899">
                                            <p:txEl>
                                              <p:pRg st="3" end="3"/>
                                            </p:txEl>
                                          </p:spTgt>
                                        </p:tgtEl>
                                      </p:cBhvr>
                                    </p:animEffect>
                                    <p:anim calcmode="lin" valueType="num">
                                      <p:cBhvr>
                                        <p:cTn id="62" dur="1822" tmFilter="0,0; 0.14,0.36; 0.43,0.73; 0.71,0.91; 1.0,1.0">
                                          <p:stCondLst>
                                            <p:cond delay="0"/>
                                          </p:stCondLst>
                                        </p:cTn>
                                        <p:tgtEl>
                                          <p:spTgt spid="208899">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08899">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08899">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08899">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08899">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08899">
                                            <p:txEl>
                                              <p:pRg st="3" end="3"/>
                                            </p:txEl>
                                          </p:spTgt>
                                        </p:tgtEl>
                                      </p:cBhvr>
                                      <p:to x="100000" y="60000"/>
                                    </p:animScale>
                                    <p:animScale>
                                      <p:cBhvr>
                                        <p:cTn id="68" dur="166" decel="50000">
                                          <p:stCondLst>
                                            <p:cond delay="676"/>
                                          </p:stCondLst>
                                        </p:cTn>
                                        <p:tgtEl>
                                          <p:spTgt spid="208899">
                                            <p:txEl>
                                              <p:pRg st="3" end="3"/>
                                            </p:txEl>
                                          </p:spTgt>
                                        </p:tgtEl>
                                      </p:cBhvr>
                                      <p:to x="100000" y="100000"/>
                                    </p:animScale>
                                    <p:animScale>
                                      <p:cBhvr>
                                        <p:cTn id="69" dur="26">
                                          <p:stCondLst>
                                            <p:cond delay="1312"/>
                                          </p:stCondLst>
                                        </p:cTn>
                                        <p:tgtEl>
                                          <p:spTgt spid="208899">
                                            <p:txEl>
                                              <p:pRg st="3" end="3"/>
                                            </p:txEl>
                                          </p:spTgt>
                                        </p:tgtEl>
                                      </p:cBhvr>
                                      <p:to x="100000" y="80000"/>
                                    </p:animScale>
                                    <p:animScale>
                                      <p:cBhvr>
                                        <p:cTn id="70" dur="166" decel="50000">
                                          <p:stCondLst>
                                            <p:cond delay="1338"/>
                                          </p:stCondLst>
                                        </p:cTn>
                                        <p:tgtEl>
                                          <p:spTgt spid="208899">
                                            <p:txEl>
                                              <p:pRg st="3" end="3"/>
                                            </p:txEl>
                                          </p:spTgt>
                                        </p:tgtEl>
                                      </p:cBhvr>
                                      <p:to x="100000" y="100000"/>
                                    </p:animScale>
                                    <p:animScale>
                                      <p:cBhvr>
                                        <p:cTn id="71" dur="26">
                                          <p:stCondLst>
                                            <p:cond delay="1642"/>
                                          </p:stCondLst>
                                        </p:cTn>
                                        <p:tgtEl>
                                          <p:spTgt spid="208899">
                                            <p:txEl>
                                              <p:pRg st="3" end="3"/>
                                            </p:txEl>
                                          </p:spTgt>
                                        </p:tgtEl>
                                      </p:cBhvr>
                                      <p:to x="100000" y="90000"/>
                                    </p:animScale>
                                    <p:animScale>
                                      <p:cBhvr>
                                        <p:cTn id="72" dur="166" decel="50000">
                                          <p:stCondLst>
                                            <p:cond delay="1668"/>
                                          </p:stCondLst>
                                        </p:cTn>
                                        <p:tgtEl>
                                          <p:spTgt spid="208899">
                                            <p:txEl>
                                              <p:pRg st="3" end="3"/>
                                            </p:txEl>
                                          </p:spTgt>
                                        </p:tgtEl>
                                      </p:cBhvr>
                                      <p:to x="100000" y="100000"/>
                                    </p:animScale>
                                    <p:animScale>
                                      <p:cBhvr>
                                        <p:cTn id="73" dur="26">
                                          <p:stCondLst>
                                            <p:cond delay="1808"/>
                                          </p:stCondLst>
                                        </p:cTn>
                                        <p:tgtEl>
                                          <p:spTgt spid="208899">
                                            <p:txEl>
                                              <p:pRg st="3" end="3"/>
                                            </p:txEl>
                                          </p:spTgt>
                                        </p:tgtEl>
                                      </p:cBhvr>
                                      <p:to x="100000" y="95000"/>
                                    </p:animScale>
                                    <p:animScale>
                                      <p:cBhvr>
                                        <p:cTn id="74" dur="166" decel="50000">
                                          <p:stCondLst>
                                            <p:cond delay="1834"/>
                                          </p:stCondLst>
                                        </p:cTn>
                                        <p:tgtEl>
                                          <p:spTgt spid="208899">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08899">
                                            <p:txEl>
                                              <p:pRg st="4" end="4"/>
                                            </p:txEl>
                                          </p:spTgt>
                                        </p:tgtEl>
                                        <p:attrNameLst>
                                          <p:attrName>style.visibility</p:attrName>
                                        </p:attrNameLst>
                                      </p:cBhvr>
                                      <p:to>
                                        <p:strVal val="visible"/>
                                      </p:to>
                                    </p:set>
                                    <p:animEffect transition="in" filter="wipe(down)">
                                      <p:cBhvr>
                                        <p:cTn id="79" dur="580">
                                          <p:stCondLst>
                                            <p:cond delay="0"/>
                                          </p:stCondLst>
                                        </p:cTn>
                                        <p:tgtEl>
                                          <p:spTgt spid="208899">
                                            <p:txEl>
                                              <p:pRg st="4" end="4"/>
                                            </p:txEl>
                                          </p:spTgt>
                                        </p:tgtEl>
                                      </p:cBhvr>
                                    </p:animEffect>
                                    <p:anim calcmode="lin" valueType="num">
                                      <p:cBhvr>
                                        <p:cTn id="80" dur="1822" tmFilter="0,0; 0.14,0.36; 0.43,0.73; 0.71,0.91; 1.0,1.0">
                                          <p:stCondLst>
                                            <p:cond delay="0"/>
                                          </p:stCondLst>
                                        </p:cTn>
                                        <p:tgtEl>
                                          <p:spTgt spid="208899">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08899">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08899">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08899">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08899">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08899">
                                            <p:txEl>
                                              <p:pRg st="4" end="4"/>
                                            </p:txEl>
                                          </p:spTgt>
                                        </p:tgtEl>
                                      </p:cBhvr>
                                      <p:to x="100000" y="60000"/>
                                    </p:animScale>
                                    <p:animScale>
                                      <p:cBhvr>
                                        <p:cTn id="86" dur="166" decel="50000">
                                          <p:stCondLst>
                                            <p:cond delay="676"/>
                                          </p:stCondLst>
                                        </p:cTn>
                                        <p:tgtEl>
                                          <p:spTgt spid="208899">
                                            <p:txEl>
                                              <p:pRg st="4" end="4"/>
                                            </p:txEl>
                                          </p:spTgt>
                                        </p:tgtEl>
                                      </p:cBhvr>
                                      <p:to x="100000" y="100000"/>
                                    </p:animScale>
                                    <p:animScale>
                                      <p:cBhvr>
                                        <p:cTn id="87" dur="26">
                                          <p:stCondLst>
                                            <p:cond delay="1312"/>
                                          </p:stCondLst>
                                        </p:cTn>
                                        <p:tgtEl>
                                          <p:spTgt spid="208899">
                                            <p:txEl>
                                              <p:pRg st="4" end="4"/>
                                            </p:txEl>
                                          </p:spTgt>
                                        </p:tgtEl>
                                      </p:cBhvr>
                                      <p:to x="100000" y="80000"/>
                                    </p:animScale>
                                    <p:animScale>
                                      <p:cBhvr>
                                        <p:cTn id="88" dur="166" decel="50000">
                                          <p:stCondLst>
                                            <p:cond delay="1338"/>
                                          </p:stCondLst>
                                        </p:cTn>
                                        <p:tgtEl>
                                          <p:spTgt spid="208899">
                                            <p:txEl>
                                              <p:pRg st="4" end="4"/>
                                            </p:txEl>
                                          </p:spTgt>
                                        </p:tgtEl>
                                      </p:cBhvr>
                                      <p:to x="100000" y="100000"/>
                                    </p:animScale>
                                    <p:animScale>
                                      <p:cBhvr>
                                        <p:cTn id="89" dur="26">
                                          <p:stCondLst>
                                            <p:cond delay="1642"/>
                                          </p:stCondLst>
                                        </p:cTn>
                                        <p:tgtEl>
                                          <p:spTgt spid="208899">
                                            <p:txEl>
                                              <p:pRg st="4" end="4"/>
                                            </p:txEl>
                                          </p:spTgt>
                                        </p:tgtEl>
                                      </p:cBhvr>
                                      <p:to x="100000" y="90000"/>
                                    </p:animScale>
                                    <p:animScale>
                                      <p:cBhvr>
                                        <p:cTn id="90" dur="166" decel="50000">
                                          <p:stCondLst>
                                            <p:cond delay="1668"/>
                                          </p:stCondLst>
                                        </p:cTn>
                                        <p:tgtEl>
                                          <p:spTgt spid="208899">
                                            <p:txEl>
                                              <p:pRg st="4" end="4"/>
                                            </p:txEl>
                                          </p:spTgt>
                                        </p:tgtEl>
                                      </p:cBhvr>
                                      <p:to x="100000" y="100000"/>
                                    </p:animScale>
                                    <p:animScale>
                                      <p:cBhvr>
                                        <p:cTn id="91" dur="26">
                                          <p:stCondLst>
                                            <p:cond delay="1808"/>
                                          </p:stCondLst>
                                        </p:cTn>
                                        <p:tgtEl>
                                          <p:spTgt spid="208899">
                                            <p:txEl>
                                              <p:pRg st="4" end="4"/>
                                            </p:txEl>
                                          </p:spTgt>
                                        </p:tgtEl>
                                      </p:cBhvr>
                                      <p:to x="100000" y="95000"/>
                                    </p:animScale>
                                    <p:animScale>
                                      <p:cBhvr>
                                        <p:cTn id="92" dur="166" decel="50000">
                                          <p:stCondLst>
                                            <p:cond delay="1834"/>
                                          </p:stCondLst>
                                        </p:cTn>
                                        <p:tgtEl>
                                          <p:spTgt spid="208899">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023A14A-6CEC-447B-906D-AB0E3300733B}" type="slidenum">
              <a:rPr lang="en-US"/>
              <a:pPr/>
              <a:t>56</a:t>
            </a:fld>
            <a:endParaRPr lang="en-US"/>
          </a:p>
        </p:txBody>
      </p:sp>
      <p:sp>
        <p:nvSpPr>
          <p:cNvPr id="209922" name="Rectangle 2"/>
          <p:cNvSpPr>
            <a:spLocks noGrp="1" noChangeArrowheads="1"/>
          </p:cNvSpPr>
          <p:nvPr>
            <p:ph type="title"/>
          </p:nvPr>
        </p:nvSpPr>
        <p:spPr>
          <a:xfrm>
            <a:off x="457200" y="274638"/>
            <a:ext cx="8229600" cy="866775"/>
          </a:xfrm>
        </p:spPr>
        <p:txBody>
          <a:bodyPr/>
          <a:lstStyle/>
          <a:p>
            <a:r>
              <a:rPr lang="en-US" smtClean="0">
                <a:solidFill>
                  <a:srgbClr val="FF3300"/>
                </a:solidFill>
                <a:effectLst>
                  <a:outerShdw blurRad="38100" dist="38100" dir="2700000" algn="tl">
                    <a:srgbClr val="C0C0C0"/>
                  </a:outerShdw>
                </a:effectLst>
              </a:rPr>
              <a:t>Truyền thông báo</a:t>
            </a:r>
            <a:endParaRPr lang="en-US">
              <a:solidFill>
                <a:srgbClr val="FF3300"/>
              </a:solidFill>
            </a:endParaRPr>
          </a:p>
        </p:txBody>
      </p:sp>
      <p:sp>
        <p:nvSpPr>
          <p:cNvPr id="209923" name="Rectangle 3"/>
          <p:cNvSpPr>
            <a:spLocks noGrp="1" noChangeArrowheads="1"/>
          </p:cNvSpPr>
          <p:nvPr>
            <p:ph type="body" idx="1"/>
          </p:nvPr>
        </p:nvSpPr>
        <p:spPr>
          <a:xfrm>
            <a:off x="150125" y="1079499"/>
            <a:ext cx="8816453" cy="5048345"/>
          </a:xfrm>
        </p:spPr>
        <p:txBody>
          <a:bodyPr/>
          <a:lstStyle/>
          <a:p>
            <a:pPr marL="0" indent="0" algn="just">
              <a:buSzPct val="150000"/>
              <a:buNone/>
            </a:pPr>
            <a:r>
              <a:rPr lang="en-US" sz="3000" b="1" smtClean="0">
                <a:effectLst>
                  <a:outerShdw blurRad="38100" dist="38100" dir="2700000" algn="tl">
                    <a:srgbClr val="C0C0C0"/>
                  </a:outerShdw>
                </a:effectLst>
              </a:rPr>
              <a:t>1. Truyền </a:t>
            </a:r>
            <a:r>
              <a:rPr lang="en-US" sz="3000" b="1">
                <a:effectLst>
                  <a:outerShdw blurRad="38100" dist="38100" dir="2700000" algn="tl">
                    <a:srgbClr val="C0C0C0"/>
                  </a:outerShdw>
                </a:effectLst>
              </a:rPr>
              <a:t>thông trực tiếp hay gián </a:t>
            </a:r>
            <a:r>
              <a:rPr lang="en-US" sz="3000" b="1" smtClean="0">
                <a:effectLst>
                  <a:outerShdw blurRad="38100" dist="38100" dir="2700000" algn="tl">
                    <a:srgbClr val="C0C0C0"/>
                  </a:outerShdw>
                </a:effectLst>
              </a:rPr>
              <a:t>tiếp</a:t>
            </a:r>
            <a:endParaRPr lang="en-US" sz="3000" b="1">
              <a:effectLst>
                <a:outerShdw blurRad="38100" dist="38100" dir="2700000" algn="tl">
                  <a:srgbClr val="C0C0C0"/>
                </a:outerShdw>
              </a:effectLst>
            </a:endParaRPr>
          </a:p>
          <a:p>
            <a:pPr algn="just">
              <a:buSzPct val="140000"/>
            </a:pPr>
            <a:r>
              <a:rPr lang="en-US" sz="3000" b="1" smtClean="0">
                <a:effectLst>
                  <a:outerShdw blurRad="38100" dist="38100" dir="2700000" algn="tl">
                    <a:srgbClr val="C0C0C0"/>
                  </a:outerShdw>
                </a:effectLst>
              </a:rPr>
              <a:t>Truyền </a:t>
            </a:r>
            <a:r>
              <a:rPr lang="en-US" sz="3000" b="1">
                <a:effectLst>
                  <a:outerShdw blurRad="38100" dist="38100" dir="2700000" algn="tl">
                    <a:srgbClr val="C0C0C0"/>
                  </a:outerShdw>
                </a:effectLst>
              </a:rPr>
              <a:t>thông trực </a:t>
            </a:r>
            <a:r>
              <a:rPr lang="en-US" sz="3000" b="1" smtClean="0">
                <a:effectLst>
                  <a:outerShdw blurRad="38100" dist="38100" dir="2700000" algn="tl">
                    <a:srgbClr val="C0C0C0"/>
                  </a:outerShdw>
                </a:effectLst>
              </a:rPr>
              <a:t>tiếp:</a:t>
            </a:r>
            <a:endParaRPr lang="en-US" sz="3000" b="1">
              <a:effectLst>
                <a:outerShdw blurRad="38100" dist="38100" dir="2700000" algn="tl">
                  <a:srgbClr val="C0C0C0"/>
                </a:outerShdw>
              </a:effectLst>
            </a:endParaRPr>
          </a:p>
          <a:p>
            <a:pPr algn="just">
              <a:buSzPct val="150000"/>
              <a:buFontTx/>
              <a:buNone/>
            </a:pPr>
            <a:r>
              <a:rPr lang="en-US" sz="3000" smtClean="0">
                <a:effectLst>
                  <a:outerShdw blurRad="38100" dist="38100" dir="2700000" algn="tl">
                    <a:srgbClr val="C0C0C0"/>
                  </a:outerShdw>
                </a:effectLst>
              </a:rPr>
              <a:t>+ Trong cơ chế này, các tiến trình muốn giao tiếp phải xác định rõ tên của tiến trình gửi/nhận. </a:t>
            </a:r>
          </a:p>
          <a:p>
            <a:pPr algn="just">
              <a:buSzPct val="150000"/>
              <a:buFontTx/>
              <a:buNone/>
            </a:pPr>
            <a:r>
              <a:rPr lang="en-US" sz="3000">
                <a:effectLst>
                  <a:outerShdw blurRad="38100" dist="38100" dir="2700000" algn="tl">
                    <a:srgbClr val="C0C0C0"/>
                  </a:outerShdw>
                </a:effectLst>
              </a:rPr>
              <a:t>+ Ví dụ:</a:t>
            </a:r>
          </a:p>
          <a:p>
            <a:pPr algn="just">
              <a:buSzPct val="150000"/>
              <a:buFontTx/>
              <a:buNone/>
            </a:pPr>
            <a:r>
              <a:rPr lang="en-US" sz="3000">
                <a:effectLst>
                  <a:outerShdw blurRad="38100" dist="38100" dir="2700000" algn="tl">
                    <a:srgbClr val="C0C0C0"/>
                  </a:outerShdw>
                </a:effectLst>
              </a:rPr>
              <a:t>	- Send(P, message): gửi thông báo tới tiến trình P.</a:t>
            </a:r>
          </a:p>
          <a:p>
            <a:pPr algn="just">
              <a:buSzPct val="150000"/>
              <a:buFontTx/>
              <a:buNone/>
            </a:pPr>
            <a:r>
              <a:rPr lang="en-US" sz="3000">
                <a:effectLst>
                  <a:outerShdw blurRad="38100" dist="38100" dir="2700000" algn="tl">
                    <a:srgbClr val="C0C0C0"/>
                  </a:outerShdw>
                </a:effectLst>
              </a:rPr>
              <a:t>	- Receive(Q, message): nhận thông báo từ tiến trình Q</a:t>
            </a:r>
            <a:r>
              <a:rPr lang="en-US" sz="3000" smtClean="0">
                <a:effectLst>
                  <a:outerShdw blurRad="38100" dist="38100" dir="2700000" algn="tl">
                    <a:srgbClr val="C0C0C0"/>
                  </a:outerShdw>
                </a:effectLst>
              </a:rPr>
              <a:t>.</a:t>
            </a:r>
            <a:endParaRPr lang="en-US" sz="3000">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4067D89-8026-42B3-93A0-A203B2468047}" type="slidenum">
              <a:rPr lang="en-US"/>
              <a:pPr/>
              <a:t>57</a:t>
            </a:fld>
            <a:endParaRPr lang="en-US"/>
          </a:p>
        </p:txBody>
      </p:sp>
      <p:sp>
        <p:nvSpPr>
          <p:cNvPr id="211970" name="Rectangle 2"/>
          <p:cNvSpPr>
            <a:spLocks noGrp="1" noChangeArrowheads="1"/>
          </p:cNvSpPr>
          <p:nvPr>
            <p:ph type="title"/>
          </p:nvPr>
        </p:nvSpPr>
        <p:spPr>
          <a:xfrm>
            <a:off x="457200" y="274638"/>
            <a:ext cx="8229600" cy="846137"/>
          </a:xfrm>
        </p:spPr>
        <p:txBody>
          <a:bodyPr/>
          <a:lstStyle/>
          <a:p>
            <a:r>
              <a:rPr lang="en-US" smtClean="0">
                <a:solidFill>
                  <a:srgbClr val="FF3300"/>
                </a:solidFill>
                <a:effectLst>
                  <a:outerShdw blurRad="38100" dist="38100" dir="2700000" algn="tl">
                    <a:srgbClr val="C0C0C0"/>
                  </a:outerShdw>
                </a:effectLst>
              </a:rPr>
              <a:t>Truyền thông báo</a:t>
            </a:r>
            <a:endParaRPr lang="en-US">
              <a:solidFill>
                <a:srgbClr val="FF3300"/>
              </a:solidFill>
            </a:endParaRPr>
          </a:p>
        </p:txBody>
      </p:sp>
      <p:sp>
        <p:nvSpPr>
          <p:cNvPr id="211971" name="Rectangle 3"/>
          <p:cNvSpPr>
            <a:spLocks noGrp="1" noChangeArrowheads="1"/>
          </p:cNvSpPr>
          <p:nvPr>
            <p:ph type="body" idx="1"/>
          </p:nvPr>
        </p:nvSpPr>
        <p:spPr>
          <a:xfrm>
            <a:off x="463550" y="1079500"/>
            <a:ext cx="8386763" cy="5026025"/>
          </a:xfrm>
        </p:spPr>
        <p:txBody>
          <a:bodyPr/>
          <a:lstStyle/>
          <a:p>
            <a:pPr algn="just">
              <a:buSzPct val="150000"/>
              <a:buFontTx/>
              <a:buNone/>
            </a:pPr>
            <a:r>
              <a:rPr lang="en-US" sz="3000">
                <a:effectLst>
                  <a:outerShdw blurRad="38100" dist="38100" dir="2700000" algn="tl">
                    <a:srgbClr val="C0C0C0"/>
                  </a:outerShdw>
                </a:effectLst>
              </a:rPr>
              <a:t>+ Một liên kết  trong cơ chế này có các thuộc tính sau:</a:t>
            </a:r>
          </a:p>
          <a:p>
            <a:pPr algn="just">
              <a:buSzPct val="150000"/>
              <a:buFontTx/>
              <a:buNone/>
            </a:pPr>
            <a:r>
              <a:rPr lang="en-US" sz="3000">
                <a:effectLst>
                  <a:outerShdw blurRad="38100" dist="38100" dir="2700000" algn="tl">
                    <a:srgbClr val="C0C0C0"/>
                  </a:outerShdw>
                </a:effectLst>
              </a:rPr>
              <a:t>	</a:t>
            </a:r>
            <a:r>
              <a:rPr lang="en-US" sz="3000" smtClean="0">
                <a:effectLst>
                  <a:outerShdw blurRad="38100" dist="38100" dir="2700000" algn="tl">
                    <a:srgbClr val="C0C0C0"/>
                  </a:outerShdw>
                </a:effectLst>
              </a:rPr>
              <a:t>(1). </a:t>
            </a:r>
            <a:r>
              <a:rPr lang="en-US" sz="3000">
                <a:effectLst>
                  <a:outerShdw blurRad="38100" dist="38100" dir="2700000" algn="tl">
                    <a:srgbClr val="C0C0C0"/>
                  </a:outerShdw>
                </a:effectLst>
              </a:rPr>
              <a:t>Một liên kết được thiết lập tự động và duy nhất giữa mỗi cặp của các tiến trình muốn truyền thông.</a:t>
            </a:r>
          </a:p>
          <a:p>
            <a:pPr algn="just">
              <a:buSzPct val="150000"/>
              <a:buFontTx/>
              <a:buNone/>
            </a:pPr>
            <a:r>
              <a:rPr lang="en-US" sz="3000">
                <a:effectLst>
                  <a:outerShdw blurRad="38100" dist="38100" dir="2700000" algn="tl">
                    <a:srgbClr val="C0C0C0"/>
                  </a:outerShdw>
                </a:effectLst>
              </a:rPr>
              <a:t>	</a:t>
            </a:r>
            <a:r>
              <a:rPr lang="en-US" sz="3000" smtClean="0">
                <a:effectLst>
                  <a:outerShdw blurRad="38100" dist="38100" dir="2700000" algn="tl">
                    <a:srgbClr val="C0C0C0"/>
                  </a:outerShdw>
                </a:effectLst>
              </a:rPr>
              <a:t>(2). </a:t>
            </a:r>
            <a:r>
              <a:rPr lang="en-US" sz="3000">
                <a:effectLst>
                  <a:outerShdw blurRad="38100" dist="38100" dir="2700000" algn="tl">
                    <a:srgbClr val="C0C0C0"/>
                  </a:outerShdw>
                </a:effectLst>
              </a:rPr>
              <a:t>Các tiến trình cần biết định danh của nhau khi truyền thông.</a:t>
            </a:r>
          </a:p>
          <a:p>
            <a:pPr algn="just">
              <a:buSzPct val="150000"/>
              <a:buFontTx/>
              <a:buNone/>
            </a:pPr>
            <a:r>
              <a:rPr lang="en-US" sz="3000">
                <a:effectLst>
                  <a:outerShdw blurRad="38100" dist="38100" dir="2700000" algn="tl">
                    <a:srgbClr val="C0C0C0"/>
                  </a:outerShdw>
                </a:effectLst>
              </a:rPr>
              <a:t>	Cơ chế trên được gọi là truyền thông đối xứng.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wipe(down)">
                                      <p:cBhvr>
                                        <p:cTn id="7" dur="580">
                                          <p:stCondLst>
                                            <p:cond delay="0"/>
                                          </p:stCondLst>
                                        </p:cTn>
                                        <p:tgtEl>
                                          <p:spTgt spid="211971">
                                            <p:txEl>
                                              <p:pRg st="0" end="0"/>
                                            </p:txEl>
                                          </p:spTgt>
                                        </p:tgtEl>
                                      </p:cBhvr>
                                    </p:animEffect>
                                    <p:anim calcmode="lin" valueType="num">
                                      <p:cBhvr>
                                        <p:cTn id="8" dur="1822" tmFilter="0,0; 0.14,0.36; 0.43,0.73; 0.71,0.91; 1.0,1.0">
                                          <p:stCondLst>
                                            <p:cond delay="0"/>
                                          </p:stCondLst>
                                        </p:cTn>
                                        <p:tgtEl>
                                          <p:spTgt spid="21197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197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197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197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197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11971">
                                            <p:txEl>
                                              <p:pRg st="0" end="0"/>
                                            </p:txEl>
                                          </p:spTgt>
                                        </p:tgtEl>
                                      </p:cBhvr>
                                      <p:to x="100000" y="60000"/>
                                    </p:animScale>
                                    <p:animScale>
                                      <p:cBhvr>
                                        <p:cTn id="14" dur="166" decel="50000">
                                          <p:stCondLst>
                                            <p:cond delay="676"/>
                                          </p:stCondLst>
                                        </p:cTn>
                                        <p:tgtEl>
                                          <p:spTgt spid="211971">
                                            <p:txEl>
                                              <p:pRg st="0" end="0"/>
                                            </p:txEl>
                                          </p:spTgt>
                                        </p:tgtEl>
                                      </p:cBhvr>
                                      <p:to x="100000" y="100000"/>
                                    </p:animScale>
                                    <p:animScale>
                                      <p:cBhvr>
                                        <p:cTn id="15" dur="26">
                                          <p:stCondLst>
                                            <p:cond delay="1312"/>
                                          </p:stCondLst>
                                        </p:cTn>
                                        <p:tgtEl>
                                          <p:spTgt spid="211971">
                                            <p:txEl>
                                              <p:pRg st="0" end="0"/>
                                            </p:txEl>
                                          </p:spTgt>
                                        </p:tgtEl>
                                      </p:cBhvr>
                                      <p:to x="100000" y="80000"/>
                                    </p:animScale>
                                    <p:animScale>
                                      <p:cBhvr>
                                        <p:cTn id="16" dur="166" decel="50000">
                                          <p:stCondLst>
                                            <p:cond delay="1338"/>
                                          </p:stCondLst>
                                        </p:cTn>
                                        <p:tgtEl>
                                          <p:spTgt spid="211971">
                                            <p:txEl>
                                              <p:pRg st="0" end="0"/>
                                            </p:txEl>
                                          </p:spTgt>
                                        </p:tgtEl>
                                      </p:cBhvr>
                                      <p:to x="100000" y="100000"/>
                                    </p:animScale>
                                    <p:animScale>
                                      <p:cBhvr>
                                        <p:cTn id="17" dur="26">
                                          <p:stCondLst>
                                            <p:cond delay="1642"/>
                                          </p:stCondLst>
                                        </p:cTn>
                                        <p:tgtEl>
                                          <p:spTgt spid="211971">
                                            <p:txEl>
                                              <p:pRg st="0" end="0"/>
                                            </p:txEl>
                                          </p:spTgt>
                                        </p:tgtEl>
                                      </p:cBhvr>
                                      <p:to x="100000" y="90000"/>
                                    </p:animScale>
                                    <p:animScale>
                                      <p:cBhvr>
                                        <p:cTn id="18" dur="166" decel="50000">
                                          <p:stCondLst>
                                            <p:cond delay="1668"/>
                                          </p:stCondLst>
                                        </p:cTn>
                                        <p:tgtEl>
                                          <p:spTgt spid="211971">
                                            <p:txEl>
                                              <p:pRg st="0" end="0"/>
                                            </p:txEl>
                                          </p:spTgt>
                                        </p:tgtEl>
                                      </p:cBhvr>
                                      <p:to x="100000" y="100000"/>
                                    </p:animScale>
                                    <p:animScale>
                                      <p:cBhvr>
                                        <p:cTn id="19" dur="26">
                                          <p:stCondLst>
                                            <p:cond delay="1808"/>
                                          </p:stCondLst>
                                        </p:cTn>
                                        <p:tgtEl>
                                          <p:spTgt spid="211971">
                                            <p:txEl>
                                              <p:pRg st="0" end="0"/>
                                            </p:txEl>
                                          </p:spTgt>
                                        </p:tgtEl>
                                      </p:cBhvr>
                                      <p:to x="100000" y="95000"/>
                                    </p:animScale>
                                    <p:animScale>
                                      <p:cBhvr>
                                        <p:cTn id="20" dur="166" decel="50000">
                                          <p:stCondLst>
                                            <p:cond delay="1834"/>
                                          </p:stCondLst>
                                        </p:cTn>
                                        <p:tgtEl>
                                          <p:spTgt spid="21197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11971">
                                            <p:txEl>
                                              <p:pRg st="1" end="1"/>
                                            </p:txEl>
                                          </p:spTgt>
                                        </p:tgtEl>
                                        <p:attrNameLst>
                                          <p:attrName>style.visibility</p:attrName>
                                        </p:attrNameLst>
                                      </p:cBhvr>
                                      <p:to>
                                        <p:strVal val="visible"/>
                                      </p:to>
                                    </p:set>
                                    <p:animEffect transition="in" filter="wipe(down)">
                                      <p:cBhvr>
                                        <p:cTn id="25" dur="580">
                                          <p:stCondLst>
                                            <p:cond delay="0"/>
                                          </p:stCondLst>
                                        </p:cTn>
                                        <p:tgtEl>
                                          <p:spTgt spid="211971">
                                            <p:txEl>
                                              <p:pRg st="1" end="1"/>
                                            </p:txEl>
                                          </p:spTgt>
                                        </p:tgtEl>
                                      </p:cBhvr>
                                    </p:animEffect>
                                    <p:anim calcmode="lin" valueType="num">
                                      <p:cBhvr>
                                        <p:cTn id="26" dur="1822" tmFilter="0,0; 0.14,0.36; 0.43,0.73; 0.71,0.91; 1.0,1.0">
                                          <p:stCondLst>
                                            <p:cond delay="0"/>
                                          </p:stCondLst>
                                        </p:cTn>
                                        <p:tgtEl>
                                          <p:spTgt spid="21197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1197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1197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1197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1197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11971">
                                            <p:txEl>
                                              <p:pRg st="1" end="1"/>
                                            </p:txEl>
                                          </p:spTgt>
                                        </p:tgtEl>
                                      </p:cBhvr>
                                      <p:to x="100000" y="60000"/>
                                    </p:animScale>
                                    <p:animScale>
                                      <p:cBhvr>
                                        <p:cTn id="32" dur="166" decel="50000">
                                          <p:stCondLst>
                                            <p:cond delay="676"/>
                                          </p:stCondLst>
                                        </p:cTn>
                                        <p:tgtEl>
                                          <p:spTgt spid="211971">
                                            <p:txEl>
                                              <p:pRg st="1" end="1"/>
                                            </p:txEl>
                                          </p:spTgt>
                                        </p:tgtEl>
                                      </p:cBhvr>
                                      <p:to x="100000" y="100000"/>
                                    </p:animScale>
                                    <p:animScale>
                                      <p:cBhvr>
                                        <p:cTn id="33" dur="26">
                                          <p:stCondLst>
                                            <p:cond delay="1312"/>
                                          </p:stCondLst>
                                        </p:cTn>
                                        <p:tgtEl>
                                          <p:spTgt spid="211971">
                                            <p:txEl>
                                              <p:pRg st="1" end="1"/>
                                            </p:txEl>
                                          </p:spTgt>
                                        </p:tgtEl>
                                      </p:cBhvr>
                                      <p:to x="100000" y="80000"/>
                                    </p:animScale>
                                    <p:animScale>
                                      <p:cBhvr>
                                        <p:cTn id="34" dur="166" decel="50000">
                                          <p:stCondLst>
                                            <p:cond delay="1338"/>
                                          </p:stCondLst>
                                        </p:cTn>
                                        <p:tgtEl>
                                          <p:spTgt spid="211971">
                                            <p:txEl>
                                              <p:pRg st="1" end="1"/>
                                            </p:txEl>
                                          </p:spTgt>
                                        </p:tgtEl>
                                      </p:cBhvr>
                                      <p:to x="100000" y="100000"/>
                                    </p:animScale>
                                    <p:animScale>
                                      <p:cBhvr>
                                        <p:cTn id="35" dur="26">
                                          <p:stCondLst>
                                            <p:cond delay="1642"/>
                                          </p:stCondLst>
                                        </p:cTn>
                                        <p:tgtEl>
                                          <p:spTgt spid="211971">
                                            <p:txEl>
                                              <p:pRg st="1" end="1"/>
                                            </p:txEl>
                                          </p:spTgt>
                                        </p:tgtEl>
                                      </p:cBhvr>
                                      <p:to x="100000" y="90000"/>
                                    </p:animScale>
                                    <p:animScale>
                                      <p:cBhvr>
                                        <p:cTn id="36" dur="166" decel="50000">
                                          <p:stCondLst>
                                            <p:cond delay="1668"/>
                                          </p:stCondLst>
                                        </p:cTn>
                                        <p:tgtEl>
                                          <p:spTgt spid="211971">
                                            <p:txEl>
                                              <p:pRg st="1" end="1"/>
                                            </p:txEl>
                                          </p:spTgt>
                                        </p:tgtEl>
                                      </p:cBhvr>
                                      <p:to x="100000" y="100000"/>
                                    </p:animScale>
                                    <p:animScale>
                                      <p:cBhvr>
                                        <p:cTn id="37" dur="26">
                                          <p:stCondLst>
                                            <p:cond delay="1808"/>
                                          </p:stCondLst>
                                        </p:cTn>
                                        <p:tgtEl>
                                          <p:spTgt spid="211971">
                                            <p:txEl>
                                              <p:pRg st="1" end="1"/>
                                            </p:txEl>
                                          </p:spTgt>
                                        </p:tgtEl>
                                      </p:cBhvr>
                                      <p:to x="100000" y="95000"/>
                                    </p:animScale>
                                    <p:animScale>
                                      <p:cBhvr>
                                        <p:cTn id="38" dur="166" decel="50000">
                                          <p:stCondLst>
                                            <p:cond delay="1834"/>
                                          </p:stCondLst>
                                        </p:cTn>
                                        <p:tgtEl>
                                          <p:spTgt spid="21197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11971">
                                            <p:txEl>
                                              <p:pRg st="2" end="2"/>
                                            </p:txEl>
                                          </p:spTgt>
                                        </p:tgtEl>
                                        <p:attrNameLst>
                                          <p:attrName>style.visibility</p:attrName>
                                        </p:attrNameLst>
                                      </p:cBhvr>
                                      <p:to>
                                        <p:strVal val="visible"/>
                                      </p:to>
                                    </p:set>
                                    <p:animEffect transition="in" filter="wipe(down)">
                                      <p:cBhvr>
                                        <p:cTn id="43" dur="580">
                                          <p:stCondLst>
                                            <p:cond delay="0"/>
                                          </p:stCondLst>
                                        </p:cTn>
                                        <p:tgtEl>
                                          <p:spTgt spid="211971">
                                            <p:txEl>
                                              <p:pRg st="2" end="2"/>
                                            </p:txEl>
                                          </p:spTgt>
                                        </p:tgtEl>
                                      </p:cBhvr>
                                    </p:animEffect>
                                    <p:anim calcmode="lin" valueType="num">
                                      <p:cBhvr>
                                        <p:cTn id="44" dur="1822" tmFilter="0,0; 0.14,0.36; 0.43,0.73; 0.71,0.91; 1.0,1.0">
                                          <p:stCondLst>
                                            <p:cond delay="0"/>
                                          </p:stCondLst>
                                        </p:cTn>
                                        <p:tgtEl>
                                          <p:spTgt spid="21197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1197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1197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1197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1197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11971">
                                            <p:txEl>
                                              <p:pRg st="2" end="2"/>
                                            </p:txEl>
                                          </p:spTgt>
                                        </p:tgtEl>
                                      </p:cBhvr>
                                      <p:to x="100000" y="60000"/>
                                    </p:animScale>
                                    <p:animScale>
                                      <p:cBhvr>
                                        <p:cTn id="50" dur="166" decel="50000">
                                          <p:stCondLst>
                                            <p:cond delay="676"/>
                                          </p:stCondLst>
                                        </p:cTn>
                                        <p:tgtEl>
                                          <p:spTgt spid="211971">
                                            <p:txEl>
                                              <p:pRg st="2" end="2"/>
                                            </p:txEl>
                                          </p:spTgt>
                                        </p:tgtEl>
                                      </p:cBhvr>
                                      <p:to x="100000" y="100000"/>
                                    </p:animScale>
                                    <p:animScale>
                                      <p:cBhvr>
                                        <p:cTn id="51" dur="26">
                                          <p:stCondLst>
                                            <p:cond delay="1312"/>
                                          </p:stCondLst>
                                        </p:cTn>
                                        <p:tgtEl>
                                          <p:spTgt spid="211971">
                                            <p:txEl>
                                              <p:pRg st="2" end="2"/>
                                            </p:txEl>
                                          </p:spTgt>
                                        </p:tgtEl>
                                      </p:cBhvr>
                                      <p:to x="100000" y="80000"/>
                                    </p:animScale>
                                    <p:animScale>
                                      <p:cBhvr>
                                        <p:cTn id="52" dur="166" decel="50000">
                                          <p:stCondLst>
                                            <p:cond delay="1338"/>
                                          </p:stCondLst>
                                        </p:cTn>
                                        <p:tgtEl>
                                          <p:spTgt spid="211971">
                                            <p:txEl>
                                              <p:pRg st="2" end="2"/>
                                            </p:txEl>
                                          </p:spTgt>
                                        </p:tgtEl>
                                      </p:cBhvr>
                                      <p:to x="100000" y="100000"/>
                                    </p:animScale>
                                    <p:animScale>
                                      <p:cBhvr>
                                        <p:cTn id="53" dur="26">
                                          <p:stCondLst>
                                            <p:cond delay="1642"/>
                                          </p:stCondLst>
                                        </p:cTn>
                                        <p:tgtEl>
                                          <p:spTgt spid="211971">
                                            <p:txEl>
                                              <p:pRg st="2" end="2"/>
                                            </p:txEl>
                                          </p:spTgt>
                                        </p:tgtEl>
                                      </p:cBhvr>
                                      <p:to x="100000" y="90000"/>
                                    </p:animScale>
                                    <p:animScale>
                                      <p:cBhvr>
                                        <p:cTn id="54" dur="166" decel="50000">
                                          <p:stCondLst>
                                            <p:cond delay="1668"/>
                                          </p:stCondLst>
                                        </p:cTn>
                                        <p:tgtEl>
                                          <p:spTgt spid="211971">
                                            <p:txEl>
                                              <p:pRg st="2" end="2"/>
                                            </p:txEl>
                                          </p:spTgt>
                                        </p:tgtEl>
                                      </p:cBhvr>
                                      <p:to x="100000" y="100000"/>
                                    </p:animScale>
                                    <p:animScale>
                                      <p:cBhvr>
                                        <p:cTn id="55" dur="26">
                                          <p:stCondLst>
                                            <p:cond delay="1808"/>
                                          </p:stCondLst>
                                        </p:cTn>
                                        <p:tgtEl>
                                          <p:spTgt spid="211971">
                                            <p:txEl>
                                              <p:pRg st="2" end="2"/>
                                            </p:txEl>
                                          </p:spTgt>
                                        </p:tgtEl>
                                      </p:cBhvr>
                                      <p:to x="100000" y="95000"/>
                                    </p:animScale>
                                    <p:animScale>
                                      <p:cBhvr>
                                        <p:cTn id="56" dur="166" decel="50000">
                                          <p:stCondLst>
                                            <p:cond delay="1834"/>
                                          </p:stCondLst>
                                        </p:cTn>
                                        <p:tgtEl>
                                          <p:spTgt spid="211971">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11971">
                                            <p:txEl>
                                              <p:pRg st="3" end="3"/>
                                            </p:txEl>
                                          </p:spTgt>
                                        </p:tgtEl>
                                        <p:attrNameLst>
                                          <p:attrName>style.visibility</p:attrName>
                                        </p:attrNameLst>
                                      </p:cBhvr>
                                      <p:to>
                                        <p:strVal val="visible"/>
                                      </p:to>
                                    </p:set>
                                    <p:animEffect transition="in" filter="wipe(down)">
                                      <p:cBhvr>
                                        <p:cTn id="61" dur="580">
                                          <p:stCondLst>
                                            <p:cond delay="0"/>
                                          </p:stCondLst>
                                        </p:cTn>
                                        <p:tgtEl>
                                          <p:spTgt spid="211971">
                                            <p:txEl>
                                              <p:pRg st="3" end="3"/>
                                            </p:txEl>
                                          </p:spTgt>
                                        </p:tgtEl>
                                      </p:cBhvr>
                                    </p:animEffect>
                                    <p:anim calcmode="lin" valueType="num">
                                      <p:cBhvr>
                                        <p:cTn id="62" dur="1822" tmFilter="0,0; 0.14,0.36; 0.43,0.73; 0.71,0.91; 1.0,1.0">
                                          <p:stCondLst>
                                            <p:cond delay="0"/>
                                          </p:stCondLst>
                                        </p:cTn>
                                        <p:tgtEl>
                                          <p:spTgt spid="211971">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11971">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11971">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11971">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11971">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11971">
                                            <p:txEl>
                                              <p:pRg st="3" end="3"/>
                                            </p:txEl>
                                          </p:spTgt>
                                        </p:tgtEl>
                                      </p:cBhvr>
                                      <p:to x="100000" y="60000"/>
                                    </p:animScale>
                                    <p:animScale>
                                      <p:cBhvr>
                                        <p:cTn id="68" dur="166" decel="50000">
                                          <p:stCondLst>
                                            <p:cond delay="676"/>
                                          </p:stCondLst>
                                        </p:cTn>
                                        <p:tgtEl>
                                          <p:spTgt spid="211971">
                                            <p:txEl>
                                              <p:pRg st="3" end="3"/>
                                            </p:txEl>
                                          </p:spTgt>
                                        </p:tgtEl>
                                      </p:cBhvr>
                                      <p:to x="100000" y="100000"/>
                                    </p:animScale>
                                    <p:animScale>
                                      <p:cBhvr>
                                        <p:cTn id="69" dur="26">
                                          <p:stCondLst>
                                            <p:cond delay="1312"/>
                                          </p:stCondLst>
                                        </p:cTn>
                                        <p:tgtEl>
                                          <p:spTgt spid="211971">
                                            <p:txEl>
                                              <p:pRg st="3" end="3"/>
                                            </p:txEl>
                                          </p:spTgt>
                                        </p:tgtEl>
                                      </p:cBhvr>
                                      <p:to x="100000" y="80000"/>
                                    </p:animScale>
                                    <p:animScale>
                                      <p:cBhvr>
                                        <p:cTn id="70" dur="166" decel="50000">
                                          <p:stCondLst>
                                            <p:cond delay="1338"/>
                                          </p:stCondLst>
                                        </p:cTn>
                                        <p:tgtEl>
                                          <p:spTgt spid="211971">
                                            <p:txEl>
                                              <p:pRg st="3" end="3"/>
                                            </p:txEl>
                                          </p:spTgt>
                                        </p:tgtEl>
                                      </p:cBhvr>
                                      <p:to x="100000" y="100000"/>
                                    </p:animScale>
                                    <p:animScale>
                                      <p:cBhvr>
                                        <p:cTn id="71" dur="26">
                                          <p:stCondLst>
                                            <p:cond delay="1642"/>
                                          </p:stCondLst>
                                        </p:cTn>
                                        <p:tgtEl>
                                          <p:spTgt spid="211971">
                                            <p:txEl>
                                              <p:pRg st="3" end="3"/>
                                            </p:txEl>
                                          </p:spTgt>
                                        </p:tgtEl>
                                      </p:cBhvr>
                                      <p:to x="100000" y="90000"/>
                                    </p:animScale>
                                    <p:animScale>
                                      <p:cBhvr>
                                        <p:cTn id="72" dur="166" decel="50000">
                                          <p:stCondLst>
                                            <p:cond delay="1668"/>
                                          </p:stCondLst>
                                        </p:cTn>
                                        <p:tgtEl>
                                          <p:spTgt spid="211971">
                                            <p:txEl>
                                              <p:pRg st="3" end="3"/>
                                            </p:txEl>
                                          </p:spTgt>
                                        </p:tgtEl>
                                      </p:cBhvr>
                                      <p:to x="100000" y="100000"/>
                                    </p:animScale>
                                    <p:animScale>
                                      <p:cBhvr>
                                        <p:cTn id="73" dur="26">
                                          <p:stCondLst>
                                            <p:cond delay="1808"/>
                                          </p:stCondLst>
                                        </p:cTn>
                                        <p:tgtEl>
                                          <p:spTgt spid="211971">
                                            <p:txEl>
                                              <p:pRg st="3" end="3"/>
                                            </p:txEl>
                                          </p:spTgt>
                                        </p:tgtEl>
                                      </p:cBhvr>
                                      <p:to x="100000" y="95000"/>
                                    </p:animScale>
                                    <p:animScale>
                                      <p:cBhvr>
                                        <p:cTn id="74" dur="166" decel="50000">
                                          <p:stCondLst>
                                            <p:cond delay="1834"/>
                                          </p:stCondLst>
                                        </p:cTn>
                                        <p:tgtEl>
                                          <p:spTgt spid="211971">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Nguyen Huu Mui - Khoa CNTT, DHSPHN</a:t>
            </a:r>
          </a:p>
        </p:txBody>
      </p:sp>
      <p:sp>
        <p:nvSpPr>
          <p:cNvPr id="5" name="Slide Number Placeholder 5"/>
          <p:cNvSpPr>
            <a:spLocks noGrp="1"/>
          </p:cNvSpPr>
          <p:nvPr>
            <p:ph type="sldNum" sz="quarter" idx="12"/>
          </p:nvPr>
        </p:nvSpPr>
        <p:spPr/>
        <p:txBody>
          <a:bodyPr/>
          <a:lstStyle/>
          <a:p>
            <a:fld id="{2C80D492-54F7-4511-A82A-251D9706AA9F}" type="slidenum">
              <a:rPr lang="en-US"/>
              <a:pPr/>
              <a:t>58</a:t>
            </a:fld>
            <a:endParaRPr lang="en-US"/>
          </a:p>
        </p:txBody>
      </p:sp>
      <p:sp>
        <p:nvSpPr>
          <p:cNvPr id="212994" name="Rectangle 2"/>
          <p:cNvSpPr>
            <a:spLocks noGrp="1" noChangeArrowheads="1"/>
          </p:cNvSpPr>
          <p:nvPr>
            <p:ph type="title"/>
          </p:nvPr>
        </p:nvSpPr>
        <p:spPr>
          <a:xfrm>
            <a:off x="457200" y="274638"/>
            <a:ext cx="8229600" cy="889000"/>
          </a:xfrm>
        </p:spPr>
        <p:txBody>
          <a:bodyPr/>
          <a:lstStyle/>
          <a:p>
            <a:r>
              <a:rPr lang="en-US" smtClean="0">
                <a:solidFill>
                  <a:srgbClr val="FF3300"/>
                </a:solidFill>
                <a:effectLst>
                  <a:outerShdw blurRad="38100" dist="38100" dir="2700000" algn="tl">
                    <a:srgbClr val="C0C0C0"/>
                  </a:outerShdw>
                </a:effectLst>
              </a:rPr>
              <a:t>Truyền thông báo</a:t>
            </a:r>
            <a:endParaRPr lang="en-US">
              <a:solidFill>
                <a:srgbClr val="FF3300"/>
              </a:solidFill>
            </a:endParaRPr>
          </a:p>
        </p:txBody>
      </p:sp>
      <p:sp>
        <p:nvSpPr>
          <p:cNvPr id="212995" name="Rectangle 3"/>
          <p:cNvSpPr>
            <a:spLocks noGrp="1" noChangeArrowheads="1"/>
          </p:cNvSpPr>
          <p:nvPr>
            <p:ph type="body" idx="1"/>
          </p:nvPr>
        </p:nvSpPr>
        <p:spPr>
          <a:xfrm>
            <a:off x="463550" y="1203325"/>
            <a:ext cx="8382000" cy="4615584"/>
          </a:xfrm>
        </p:spPr>
        <p:txBody>
          <a:bodyPr/>
          <a:lstStyle/>
          <a:p>
            <a:pPr algn="just">
              <a:buSzPct val="150000"/>
              <a:buFontTx/>
              <a:buNone/>
            </a:pP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Có</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một</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cơ</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chế</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khác</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không</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đối</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xứng</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chỉ</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tiến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trình</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gửi</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biết</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tên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của</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tiến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trình</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nhận</a:t>
            </a:r>
            <a:r>
              <a:rPr lang="en-US" sz="2800" dirty="0">
                <a:effectLst>
                  <a:outerShdw blurRad="38100" dist="38100" dir="2700000" algn="tl">
                    <a:srgbClr val="C0C0C0"/>
                  </a:outerShdw>
                </a:effectLst>
              </a:rPr>
              <a:t>.</a:t>
            </a:r>
          </a:p>
          <a:p>
            <a:pPr algn="just">
              <a:buSzPct val="150000"/>
              <a:buFontTx/>
              <a:buNone/>
            </a:pPr>
            <a:r>
              <a:rPr lang="en-US" sz="2800" dirty="0">
                <a:effectLst>
                  <a:outerShdw blurRad="38100" dist="38100" dir="2700000" algn="tl">
                    <a:srgbClr val="C0C0C0"/>
                  </a:outerShdw>
                </a:effectLst>
              </a:rPr>
              <a:t>+ VD:</a:t>
            </a:r>
          </a:p>
          <a:p>
            <a:pPr algn="just">
              <a:buSzPct val="150000"/>
              <a:buFontTx/>
              <a:buNone/>
            </a:pPr>
            <a:r>
              <a:rPr lang="en-US" sz="2800" dirty="0">
                <a:effectLst>
                  <a:outerShdw blurRad="38100" dist="38100" dir="2700000" algn="tl">
                    <a:srgbClr val="C0C0C0"/>
                  </a:outerShdw>
                </a:effectLst>
              </a:rPr>
              <a:t>	 - Send(P, message): </a:t>
            </a:r>
            <a:r>
              <a:rPr lang="en-US" sz="2800" dirty="0" err="1">
                <a:effectLst>
                  <a:outerShdw blurRad="38100" dist="38100" dir="2700000" algn="tl">
                    <a:srgbClr val="C0C0C0"/>
                  </a:outerShdw>
                </a:effectLst>
              </a:rPr>
              <a:t>gửi</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thông</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báo</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tới</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tiến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trình</a:t>
            </a:r>
            <a:r>
              <a:rPr lang="en-US" sz="2800" dirty="0">
                <a:effectLst>
                  <a:outerShdw blurRad="38100" dist="38100" dir="2700000" algn="tl">
                    <a:srgbClr val="C0C0C0"/>
                  </a:outerShdw>
                </a:effectLst>
              </a:rPr>
              <a:t> P.</a:t>
            </a:r>
          </a:p>
          <a:p>
            <a:pPr algn="just">
              <a:buSzPct val="150000"/>
              <a:buFontTx/>
              <a:buNone/>
            </a:pPr>
            <a:r>
              <a:rPr lang="en-US" sz="2800" dirty="0">
                <a:effectLst>
                  <a:outerShdw blurRad="38100" dist="38100" dir="2700000" algn="tl">
                    <a:srgbClr val="C0C0C0"/>
                  </a:outerShdw>
                </a:effectLst>
              </a:rPr>
              <a:t>	- Receive(id, message): </a:t>
            </a:r>
            <a:r>
              <a:rPr lang="en-US" sz="2800" dirty="0" err="1">
                <a:effectLst>
                  <a:outerShdw blurRad="38100" dist="38100" dir="2700000" algn="tl">
                    <a:srgbClr val="C0C0C0"/>
                  </a:outerShdw>
                </a:effectLst>
              </a:rPr>
              <a:t>nhận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thông</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báo</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từ</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một</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tiến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trình</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nào</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đó</a:t>
            </a:r>
            <a:r>
              <a:rPr lang="en-US" sz="2800" dirty="0">
                <a:effectLst>
                  <a:outerShdw blurRad="38100" dist="38100" dir="2700000" algn="tl">
                    <a:srgbClr val="C0C0C0"/>
                  </a:outerShdw>
                </a:effectLst>
              </a:rPr>
              <a:t>.</a:t>
            </a:r>
          </a:p>
          <a:p>
            <a:pPr algn="just">
              <a:buSzPct val="150000"/>
              <a:buFontTx/>
              <a:buNone/>
            </a:pP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Cả</a:t>
            </a:r>
            <a:r>
              <a:rPr lang="en-US" sz="2800" dirty="0">
                <a:effectLst>
                  <a:outerShdw blurRad="38100" dist="38100" dir="2700000" algn="tl">
                    <a:srgbClr val="C0C0C0"/>
                  </a:outerShdw>
                </a:effectLst>
              </a:rPr>
              <a:t> 2 </a:t>
            </a:r>
            <a:r>
              <a:rPr lang="en-US" sz="2800" dirty="0" err="1">
                <a:effectLst>
                  <a:outerShdw blurRad="38100" dist="38100" dir="2700000" algn="tl">
                    <a:srgbClr val="C0C0C0"/>
                  </a:outerShdw>
                </a:effectLst>
              </a:rPr>
              <a:t>cơ</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chế</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trên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đều</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có</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sự</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bất</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lợi</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là</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khi</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một</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tiến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trình</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thay</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đổi</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tên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thì</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tất</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cả</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các</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tham</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chiếu</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đến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tên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cũ</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sẽ</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phải</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được</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tìm</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thấy</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để</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thay</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đổi</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thành</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tên</a:t>
            </a:r>
            <a:r>
              <a:rPr lang="en-US" sz="2800" dirty="0">
                <a:effectLst>
                  <a:outerShdw blurRad="38100" dist="38100" dir="2700000" algn="tl">
                    <a:srgbClr val="C0C0C0"/>
                  </a:outerShdw>
                </a:effectLst>
              </a:rPr>
              <a:t> </a:t>
            </a:r>
            <a:r>
              <a:rPr lang="en-US" sz="2800" dirty="0" err="1">
                <a:effectLst>
                  <a:outerShdw blurRad="38100" dist="38100" dir="2700000" algn="tl">
                    <a:srgbClr val="C0C0C0"/>
                  </a:outerShdw>
                </a:effectLst>
              </a:rPr>
              <a:t>mới</a:t>
            </a:r>
            <a:r>
              <a:rPr lang="en-US" sz="2800" dirty="0">
                <a:effectLst>
                  <a:outerShdw blurRad="38100" dist="38100" dir="2700000" algn="tl">
                    <a:srgbClr val="C0C0C0"/>
                  </a:outerShdw>
                </a:effectLst>
              </a:rPr>
              <a:t>.</a:t>
            </a:r>
          </a:p>
          <a:p>
            <a:pPr algn="just">
              <a:buSzPct val="150000"/>
              <a:buFontTx/>
              <a:buNone/>
            </a:pPr>
            <a:endParaRPr lang="en-US" sz="2800" dirty="0">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wipe(down)">
                                      <p:cBhvr>
                                        <p:cTn id="7" dur="580">
                                          <p:stCondLst>
                                            <p:cond delay="0"/>
                                          </p:stCondLst>
                                        </p:cTn>
                                        <p:tgtEl>
                                          <p:spTgt spid="212995">
                                            <p:txEl>
                                              <p:pRg st="0" end="0"/>
                                            </p:txEl>
                                          </p:spTgt>
                                        </p:tgtEl>
                                      </p:cBhvr>
                                    </p:animEffect>
                                    <p:anim calcmode="lin" valueType="num">
                                      <p:cBhvr>
                                        <p:cTn id="8" dur="1822" tmFilter="0,0; 0.14,0.36; 0.43,0.73; 0.71,0.91; 1.0,1.0">
                                          <p:stCondLst>
                                            <p:cond delay="0"/>
                                          </p:stCondLst>
                                        </p:cTn>
                                        <p:tgtEl>
                                          <p:spTgt spid="21299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299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299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299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299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12995">
                                            <p:txEl>
                                              <p:pRg st="0" end="0"/>
                                            </p:txEl>
                                          </p:spTgt>
                                        </p:tgtEl>
                                      </p:cBhvr>
                                      <p:to x="100000" y="60000"/>
                                    </p:animScale>
                                    <p:animScale>
                                      <p:cBhvr>
                                        <p:cTn id="14" dur="166" decel="50000">
                                          <p:stCondLst>
                                            <p:cond delay="676"/>
                                          </p:stCondLst>
                                        </p:cTn>
                                        <p:tgtEl>
                                          <p:spTgt spid="212995">
                                            <p:txEl>
                                              <p:pRg st="0" end="0"/>
                                            </p:txEl>
                                          </p:spTgt>
                                        </p:tgtEl>
                                      </p:cBhvr>
                                      <p:to x="100000" y="100000"/>
                                    </p:animScale>
                                    <p:animScale>
                                      <p:cBhvr>
                                        <p:cTn id="15" dur="26">
                                          <p:stCondLst>
                                            <p:cond delay="1312"/>
                                          </p:stCondLst>
                                        </p:cTn>
                                        <p:tgtEl>
                                          <p:spTgt spid="212995">
                                            <p:txEl>
                                              <p:pRg st="0" end="0"/>
                                            </p:txEl>
                                          </p:spTgt>
                                        </p:tgtEl>
                                      </p:cBhvr>
                                      <p:to x="100000" y="80000"/>
                                    </p:animScale>
                                    <p:animScale>
                                      <p:cBhvr>
                                        <p:cTn id="16" dur="166" decel="50000">
                                          <p:stCondLst>
                                            <p:cond delay="1338"/>
                                          </p:stCondLst>
                                        </p:cTn>
                                        <p:tgtEl>
                                          <p:spTgt spid="212995">
                                            <p:txEl>
                                              <p:pRg st="0" end="0"/>
                                            </p:txEl>
                                          </p:spTgt>
                                        </p:tgtEl>
                                      </p:cBhvr>
                                      <p:to x="100000" y="100000"/>
                                    </p:animScale>
                                    <p:animScale>
                                      <p:cBhvr>
                                        <p:cTn id="17" dur="26">
                                          <p:stCondLst>
                                            <p:cond delay="1642"/>
                                          </p:stCondLst>
                                        </p:cTn>
                                        <p:tgtEl>
                                          <p:spTgt spid="212995">
                                            <p:txEl>
                                              <p:pRg st="0" end="0"/>
                                            </p:txEl>
                                          </p:spTgt>
                                        </p:tgtEl>
                                      </p:cBhvr>
                                      <p:to x="100000" y="90000"/>
                                    </p:animScale>
                                    <p:animScale>
                                      <p:cBhvr>
                                        <p:cTn id="18" dur="166" decel="50000">
                                          <p:stCondLst>
                                            <p:cond delay="1668"/>
                                          </p:stCondLst>
                                        </p:cTn>
                                        <p:tgtEl>
                                          <p:spTgt spid="212995">
                                            <p:txEl>
                                              <p:pRg st="0" end="0"/>
                                            </p:txEl>
                                          </p:spTgt>
                                        </p:tgtEl>
                                      </p:cBhvr>
                                      <p:to x="100000" y="100000"/>
                                    </p:animScale>
                                    <p:animScale>
                                      <p:cBhvr>
                                        <p:cTn id="19" dur="26">
                                          <p:stCondLst>
                                            <p:cond delay="1808"/>
                                          </p:stCondLst>
                                        </p:cTn>
                                        <p:tgtEl>
                                          <p:spTgt spid="212995">
                                            <p:txEl>
                                              <p:pRg st="0" end="0"/>
                                            </p:txEl>
                                          </p:spTgt>
                                        </p:tgtEl>
                                      </p:cBhvr>
                                      <p:to x="100000" y="95000"/>
                                    </p:animScale>
                                    <p:animScale>
                                      <p:cBhvr>
                                        <p:cTn id="20" dur="166" decel="50000">
                                          <p:stCondLst>
                                            <p:cond delay="1834"/>
                                          </p:stCondLst>
                                        </p:cTn>
                                        <p:tgtEl>
                                          <p:spTgt spid="21299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12995">
                                            <p:txEl>
                                              <p:pRg st="1" end="1"/>
                                            </p:txEl>
                                          </p:spTgt>
                                        </p:tgtEl>
                                        <p:attrNameLst>
                                          <p:attrName>style.visibility</p:attrName>
                                        </p:attrNameLst>
                                      </p:cBhvr>
                                      <p:to>
                                        <p:strVal val="visible"/>
                                      </p:to>
                                    </p:set>
                                    <p:animEffect transition="in" filter="wipe(down)">
                                      <p:cBhvr>
                                        <p:cTn id="25" dur="580">
                                          <p:stCondLst>
                                            <p:cond delay="0"/>
                                          </p:stCondLst>
                                        </p:cTn>
                                        <p:tgtEl>
                                          <p:spTgt spid="212995">
                                            <p:txEl>
                                              <p:pRg st="1" end="1"/>
                                            </p:txEl>
                                          </p:spTgt>
                                        </p:tgtEl>
                                      </p:cBhvr>
                                    </p:animEffect>
                                    <p:anim calcmode="lin" valueType="num">
                                      <p:cBhvr>
                                        <p:cTn id="26" dur="1822" tmFilter="0,0; 0.14,0.36; 0.43,0.73; 0.71,0.91; 1.0,1.0">
                                          <p:stCondLst>
                                            <p:cond delay="0"/>
                                          </p:stCondLst>
                                        </p:cTn>
                                        <p:tgtEl>
                                          <p:spTgt spid="21299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1299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1299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1299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1299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12995">
                                            <p:txEl>
                                              <p:pRg st="1" end="1"/>
                                            </p:txEl>
                                          </p:spTgt>
                                        </p:tgtEl>
                                      </p:cBhvr>
                                      <p:to x="100000" y="60000"/>
                                    </p:animScale>
                                    <p:animScale>
                                      <p:cBhvr>
                                        <p:cTn id="32" dur="166" decel="50000">
                                          <p:stCondLst>
                                            <p:cond delay="676"/>
                                          </p:stCondLst>
                                        </p:cTn>
                                        <p:tgtEl>
                                          <p:spTgt spid="212995">
                                            <p:txEl>
                                              <p:pRg st="1" end="1"/>
                                            </p:txEl>
                                          </p:spTgt>
                                        </p:tgtEl>
                                      </p:cBhvr>
                                      <p:to x="100000" y="100000"/>
                                    </p:animScale>
                                    <p:animScale>
                                      <p:cBhvr>
                                        <p:cTn id="33" dur="26">
                                          <p:stCondLst>
                                            <p:cond delay="1312"/>
                                          </p:stCondLst>
                                        </p:cTn>
                                        <p:tgtEl>
                                          <p:spTgt spid="212995">
                                            <p:txEl>
                                              <p:pRg st="1" end="1"/>
                                            </p:txEl>
                                          </p:spTgt>
                                        </p:tgtEl>
                                      </p:cBhvr>
                                      <p:to x="100000" y="80000"/>
                                    </p:animScale>
                                    <p:animScale>
                                      <p:cBhvr>
                                        <p:cTn id="34" dur="166" decel="50000">
                                          <p:stCondLst>
                                            <p:cond delay="1338"/>
                                          </p:stCondLst>
                                        </p:cTn>
                                        <p:tgtEl>
                                          <p:spTgt spid="212995">
                                            <p:txEl>
                                              <p:pRg st="1" end="1"/>
                                            </p:txEl>
                                          </p:spTgt>
                                        </p:tgtEl>
                                      </p:cBhvr>
                                      <p:to x="100000" y="100000"/>
                                    </p:animScale>
                                    <p:animScale>
                                      <p:cBhvr>
                                        <p:cTn id="35" dur="26">
                                          <p:stCondLst>
                                            <p:cond delay="1642"/>
                                          </p:stCondLst>
                                        </p:cTn>
                                        <p:tgtEl>
                                          <p:spTgt spid="212995">
                                            <p:txEl>
                                              <p:pRg st="1" end="1"/>
                                            </p:txEl>
                                          </p:spTgt>
                                        </p:tgtEl>
                                      </p:cBhvr>
                                      <p:to x="100000" y="90000"/>
                                    </p:animScale>
                                    <p:animScale>
                                      <p:cBhvr>
                                        <p:cTn id="36" dur="166" decel="50000">
                                          <p:stCondLst>
                                            <p:cond delay="1668"/>
                                          </p:stCondLst>
                                        </p:cTn>
                                        <p:tgtEl>
                                          <p:spTgt spid="212995">
                                            <p:txEl>
                                              <p:pRg st="1" end="1"/>
                                            </p:txEl>
                                          </p:spTgt>
                                        </p:tgtEl>
                                      </p:cBhvr>
                                      <p:to x="100000" y="100000"/>
                                    </p:animScale>
                                    <p:animScale>
                                      <p:cBhvr>
                                        <p:cTn id="37" dur="26">
                                          <p:stCondLst>
                                            <p:cond delay="1808"/>
                                          </p:stCondLst>
                                        </p:cTn>
                                        <p:tgtEl>
                                          <p:spTgt spid="212995">
                                            <p:txEl>
                                              <p:pRg st="1" end="1"/>
                                            </p:txEl>
                                          </p:spTgt>
                                        </p:tgtEl>
                                      </p:cBhvr>
                                      <p:to x="100000" y="95000"/>
                                    </p:animScale>
                                    <p:animScale>
                                      <p:cBhvr>
                                        <p:cTn id="38" dur="166" decel="50000">
                                          <p:stCondLst>
                                            <p:cond delay="1834"/>
                                          </p:stCondLst>
                                        </p:cTn>
                                        <p:tgtEl>
                                          <p:spTgt spid="21299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12995">
                                            <p:txEl>
                                              <p:pRg st="2" end="2"/>
                                            </p:txEl>
                                          </p:spTgt>
                                        </p:tgtEl>
                                        <p:attrNameLst>
                                          <p:attrName>style.visibility</p:attrName>
                                        </p:attrNameLst>
                                      </p:cBhvr>
                                      <p:to>
                                        <p:strVal val="visible"/>
                                      </p:to>
                                    </p:set>
                                    <p:animEffect transition="in" filter="wipe(down)">
                                      <p:cBhvr>
                                        <p:cTn id="43" dur="580">
                                          <p:stCondLst>
                                            <p:cond delay="0"/>
                                          </p:stCondLst>
                                        </p:cTn>
                                        <p:tgtEl>
                                          <p:spTgt spid="212995">
                                            <p:txEl>
                                              <p:pRg st="2" end="2"/>
                                            </p:txEl>
                                          </p:spTgt>
                                        </p:tgtEl>
                                      </p:cBhvr>
                                    </p:animEffect>
                                    <p:anim calcmode="lin" valueType="num">
                                      <p:cBhvr>
                                        <p:cTn id="44" dur="1822" tmFilter="0,0; 0.14,0.36; 0.43,0.73; 0.71,0.91; 1.0,1.0">
                                          <p:stCondLst>
                                            <p:cond delay="0"/>
                                          </p:stCondLst>
                                        </p:cTn>
                                        <p:tgtEl>
                                          <p:spTgt spid="21299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1299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1299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1299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1299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12995">
                                            <p:txEl>
                                              <p:pRg st="2" end="2"/>
                                            </p:txEl>
                                          </p:spTgt>
                                        </p:tgtEl>
                                      </p:cBhvr>
                                      <p:to x="100000" y="60000"/>
                                    </p:animScale>
                                    <p:animScale>
                                      <p:cBhvr>
                                        <p:cTn id="50" dur="166" decel="50000">
                                          <p:stCondLst>
                                            <p:cond delay="676"/>
                                          </p:stCondLst>
                                        </p:cTn>
                                        <p:tgtEl>
                                          <p:spTgt spid="212995">
                                            <p:txEl>
                                              <p:pRg st="2" end="2"/>
                                            </p:txEl>
                                          </p:spTgt>
                                        </p:tgtEl>
                                      </p:cBhvr>
                                      <p:to x="100000" y="100000"/>
                                    </p:animScale>
                                    <p:animScale>
                                      <p:cBhvr>
                                        <p:cTn id="51" dur="26">
                                          <p:stCondLst>
                                            <p:cond delay="1312"/>
                                          </p:stCondLst>
                                        </p:cTn>
                                        <p:tgtEl>
                                          <p:spTgt spid="212995">
                                            <p:txEl>
                                              <p:pRg st="2" end="2"/>
                                            </p:txEl>
                                          </p:spTgt>
                                        </p:tgtEl>
                                      </p:cBhvr>
                                      <p:to x="100000" y="80000"/>
                                    </p:animScale>
                                    <p:animScale>
                                      <p:cBhvr>
                                        <p:cTn id="52" dur="166" decel="50000">
                                          <p:stCondLst>
                                            <p:cond delay="1338"/>
                                          </p:stCondLst>
                                        </p:cTn>
                                        <p:tgtEl>
                                          <p:spTgt spid="212995">
                                            <p:txEl>
                                              <p:pRg st="2" end="2"/>
                                            </p:txEl>
                                          </p:spTgt>
                                        </p:tgtEl>
                                      </p:cBhvr>
                                      <p:to x="100000" y="100000"/>
                                    </p:animScale>
                                    <p:animScale>
                                      <p:cBhvr>
                                        <p:cTn id="53" dur="26">
                                          <p:stCondLst>
                                            <p:cond delay="1642"/>
                                          </p:stCondLst>
                                        </p:cTn>
                                        <p:tgtEl>
                                          <p:spTgt spid="212995">
                                            <p:txEl>
                                              <p:pRg st="2" end="2"/>
                                            </p:txEl>
                                          </p:spTgt>
                                        </p:tgtEl>
                                      </p:cBhvr>
                                      <p:to x="100000" y="90000"/>
                                    </p:animScale>
                                    <p:animScale>
                                      <p:cBhvr>
                                        <p:cTn id="54" dur="166" decel="50000">
                                          <p:stCondLst>
                                            <p:cond delay="1668"/>
                                          </p:stCondLst>
                                        </p:cTn>
                                        <p:tgtEl>
                                          <p:spTgt spid="212995">
                                            <p:txEl>
                                              <p:pRg st="2" end="2"/>
                                            </p:txEl>
                                          </p:spTgt>
                                        </p:tgtEl>
                                      </p:cBhvr>
                                      <p:to x="100000" y="100000"/>
                                    </p:animScale>
                                    <p:animScale>
                                      <p:cBhvr>
                                        <p:cTn id="55" dur="26">
                                          <p:stCondLst>
                                            <p:cond delay="1808"/>
                                          </p:stCondLst>
                                        </p:cTn>
                                        <p:tgtEl>
                                          <p:spTgt spid="212995">
                                            <p:txEl>
                                              <p:pRg st="2" end="2"/>
                                            </p:txEl>
                                          </p:spTgt>
                                        </p:tgtEl>
                                      </p:cBhvr>
                                      <p:to x="100000" y="95000"/>
                                    </p:animScale>
                                    <p:animScale>
                                      <p:cBhvr>
                                        <p:cTn id="56" dur="166" decel="50000">
                                          <p:stCondLst>
                                            <p:cond delay="1834"/>
                                          </p:stCondLst>
                                        </p:cTn>
                                        <p:tgtEl>
                                          <p:spTgt spid="212995">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12995">
                                            <p:txEl>
                                              <p:pRg st="3" end="3"/>
                                            </p:txEl>
                                          </p:spTgt>
                                        </p:tgtEl>
                                        <p:attrNameLst>
                                          <p:attrName>style.visibility</p:attrName>
                                        </p:attrNameLst>
                                      </p:cBhvr>
                                      <p:to>
                                        <p:strVal val="visible"/>
                                      </p:to>
                                    </p:set>
                                    <p:animEffect transition="in" filter="wipe(down)">
                                      <p:cBhvr>
                                        <p:cTn id="61" dur="580">
                                          <p:stCondLst>
                                            <p:cond delay="0"/>
                                          </p:stCondLst>
                                        </p:cTn>
                                        <p:tgtEl>
                                          <p:spTgt spid="212995">
                                            <p:txEl>
                                              <p:pRg st="3" end="3"/>
                                            </p:txEl>
                                          </p:spTgt>
                                        </p:tgtEl>
                                      </p:cBhvr>
                                    </p:animEffect>
                                    <p:anim calcmode="lin" valueType="num">
                                      <p:cBhvr>
                                        <p:cTn id="62" dur="1822" tmFilter="0,0; 0.14,0.36; 0.43,0.73; 0.71,0.91; 1.0,1.0">
                                          <p:stCondLst>
                                            <p:cond delay="0"/>
                                          </p:stCondLst>
                                        </p:cTn>
                                        <p:tgtEl>
                                          <p:spTgt spid="212995">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12995">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12995">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12995">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12995">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12995">
                                            <p:txEl>
                                              <p:pRg st="3" end="3"/>
                                            </p:txEl>
                                          </p:spTgt>
                                        </p:tgtEl>
                                      </p:cBhvr>
                                      <p:to x="100000" y="60000"/>
                                    </p:animScale>
                                    <p:animScale>
                                      <p:cBhvr>
                                        <p:cTn id="68" dur="166" decel="50000">
                                          <p:stCondLst>
                                            <p:cond delay="676"/>
                                          </p:stCondLst>
                                        </p:cTn>
                                        <p:tgtEl>
                                          <p:spTgt spid="212995">
                                            <p:txEl>
                                              <p:pRg st="3" end="3"/>
                                            </p:txEl>
                                          </p:spTgt>
                                        </p:tgtEl>
                                      </p:cBhvr>
                                      <p:to x="100000" y="100000"/>
                                    </p:animScale>
                                    <p:animScale>
                                      <p:cBhvr>
                                        <p:cTn id="69" dur="26">
                                          <p:stCondLst>
                                            <p:cond delay="1312"/>
                                          </p:stCondLst>
                                        </p:cTn>
                                        <p:tgtEl>
                                          <p:spTgt spid="212995">
                                            <p:txEl>
                                              <p:pRg st="3" end="3"/>
                                            </p:txEl>
                                          </p:spTgt>
                                        </p:tgtEl>
                                      </p:cBhvr>
                                      <p:to x="100000" y="80000"/>
                                    </p:animScale>
                                    <p:animScale>
                                      <p:cBhvr>
                                        <p:cTn id="70" dur="166" decel="50000">
                                          <p:stCondLst>
                                            <p:cond delay="1338"/>
                                          </p:stCondLst>
                                        </p:cTn>
                                        <p:tgtEl>
                                          <p:spTgt spid="212995">
                                            <p:txEl>
                                              <p:pRg st="3" end="3"/>
                                            </p:txEl>
                                          </p:spTgt>
                                        </p:tgtEl>
                                      </p:cBhvr>
                                      <p:to x="100000" y="100000"/>
                                    </p:animScale>
                                    <p:animScale>
                                      <p:cBhvr>
                                        <p:cTn id="71" dur="26">
                                          <p:stCondLst>
                                            <p:cond delay="1642"/>
                                          </p:stCondLst>
                                        </p:cTn>
                                        <p:tgtEl>
                                          <p:spTgt spid="212995">
                                            <p:txEl>
                                              <p:pRg st="3" end="3"/>
                                            </p:txEl>
                                          </p:spTgt>
                                        </p:tgtEl>
                                      </p:cBhvr>
                                      <p:to x="100000" y="90000"/>
                                    </p:animScale>
                                    <p:animScale>
                                      <p:cBhvr>
                                        <p:cTn id="72" dur="166" decel="50000">
                                          <p:stCondLst>
                                            <p:cond delay="1668"/>
                                          </p:stCondLst>
                                        </p:cTn>
                                        <p:tgtEl>
                                          <p:spTgt spid="212995">
                                            <p:txEl>
                                              <p:pRg st="3" end="3"/>
                                            </p:txEl>
                                          </p:spTgt>
                                        </p:tgtEl>
                                      </p:cBhvr>
                                      <p:to x="100000" y="100000"/>
                                    </p:animScale>
                                    <p:animScale>
                                      <p:cBhvr>
                                        <p:cTn id="73" dur="26">
                                          <p:stCondLst>
                                            <p:cond delay="1808"/>
                                          </p:stCondLst>
                                        </p:cTn>
                                        <p:tgtEl>
                                          <p:spTgt spid="212995">
                                            <p:txEl>
                                              <p:pRg st="3" end="3"/>
                                            </p:txEl>
                                          </p:spTgt>
                                        </p:tgtEl>
                                      </p:cBhvr>
                                      <p:to x="100000" y="95000"/>
                                    </p:animScale>
                                    <p:animScale>
                                      <p:cBhvr>
                                        <p:cTn id="74" dur="166" decel="50000">
                                          <p:stCondLst>
                                            <p:cond delay="1834"/>
                                          </p:stCondLst>
                                        </p:cTn>
                                        <p:tgtEl>
                                          <p:spTgt spid="212995">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12995">
                                            <p:txEl>
                                              <p:pRg st="4" end="4"/>
                                            </p:txEl>
                                          </p:spTgt>
                                        </p:tgtEl>
                                        <p:attrNameLst>
                                          <p:attrName>style.visibility</p:attrName>
                                        </p:attrNameLst>
                                      </p:cBhvr>
                                      <p:to>
                                        <p:strVal val="visible"/>
                                      </p:to>
                                    </p:set>
                                    <p:animEffect transition="in" filter="wipe(down)">
                                      <p:cBhvr>
                                        <p:cTn id="79" dur="580">
                                          <p:stCondLst>
                                            <p:cond delay="0"/>
                                          </p:stCondLst>
                                        </p:cTn>
                                        <p:tgtEl>
                                          <p:spTgt spid="212995">
                                            <p:txEl>
                                              <p:pRg st="4" end="4"/>
                                            </p:txEl>
                                          </p:spTgt>
                                        </p:tgtEl>
                                      </p:cBhvr>
                                    </p:animEffect>
                                    <p:anim calcmode="lin" valueType="num">
                                      <p:cBhvr>
                                        <p:cTn id="80" dur="1822" tmFilter="0,0; 0.14,0.36; 0.43,0.73; 0.71,0.91; 1.0,1.0">
                                          <p:stCondLst>
                                            <p:cond delay="0"/>
                                          </p:stCondLst>
                                        </p:cTn>
                                        <p:tgtEl>
                                          <p:spTgt spid="212995">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12995">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12995">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12995">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12995">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12995">
                                            <p:txEl>
                                              <p:pRg st="4" end="4"/>
                                            </p:txEl>
                                          </p:spTgt>
                                        </p:tgtEl>
                                      </p:cBhvr>
                                      <p:to x="100000" y="60000"/>
                                    </p:animScale>
                                    <p:animScale>
                                      <p:cBhvr>
                                        <p:cTn id="86" dur="166" decel="50000">
                                          <p:stCondLst>
                                            <p:cond delay="676"/>
                                          </p:stCondLst>
                                        </p:cTn>
                                        <p:tgtEl>
                                          <p:spTgt spid="212995">
                                            <p:txEl>
                                              <p:pRg st="4" end="4"/>
                                            </p:txEl>
                                          </p:spTgt>
                                        </p:tgtEl>
                                      </p:cBhvr>
                                      <p:to x="100000" y="100000"/>
                                    </p:animScale>
                                    <p:animScale>
                                      <p:cBhvr>
                                        <p:cTn id="87" dur="26">
                                          <p:stCondLst>
                                            <p:cond delay="1312"/>
                                          </p:stCondLst>
                                        </p:cTn>
                                        <p:tgtEl>
                                          <p:spTgt spid="212995">
                                            <p:txEl>
                                              <p:pRg st="4" end="4"/>
                                            </p:txEl>
                                          </p:spTgt>
                                        </p:tgtEl>
                                      </p:cBhvr>
                                      <p:to x="100000" y="80000"/>
                                    </p:animScale>
                                    <p:animScale>
                                      <p:cBhvr>
                                        <p:cTn id="88" dur="166" decel="50000">
                                          <p:stCondLst>
                                            <p:cond delay="1338"/>
                                          </p:stCondLst>
                                        </p:cTn>
                                        <p:tgtEl>
                                          <p:spTgt spid="212995">
                                            <p:txEl>
                                              <p:pRg st="4" end="4"/>
                                            </p:txEl>
                                          </p:spTgt>
                                        </p:tgtEl>
                                      </p:cBhvr>
                                      <p:to x="100000" y="100000"/>
                                    </p:animScale>
                                    <p:animScale>
                                      <p:cBhvr>
                                        <p:cTn id="89" dur="26">
                                          <p:stCondLst>
                                            <p:cond delay="1642"/>
                                          </p:stCondLst>
                                        </p:cTn>
                                        <p:tgtEl>
                                          <p:spTgt spid="212995">
                                            <p:txEl>
                                              <p:pRg st="4" end="4"/>
                                            </p:txEl>
                                          </p:spTgt>
                                        </p:tgtEl>
                                      </p:cBhvr>
                                      <p:to x="100000" y="90000"/>
                                    </p:animScale>
                                    <p:animScale>
                                      <p:cBhvr>
                                        <p:cTn id="90" dur="166" decel="50000">
                                          <p:stCondLst>
                                            <p:cond delay="1668"/>
                                          </p:stCondLst>
                                        </p:cTn>
                                        <p:tgtEl>
                                          <p:spTgt spid="212995">
                                            <p:txEl>
                                              <p:pRg st="4" end="4"/>
                                            </p:txEl>
                                          </p:spTgt>
                                        </p:tgtEl>
                                      </p:cBhvr>
                                      <p:to x="100000" y="100000"/>
                                    </p:animScale>
                                    <p:animScale>
                                      <p:cBhvr>
                                        <p:cTn id="91" dur="26">
                                          <p:stCondLst>
                                            <p:cond delay="1808"/>
                                          </p:stCondLst>
                                        </p:cTn>
                                        <p:tgtEl>
                                          <p:spTgt spid="212995">
                                            <p:txEl>
                                              <p:pRg st="4" end="4"/>
                                            </p:txEl>
                                          </p:spTgt>
                                        </p:tgtEl>
                                      </p:cBhvr>
                                      <p:to x="100000" y="95000"/>
                                    </p:animScale>
                                    <p:animScale>
                                      <p:cBhvr>
                                        <p:cTn id="92" dur="166" decel="50000">
                                          <p:stCondLst>
                                            <p:cond delay="1834"/>
                                          </p:stCondLst>
                                        </p:cTn>
                                        <p:tgtEl>
                                          <p:spTgt spid="212995">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3554828-0F54-4212-8CA5-EEAC21BD371A}" type="slidenum">
              <a:rPr lang="en-US"/>
              <a:pPr/>
              <a:t>59</a:t>
            </a:fld>
            <a:endParaRPr lang="en-US"/>
          </a:p>
        </p:txBody>
      </p:sp>
      <p:sp>
        <p:nvSpPr>
          <p:cNvPr id="214018" name="Rectangle 2"/>
          <p:cNvSpPr>
            <a:spLocks noGrp="1" noChangeArrowheads="1"/>
          </p:cNvSpPr>
          <p:nvPr>
            <p:ph type="title"/>
          </p:nvPr>
        </p:nvSpPr>
        <p:spPr>
          <a:xfrm>
            <a:off x="457200" y="274638"/>
            <a:ext cx="8229600" cy="995362"/>
          </a:xfrm>
        </p:spPr>
        <p:txBody>
          <a:bodyPr/>
          <a:lstStyle/>
          <a:p>
            <a:r>
              <a:rPr lang="en-US" smtClean="0">
                <a:solidFill>
                  <a:srgbClr val="FF3300"/>
                </a:solidFill>
                <a:effectLst>
                  <a:outerShdw blurRad="38100" dist="38100" dir="2700000" algn="tl">
                    <a:srgbClr val="C0C0C0"/>
                  </a:outerShdw>
                </a:effectLst>
              </a:rPr>
              <a:t>Truyền thông báo</a:t>
            </a:r>
            <a:endParaRPr lang="en-US">
              <a:solidFill>
                <a:srgbClr val="FF3300"/>
              </a:solidFill>
            </a:endParaRPr>
          </a:p>
        </p:txBody>
      </p:sp>
      <p:sp>
        <p:nvSpPr>
          <p:cNvPr id="214019" name="Rectangle 3"/>
          <p:cNvSpPr>
            <a:spLocks noGrp="1" noChangeArrowheads="1"/>
          </p:cNvSpPr>
          <p:nvPr>
            <p:ph type="body" idx="1"/>
          </p:nvPr>
        </p:nvSpPr>
        <p:spPr>
          <a:xfrm>
            <a:off x="463550" y="1182688"/>
            <a:ext cx="8369300" cy="4686300"/>
          </a:xfrm>
        </p:spPr>
        <p:txBody>
          <a:bodyPr/>
          <a:lstStyle/>
          <a:p>
            <a:pPr algn="just">
              <a:buSzPct val="150000"/>
            </a:pPr>
            <a:r>
              <a:rPr lang="en-US" b="1">
                <a:effectLst>
                  <a:outerShdw blurRad="38100" dist="38100" dir="2700000" algn="tl">
                    <a:srgbClr val="C0C0C0"/>
                  </a:outerShdw>
                </a:effectLst>
              </a:rPr>
              <a:t>Truyền thông gián tiếp</a:t>
            </a:r>
          </a:p>
          <a:p>
            <a:pPr marL="0" indent="0" algn="just">
              <a:buClr>
                <a:srgbClr val="FF0000"/>
              </a:buClr>
              <a:buSzPct val="140000"/>
              <a:buNone/>
            </a:pPr>
            <a:r>
              <a:rPr lang="en-US" smtClean="0">
                <a:effectLst>
                  <a:outerShdw blurRad="38100" dist="38100" dir="2700000" algn="tl">
                    <a:srgbClr val="C0C0C0"/>
                  </a:outerShdw>
                </a:effectLst>
              </a:rPr>
              <a:t>+ Trong </a:t>
            </a:r>
            <a:r>
              <a:rPr lang="en-US">
                <a:effectLst>
                  <a:outerShdw blurRad="38100" dist="38100" dir="2700000" algn="tl">
                    <a:srgbClr val="C0C0C0"/>
                  </a:outerShdw>
                </a:effectLst>
              </a:rPr>
              <a:t>cơ chế này các thông báo được gửi / nhận thông qua các hộp thư. </a:t>
            </a:r>
            <a:r>
              <a:rPr lang="en-US" smtClean="0">
                <a:effectLst>
                  <a:outerShdw blurRad="38100" dist="38100" dir="2700000" algn="tl">
                    <a:srgbClr val="C0C0C0"/>
                  </a:outerShdw>
                </a:effectLst>
              </a:rPr>
              <a:t>Mỗi </a:t>
            </a:r>
            <a:r>
              <a:rPr lang="en-US">
                <a:effectLst>
                  <a:outerShdw blurRad="38100" dist="38100" dir="2700000" algn="tl">
                    <a:srgbClr val="C0C0C0"/>
                  </a:outerShdw>
                </a:effectLst>
              </a:rPr>
              <a:t>hộp thư có một định danh duy nhất. </a:t>
            </a:r>
            <a:endParaRPr lang="en-US" smtClean="0">
              <a:effectLst>
                <a:outerShdw blurRad="38100" dist="38100" dir="2700000" algn="tl">
                  <a:srgbClr val="C0C0C0"/>
                </a:outerShdw>
              </a:effectLst>
            </a:endParaRPr>
          </a:p>
          <a:p>
            <a:pPr marL="0" indent="0" algn="just">
              <a:buClr>
                <a:srgbClr val="FF0000"/>
              </a:buClr>
              <a:buSzPct val="140000"/>
              <a:buNone/>
            </a:pPr>
            <a:r>
              <a:rPr lang="en-US" smtClean="0">
                <a:effectLst>
                  <a:outerShdw blurRad="38100" dist="38100" dir="2700000" algn="tl">
                    <a:srgbClr val="C0C0C0"/>
                  </a:outerShdw>
                </a:effectLst>
              </a:rPr>
              <a:t>+ Trong </a:t>
            </a:r>
            <a:r>
              <a:rPr lang="en-US">
                <a:effectLst>
                  <a:outerShdw blurRad="38100" dist="38100" dir="2700000" algn="tl">
                    <a:srgbClr val="C0C0C0"/>
                  </a:outerShdw>
                </a:effectLst>
              </a:rPr>
              <a:t>cơ chế này, một tiến trình có thể truyền thông với một số tiến trình khác thông qua một số hộp thư khác nhau. Hai tiến trình có thể truyền thông chỉ khi chúng có một hộp thư chia sẻ.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Effect transition="in" filter="wipe(down)">
                                      <p:cBhvr>
                                        <p:cTn id="7" dur="580">
                                          <p:stCondLst>
                                            <p:cond delay="0"/>
                                          </p:stCondLst>
                                        </p:cTn>
                                        <p:tgtEl>
                                          <p:spTgt spid="214019">
                                            <p:txEl>
                                              <p:pRg st="0" end="0"/>
                                            </p:txEl>
                                          </p:spTgt>
                                        </p:tgtEl>
                                      </p:cBhvr>
                                    </p:animEffect>
                                    <p:anim calcmode="lin" valueType="num">
                                      <p:cBhvr>
                                        <p:cTn id="8" dur="1822" tmFilter="0,0; 0.14,0.36; 0.43,0.73; 0.71,0.91; 1.0,1.0">
                                          <p:stCondLst>
                                            <p:cond delay="0"/>
                                          </p:stCondLst>
                                        </p:cTn>
                                        <p:tgtEl>
                                          <p:spTgt spid="21401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401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401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401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401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14019">
                                            <p:txEl>
                                              <p:pRg st="0" end="0"/>
                                            </p:txEl>
                                          </p:spTgt>
                                        </p:tgtEl>
                                      </p:cBhvr>
                                      <p:to x="100000" y="60000"/>
                                    </p:animScale>
                                    <p:animScale>
                                      <p:cBhvr>
                                        <p:cTn id="14" dur="166" decel="50000">
                                          <p:stCondLst>
                                            <p:cond delay="676"/>
                                          </p:stCondLst>
                                        </p:cTn>
                                        <p:tgtEl>
                                          <p:spTgt spid="214019">
                                            <p:txEl>
                                              <p:pRg st="0" end="0"/>
                                            </p:txEl>
                                          </p:spTgt>
                                        </p:tgtEl>
                                      </p:cBhvr>
                                      <p:to x="100000" y="100000"/>
                                    </p:animScale>
                                    <p:animScale>
                                      <p:cBhvr>
                                        <p:cTn id="15" dur="26">
                                          <p:stCondLst>
                                            <p:cond delay="1312"/>
                                          </p:stCondLst>
                                        </p:cTn>
                                        <p:tgtEl>
                                          <p:spTgt spid="214019">
                                            <p:txEl>
                                              <p:pRg st="0" end="0"/>
                                            </p:txEl>
                                          </p:spTgt>
                                        </p:tgtEl>
                                      </p:cBhvr>
                                      <p:to x="100000" y="80000"/>
                                    </p:animScale>
                                    <p:animScale>
                                      <p:cBhvr>
                                        <p:cTn id="16" dur="166" decel="50000">
                                          <p:stCondLst>
                                            <p:cond delay="1338"/>
                                          </p:stCondLst>
                                        </p:cTn>
                                        <p:tgtEl>
                                          <p:spTgt spid="214019">
                                            <p:txEl>
                                              <p:pRg st="0" end="0"/>
                                            </p:txEl>
                                          </p:spTgt>
                                        </p:tgtEl>
                                      </p:cBhvr>
                                      <p:to x="100000" y="100000"/>
                                    </p:animScale>
                                    <p:animScale>
                                      <p:cBhvr>
                                        <p:cTn id="17" dur="26">
                                          <p:stCondLst>
                                            <p:cond delay="1642"/>
                                          </p:stCondLst>
                                        </p:cTn>
                                        <p:tgtEl>
                                          <p:spTgt spid="214019">
                                            <p:txEl>
                                              <p:pRg st="0" end="0"/>
                                            </p:txEl>
                                          </p:spTgt>
                                        </p:tgtEl>
                                      </p:cBhvr>
                                      <p:to x="100000" y="90000"/>
                                    </p:animScale>
                                    <p:animScale>
                                      <p:cBhvr>
                                        <p:cTn id="18" dur="166" decel="50000">
                                          <p:stCondLst>
                                            <p:cond delay="1668"/>
                                          </p:stCondLst>
                                        </p:cTn>
                                        <p:tgtEl>
                                          <p:spTgt spid="214019">
                                            <p:txEl>
                                              <p:pRg st="0" end="0"/>
                                            </p:txEl>
                                          </p:spTgt>
                                        </p:tgtEl>
                                      </p:cBhvr>
                                      <p:to x="100000" y="100000"/>
                                    </p:animScale>
                                    <p:animScale>
                                      <p:cBhvr>
                                        <p:cTn id="19" dur="26">
                                          <p:stCondLst>
                                            <p:cond delay="1808"/>
                                          </p:stCondLst>
                                        </p:cTn>
                                        <p:tgtEl>
                                          <p:spTgt spid="214019">
                                            <p:txEl>
                                              <p:pRg st="0" end="0"/>
                                            </p:txEl>
                                          </p:spTgt>
                                        </p:tgtEl>
                                      </p:cBhvr>
                                      <p:to x="100000" y="95000"/>
                                    </p:animScale>
                                    <p:animScale>
                                      <p:cBhvr>
                                        <p:cTn id="20" dur="166" decel="50000">
                                          <p:stCondLst>
                                            <p:cond delay="1834"/>
                                          </p:stCondLst>
                                        </p:cTn>
                                        <p:tgtEl>
                                          <p:spTgt spid="21401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14019">
                                            <p:txEl>
                                              <p:pRg st="1" end="1"/>
                                            </p:txEl>
                                          </p:spTgt>
                                        </p:tgtEl>
                                        <p:attrNameLst>
                                          <p:attrName>style.visibility</p:attrName>
                                        </p:attrNameLst>
                                      </p:cBhvr>
                                      <p:to>
                                        <p:strVal val="visible"/>
                                      </p:to>
                                    </p:set>
                                    <p:animEffect transition="in" filter="wipe(down)">
                                      <p:cBhvr>
                                        <p:cTn id="25" dur="580">
                                          <p:stCondLst>
                                            <p:cond delay="0"/>
                                          </p:stCondLst>
                                        </p:cTn>
                                        <p:tgtEl>
                                          <p:spTgt spid="214019">
                                            <p:txEl>
                                              <p:pRg st="1" end="1"/>
                                            </p:txEl>
                                          </p:spTgt>
                                        </p:tgtEl>
                                      </p:cBhvr>
                                    </p:animEffect>
                                    <p:anim calcmode="lin" valueType="num">
                                      <p:cBhvr>
                                        <p:cTn id="26" dur="1822" tmFilter="0,0; 0.14,0.36; 0.43,0.73; 0.71,0.91; 1.0,1.0">
                                          <p:stCondLst>
                                            <p:cond delay="0"/>
                                          </p:stCondLst>
                                        </p:cTn>
                                        <p:tgtEl>
                                          <p:spTgt spid="21401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1401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1401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1401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1401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14019">
                                            <p:txEl>
                                              <p:pRg st="1" end="1"/>
                                            </p:txEl>
                                          </p:spTgt>
                                        </p:tgtEl>
                                      </p:cBhvr>
                                      <p:to x="100000" y="60000"/>
                                    </p:animScale>
                                    <p:animScale>
                                      <p:cBhvr>
                                        <p:cTn id="32" dur="166" decel="50000">
                                          <p:stCondLst>
                                            <p:cond delay="676"/>
                                          </p:stCondLst>
                                        </p:cTn>
                                        <p:tgtEl>
                                          <p:spTgt spid="214019">
                                            <p:txEl>
                                              <p:pRg st="1" end="1"/>
                                            </p:txEl>
                                          </p:spTgt>
                                        </p:tgtEl>
                                      </p:cBhvr>
                                      <p:to x="100000" y="100000"/>
                                    </p:animScale>
                                    <p:animScale>
                                      <p:cBhvr>
                                        <p:cTn id="33" dur="26">
                                          <p:stCondLst>
                                            <p:cond delay="1312"/>
                                          </p:stCondLst>
                                        </p:cTn>
                                        <p:tgtEl>
                                          <p:spTgt spid="214019">
                                            <p:txEl>
                                              <p:pRg st="1" end="1"/>
                                            </p:txEl>
                                          </p:spTgt>
                                        </p:tgtEl>
                                      </p:cBhvr>
                                      <p:to x="100000" y="80000"/>
                                    </p:animScale>
                                    <p:animScale>
                                      <p:cBhvr>
                                        <p:cTn id="34" dur="166" decel="50000">
                                          <p:stCondLst>
                                            <p:cond delay="1338"/>
                                          </p:stCondLst>
                                        </p:cTn>
                                        <p:tgtEl>
                                          <p:spTgt spid="214019">
                                            <p:txEl>
                                              <p:pRg st="1" end="1"/>
                                            </p:txEl>
                                          </p:spTgt>
                                        </p:tgtEl>
                                      </p:cBhvr>
                                      <p:to x="100000" y="100000"/>
                                    </p:animScale>
                                    <p:animScale>
                                      <p:cBhvr>
                                        <p:cTn id="35" dur="26">
                                          <p:stCondLst>
                                            <p:cond delay="1642"/>
                                          </p:stCondLst>
                                        </p:cTn>
                                        <p:tgtEl>
                                          <p:spTgt spid="214019">
                                            <p:txEl>
                                              <p:pRg st="1" end="1"/>
                                            </p:txEl>
                                          </p:spTgt>
                                        </p:tgtEl>
                                      </p:cBhvr>
                                      <p:to x="100000" y="90000"/>
                                    </p:animScale>
                                    <p:animScale>
                                      <p:cBhvr>
                                        <p:cTn id="36" dur="166" decel="50000">
                                          <p:stCondLst>
                                            <p:cond delay="1668"/>
                                          </p:stCondLst>
                                        </p:cTn>
                                        <p:tgtEl>
                                          <p:spTgt spid="214019">
                                            <p:txEl>
                                              <p:pRg st="1" end="1"/>
                                            </p:txEl>
                                          </p:spTgt>
                                        </p:tgtEl>
                                      </p:cBhvr>
                                      <p:to x="100000" y="100000"/>
                                    </p:animScale>
                                    <p:animScale>
                                      <p:cBhvr>
                                        <p:cTn id="37" dur="26">
                                          <p:stCondLst>
                                            <p:cond delay="1808"/>
                                          </p:stCondLst>
                                        </p:cTn>
                                        <p:tgtEl>
                                          <p:spTgt spid="214019">
                                            <p:txEl>
                                              <p:pRg st="1" end="1"/>
                                            </p:txEl>
                                          </p:spTgt>
                                        </p:tgtEl>
                                      </p:cBhvr>
                                      <p:to x="100000" y="95000"/>
                                    </p:animScale>
                                    <p:animScale>
                                      <p:cBhvr>
                                        <p:cTn id="38" dur="166" decel="50000">
                                          <p:stCondLst>
                                            <p:cond delay="1834"/>
                                          </p:stCondLst>
                                        </p:cTn>
                                        <p:tgtEl>
                                          <p:spTgt spid="21401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14019">
                                            <p:txEl>
                                              <p:pRg st="2" end="2"/>
                                            </p:txEl>
                                          </p:spTgt>
                                        </p:tgtEl>
                                        <p:attrNameLst>
                                          <p:attrName>style.visibility</p:attrName>
                                        </p:attrNameLst>
                                      </p:cBhvr>
                                      <p:to>
                                        <p:strVal val="visible"/>
                                      </p:to>
                                    </p:set>
                                    <p:animEffect transition="in" filter="wipe(down)">
                                      <p:cBhvr>
                                        <p:cTn id="43" dur="580">
                                          <p:stCondLst>
                                            <p:cond delay="0"/>
                                          </p:stCondLst>
                                        </p:cTn>
                                        <p:tgtEl>
                                          <p:spTgt spid="214019">
                                            <p:txEl>
                                              <p:pRg st="2" end="2"/>
                                            </p:txEl>
                                          </p:spTgt>
                                        </p:tgtEl>
                                      </p:cBhvr>
                                    </p:animEffect>
                                    <p:anim calcmode="lin" valueType="num">
                                      <p:cBhvr>
                                        <p:cTn id="44" dur="1822" tmFilter="0,0; 0.14,0.36; 0.43,0.73; 0.71,0.91; 1.0,1.0">
                                          <p:stCondLst>
                                            <p:cond delay="0"/>
                                          </p:stCondLst>
                                        </p:cTn>
                                        <p:tgtEl>
                                          <p:spTgt spid="21401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1401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1401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1401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1401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14019">
                                            <p:txEl>
                                              <p:pRg st="2" end="2"/>
                                            </p:txEl>
                                          </p:spTgt>
                                        </p:tgtEl>
                                      </p:cBhvr>
                                      <p:to x="100000" y="60000"/>
                                    </p:animScale>
                                    <p:animScale>
                                      <p:cBhvr>
                                        <p:cTn id="50" dur="166" decel="50000">
                                          <p:stCondLst>
                                            <p:cond delay="676"/>
                                          </p:stCondLst>
                                        </p:cTn>
                                        <p:tgtEl>
                                          <p:spTgt spid="214019">
                                            <p:txEl>
                                              <p:pRg st="2" end="2"/>
                                            </p:txEl>
                                          </p:spTgt>
                                        </p:tgtEl>
                                      </p:cBhvr>
                                      <p:to x="100000" y="100000"/>
                                    </p:animScale>
                                    <p:animScale>
                                      <p:cBhvr>
                                        <p:cTn id="51" dur="26">
                                          <p:stCondLst>
                                            <p:cond delay="1312"/>
                                          </p:stCondLst>
                                        </p:cTn>
                                        <p:tgtEl>
                                          <p:spTgt spid="214019">
                                            <p:txEl>
                                              <p:pRg st="2" end="2"/>
                                            </p:txEl>
                                          </p:spTgt>
                                        </p:tgtEl>
                                      </p:cBhvr>
                                      <p:to x="100000" y="80000"/>
                                    </p:animScale>
                                    <p:animScale>
                                      <p:cBhvr>
                                        <p:cTn id="52" dur="166" decel="50000">
                                          <p:stCondLst>
                                            <p:cond delay="1338"/>
                                          </p:stCondLst>
                                        </p:cTn>
                                        <p:tgtEl>
                                          <p:spTgt spid="214019">
                                            <p:txEl>
                                              <p:pRg st="2" end="2"/>
                                            </p:txEl>
                                          </p:spTgt>
                                        </p:tgtEl>
                                      </p:cBhvr>
                                      <p:to x="100000" y="100000"/>
                                    </p:animScale>
                                    <p:animScale>
                                      <p:cBhvr>
                                        <p:cTn id="53" dur="26">
                                          <p:stCondLst>
                                            <p:cond delay="1642"/>
                                          </p:stCondLst>
                                        </p:cTn>
                                        <p:tgtEl>
                                          <p:spTgt spid="214019">
                                            <p:txEl>
                                              <p:pRg st="2" end="2"/>
                                            </p:txEl>
                                          </p:spTgt>
                                        </p:tgtEl>
                                      </p:cBhvr>
                                      <p:to x="100000" y="90000"/>
                                    </p:animScale>
                                    <p:animScale>
                                      <p:cBhvr>
                                        <p:cTn id="54" dur="166" decel="50000">
                                          <p:stCondLst>
                                            <p:cond delay="1668"/>
                                          </p:stCondLst>
                                        </p:cTn>
                                        <p:tgtEl>
                                          <p:spTgt spid="214019">
                                            <p:txEl>
                                              <p:pRg st="2" end="2"/>
                                            </p:txEl>
                                          </p:spTgt>
                                        </p:tgtEl>
                                      </p:cBhvr>
                                      <p:to x="100000" y="100000"/>
                                    </p:animScale>
                                    <p:animScale>
                                      <p:cBhvr>
                                        <p:cTn id="55" dur="26">
                                          <p:stCondLst>
                                            <p:cond delay="1808"/>
                                          </p:stCondLst>
                                        </p:cTn>
                                        <p:tgtEl>
                                          <p:spTgt spid="214019">
                                            <p:txEl>
                                              <p:pRg st="2" end="2"/>
                                            </p:txEl>
                                          </p:spTgt>
                                        </p:tgtEl>
                                      </p:cBhvr>
                                      <p:to x="100000" y="95000"/>
                                    </p:animScale>
                                    <p:animScale>
                                      <p:cBhvr>
                                        <p:cTn id="56" dur="166" decel="50000">
                                          <p:stCondLst>
                                            <p:cond delay="1834"/>
                                          </p:stCondLst>
                                        </p:cTn>
                                        <p:tgtEl>
                                          <p:spTgt spid="214019">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7C4A025-90DE-43CD-BE30-59ABB3256100}" type="slidenum">
              <a:rPr lang="en-US"/>
              <a:pPr/>
              <a:t>6</a:t>
            </a:fld>
            <a:endParaRPr lang="en-US"/>
          </a:p>
        </p:txBody>
      </p:sp>
      <p:sp>
        <p:nvSpPr>
          <p:cNvPr id="167938" name="Rectangle 2"/>
          <p:cNvSpPr>
            <a:spLocks noGrp="1" noChangeArrowheads="1"/>
          </p:cNvSpPr>
          <p:nvPr>
            <p:ph type="title"/>
          </p:nvPr>
        </p:nvSpPr>
        <p:spPr>
          <a:xfrm>
            <a:off x="457200" y="274638"/>
            <a:ext cx="8229600" cy="704850"/>
          </a:xfrm>
        </p:spPr>
        <p:txBody>
          <a:bodyPr/>
          <a:lstStyle/>
          <a:p>
            <a:r>
              <a:rPr lang="en-US" sz="4000">
                <a:solidFill>
                  <a:srgbClr val="FF3300"/>
                </a:solidFill>
                <a:effectLst>
                  <a:outerShdw blurRad="38100" dist="38100" dir="2700000" algn="tl">
                    <a:srgbClr val="C0C0C0"/>
                  </a:outerShdw>
                </a:effectLst>
              </a:rPr>
              <a:t>Khái niệm tiến trình</a:t>
            </a:r>
          </a:p>
        </p:txBody>
      </p:sp>
      <p:sp>
        <p:nvSpPr>
          <p:cNvPr id="167939" name="Rectangle 3"/>
          <p:cNvSpPr>
            <a:spLocks noGrp="1" noChangeArrowheads="1"/>
          </p:cNvSpPr>
          <p:nvPr>
            <p:ph type="body" idx="1"/>
          </p:nvPr>
        </p:nvSpPr>
        <p:spPr>
          <a:xfrm>
            <a:off x="388938" y="1093788"/>
            <a:ext cx="8208962" cy="5049837"/>
          </a:xfrm>
        </p:spPr>
        <p:txBody>
          <a:bodyPr/>
          <a:lstStyle/>
          <a:p>
            <a:pPr algn="just">
              <a:buClr>
                <a:srgbClr val="FF0000"/>
              </a:buClr>
              <a:buSzPct val="140000"/>
              <a:buFont typeface="Wingdings" pitchFamily="2" charset="2"/>
              <a:buChar char="§"/>
            </a:pPr>
            <a:r>
              <a:rPr lang="en-US" sz="2400" b="1">
                <a:effectLst>
                  <a:outerShdw blurRad="38100" dist="38100" dir="2700000" algn="tl">
                    <a:srgbClr val="C0C0C0"/>
                  </a:outerShdw>
                </a:effectLst>
              </a:rPr>
              <a:t>Sự khác nhau cơ bản giữa CT và tiến trình:</a:t>
            </a:r>
          </a:p>
          <a:p>
            <a:pPr algn="just">
              <a:buClr>
                <a:srgbClr val="FF0000"/>
              </a:buClr>
              <a:buSzPct val="140000"/>
              <a:buFont typeface="Wingdings" pitchFamily="2" charset="2"/>
              <a:buNone/>
            </a:pPr>
            <a:r>
              <a:rPr lang="en-US" sz="2400">
                <a:effectLst>
                  <a:outerShdw blurRad="38100" dist="38100" dir="2700000" algn="tl">
                    <a:srgbClr val="C0C0C0"/>
                  </a:outerShdw>
                </a:effectLst>
              </a:rPr>
              <a:t>+ </a:t>
            </a:r>
            <a:r>
              <a:rPr lang="en-US" sz="2400" smtClean="0">
                <a:effectLst>
                  <a:outerShdw blurRad="38100" dist="38100" dir="2700000" algn="tl">
                    <a:srgbClr val="C0C0C0"/>
                  </a:outerShdw>
                </a:effectLst>
              </a:rPr>
              <a:t>C</a:t>
            </a:r>
            <a:r>
              <a:rPr lang="vi-VN" sz="2400" smtClean="0">
                <a:effectLst>
                  <a:outerShdw blurRad="38100" dist="38100" dir="2700000" algn="tl">
                    <a:srgbClr val="C0C0C0"/>
                  </a:outerShdw>
                </a:effectLst>
              </a:rPr>
              <a:t>hương </a:t>
            </a:r>
            <a:r>
              <a:rPr lang="vi-VN" sz="2400">
                <a:effectLst>
                  <a:outerShdw blurRad="38100" dist="38100" dir="2700000" algn="tl">
                    <a:srgbClr val="C0C0C0"/>
                  </a:outerShdw>
                </a:effectLst>
              </a:rPr>
              <a:t>trình là một thực thể thụ động, chẳng hạn như một tệp chứa danh sách các lệnh được lưu trữ trên đĩa </a:t>
            </a:r>
            <a:r>
              <a:rPr lang="vi-VN" sz="2400" smtClean="0">
                <a:effectLst>
                  <a:outerShdw blurRad="38100" dist="38100" dir="2700000" algn="tl">
                    <a:srgbClr val="C0C0C0"/>
                  </a:outerShdw>
                </a:effectLst>
              </a:rPr>
              <a:t>(tệp </a:t>
            </a:r>
            <a:r>
              <a:rPr lang="vi-VN" sz="2400">
                <a:effectLst>
                  <a:outerShdw blurRad="38100" dist="38100" dir="2700000" algn="tl">
                    <a:srgbClr val="C0C0C0"/>
                  </a:outerShdw>
                </a:effectLst>
              </a:rPr>
              <a:t>thực thi</a:t>
            </a:r>
            <a:r>
              <a:rPr lang="vi-VN" sz="2400" smtClean="0">
                <a:effectLst>
                  <a:outerShdw blurRad="38100" dist="38100" dir="2700000" algn="tl">
                    <a:srgbClr val="C0C0C0"/>
                  </a:outerShdw>
                </a:effectLst>
              </a:rPr>
              <a:t>)</a:t>
            </a:r>
            <a:r>
              <a:rPr lang="en-US" sz="2400" smtClean="0">
                <a:effectLst>
                  <a:outerShdw blurRad="38100" dist="38100" dir="2700000" algn="tl">
                    <a:srgbClr val="C0C0C0"/>
                  </a:outerShdw>
                </a:effectLst>
              </a:rPr>
              <a:t>.</a:t>
            </a:r>
          </a:p>
          <a:p>
            <a:pPr algn="just">
              <a:buClr>
                <a:srgbClr val="FF0000"/>
              </a:buClr>
              <a:buSzPct val="140000"/>
              <a:buFont typeface="Wingdings" pitchFamily="2" charset="2"/>
              <a:buNone/>
            </a:pPr>
            <a:r>
              <a:rPr lang="vi-VN" sz="2400" smtClean="0">
                <a:effectLst>
                  <a:outerShdw blurRad="38100" dist="38100" dir="2700000" algn="tl">
                    <a:srgbClr val="C0C0C0"/>
                  </a:outerShdw>
                </a:effectLst>
              </a:rPr>
              <a:t> </a:t>
            </a:r>
            <a:r>
              <a:rPr lang="en-US" sz="2400" smtClean="0">
                <a:effectLst>
                  <a:outerShdw blurRad="38100" dist="38100" dir="2700000" algn="tl">
                    <a:srgbClr val="C0C0C0"/>
                  </a:outerShdw>
                </a:effectLst>
              </a:rPr>
              <a:t>+ Tiến</a:t>
            </a:r>
            <a:r>
              <a:rPr lang="vi-VN" sz="2400" smtClean="0">
                <a:effectLst>
                  <a:outerShdw blurRad="38100" dist="38100" dir="2700000" algn="tl">
                    <a:srgbClr val="C0C0C0"/>
                  </a:outerShdw>
                </a:effectLst>
              </a:rPr>
              <a:t> </a:t>
            </a:r>
            <a:r>
              <a:rPr lang="vi-VN" sz="2400">
                <a:effectLst>
                  <a:outerShdw blurRad="38100" dist="38100" dir="2700000" algn="tl">
                    <a:srgbClr val="C0C0C0"/>
                  </a:outerShdw>
                </a:effectLst>
              </a:rPr>
              <a:t>trình là một thực thể hoạt động, với bộ đếm chương trình chỉ định lệnh tiếp theo sẽ thực thi và một tập hợp </a:t>
            </a:r>
            <a:r>
              <a:rPr lang="en-US" sz="2400" smtClean="0">
                <a:effectLst>
                  <a:outerShdw blurRad="38100" dist="38100" dir="2700000" algn="tl">
                    <a:srgbClr val="C0C0C0"/>
                  </a:outerShdw>
                </a:effectLst>
              </a:rPr>
              <a:t>các</a:t>
            </a:r>
            <a:r>
              <a:rPr lang="vi-VN" sz="2400" smtClean="0">
                <a:effectLst>
                  <a:outerShdw blurRad="38100" dist="38100" dir="2700000" algn="tl">
                    <a:srgbClr val="C0C0C0"/>
                  </a:outerShdw>
                </a:effectLst>
              </a:rPr>
              <a:t> </a:t>
            </a:r>
            <a:r>
              <a:rPr lang="vi-VN" sz="2400">
                <a:effectLst>
                  <a:outerShdw blurRad="38100" dist="38100" dir="2700000" algn="tl">
                    <a:srgbClr val="C0C0C0"/>
                  </a:outerShdw>
                </a:effectLst>
              </a:rPr>
              <a:t>tài </a:t>
            </a:r>
            <a:r>
              <a:rPr lang="vi-VN" sz="2400" smtClean="0">
                <a:effectLst>
                  <a:outerShdw blurRad="38100" dist="38100" dir="2700000" algn="tl">
                    <a:srgbClr val="C0C0C0"/>
                  </a:outerShdw>
                </a:effectLst>
              </a:rPr>
              <a:t>nguyên</a:t>
            </a:r>
            <a:r>
              <a:rPr lang="en-US" sz="2400" smtClean="0">
                <a:effectLst>
                  <a:outerShdw blurRad="38100" dist="38100" dir="2700000" algn="tl">
                    <a:srgbClr val="C0C0C0"/>
                  </a:outerShdw>
                </a:effectLst>
              </a:rPr>
              <a:t> liên quan</a:t>
            </a:r>
            <a:r>
              <a:rPr lang="vi-VN" sz="2400" smtClean="0">
                <a:effectLst>
                  <a:outerShdw blurRad="38100" dist="38100" dir="2700000" algn="tl">
                    <a:srgbClr val="C0C0C0"/>
                  </a:outerShdw>
                </a:effectLst>
              </a:rPr>
              <a:t>.</a:t>
            </a:r>
            <a:endParaRPr lang="vi-VN" sz="2400">
              <a:effectLst>
                <a:outerShdw blurRad="38100" dist="38100" dir="2700000" algn="tl">
                  <a:srgbClr val="C0C0C0"/>
                </a:outerShdw>
              </a:effectLst>
            </a:endParaRPr>
          </a:p>
          <a:p>
            <a:pPr algn="just">
              <a:buClr>
                <a:srgbClr val="FF0000"/>
              </a:buClr>
              <a:buSzPct val="140000"/>
              <a:buFont typeface="Wingdings" pitchFamily="2" charset="2"/>
              <a:buNone/>
            </a:pPr>
            <a:r>
              <a:rPr lang="en-US" sz="2400" smtClean="0">
                <a:effectLst>
                  <a:outerShdw blurRad="38100" dist="38100" dir="2700000" algn="tl">
                    <a:srgbClr val="C0C0C0"/>
                  </a:outerShdw>
                </a:effectLst>
              </a:rPr>
              <a:t>+ </a:t>
            </a:r>
            <a:r>
              <a:rPr lang="vi-VN" sz="2400" smtClean="0">
                <a:effectLst>
                  <a:outerShdw blurRad="38100" dist="38100" dir="2700000" algn="tl">
                    <a:srgbClr val="C0C0C0"/>
                  </a:outerShdw>
                </a:effectLst>
              </a:rPr>
              <a:t>Một </a:t>
            </a:r>
            <a:r>
              <a:rPr lang="vi-VN" sz="2400">
                <a:effectLst>
                  <a:outerShdw blurRad="38100" dist="38100" dir="2700000" algn="tl">
                    <a:srgbClr val="C0C0C0"/>
                  </a:outerShdw>
                </a:effectLst>
              </a:rPr>
              <a:t>chương trình trở thành một </a:t>
            </a:r>
            <a:r>
              <a:rPr lang="en-US" sz="2400" smtClean="0">
                <a:effectLst>
                  <a:outerShdw blurRad="38100" dist="38100" dir="2700000" algn="tl">
                    <a:srgbClr val="C0C0C0"/>
                  </a:outerShdw>
                </a:effectLst>
              </a:rPr>
              <a:t>tiến</a:t>
            </a:r>
            <a:r>
              <a:rPr lang="vi-VN" sz="2400" smtClean="0">
                <a:effectLst>
                  <a:outerShdw blurRad="38100" dist="38100" dir="2700000" algn="tl">
                    <a:srgbClr val="C0C0C0"/>
                  </a:outerShdw>
                </a:effectLst>
              </a:rPr>
              <a:t> </a:t>
            </a:r>
            <a:r>
              <a:rPr lang="vi-VN" sz="2400">
                <a:effectLst>
                  <a:outerShdw blurRad="38100" dist="38100" dir="2700000" algn="tl">
                    <a:srgbClr val="C0C0C0"/>
                  </a:outerShdw>
                </a:effectLst>
              </a:rPr>
              <a:t>trình khi một tập tin thực thi được tải vào bộ nhớ.</a:t>
            </a:r>
          </a:p>
          <a:p>
            <a:pPr algn="just">
              <a:buClr>
                <a:srgbClr val="FF0000"/>
              </a:buClr>
              <a:buSzPct val="140000"/>
              <a:buFont typeface="Wingdings" pitchFamily="2" charset="2"/>
              <a:buNone/>
            </a:pPr>
            <a:r>
              <a:rPr lang="en-US" sz="2400" smtClean="0">
                <a:effectLst>
                  <a:outerShdw blurRad="38100" dist="38100" dir="2700000" algn="tl">
                    <a:srgbClr val="C0C0C0"/>
                  </a:outerShdw>
                </a:effectLst>
              </a:rPr>
              <a:t>+ </a:t>
            </a:r>
            <a:r>
              <a:rPr lang="vi-VN" sz="2400" smtClean="0">
                <a:effectLst>
                  <a:outerShdw blurRad="38100" dist="38100" dir="2700000" algn="tl">
                    <a:srgbClr val="C0C0C0"/>
                  </a:outerShdw>
                </a:effectLst>
              </a:rPr>
              <a:t>Hai </a:t>
            </a:r>
            <a:r>
              <a:rPr lang="vi-VN" sz="2400">
                <a:effectLst>
                  <a:outerShdw blurRad="38100" dist="38100" dir="2700000" algn="tl">
                    <a:srgbClr val="C0C0C0"/>
                  </a:outerShdw>
                </a:effectLst>
              </a:rPr>
              <a:t>kỹ thuật phổ biến để tải các tệp thực thi là bấm đúp </a:t>
            </a:r>
            <a:r>
              <a:rPr lang="en-US" sz="2400" smtClean="0">
                <a:effectLst>
                  <a:outerShdw blurRad="38100" dist="38100" dir="2700000" algn="tl">
                    <a:srgbClr val="C0C0C0"/>
                  </a:outerShdw>
                </a:effectLst>
              </a:rPr>
              <a:t>chuột </a:t>
            </a:r>
            <a:r>
              <a:rPr lang="vi-VN" sz="2400" smtClean="0">
                <a:effectLst>
                  <a:outerShdw blurRad="38100" dist="38100" dir="2700000" algn="tl">
                    <a:srgbClr val="C0C0C0"/>
                  </a:outerShdw>
                </a:effectLst>
              </a:rPr>
              <a:t>vào </a:t>
            </a:r>
            <a:r>
              <a:rPr lang="vi-VN" sz="2400">
                <a:effectLst>
                  <a:outerShdw blurRad="38100" dist="38100" dir="2700000" algn="tl">
                    <a:srgbClr val="C0C0C0"/>
                  </a:outerShdw>
                </a:effectLst>
              </a:rPr>
              <a:t>biểu tượng </a:t>
            </a:r>
            <a:r>
              <a:rPr lang="vi-VN" sz="2400" smtClean="0">
                <a:effectLst>
                  <a:outerShdw blurRad="38100" dist="38100" dir="2700000" algn="tl">
                    <a:srgbClr val="C0C0C0"/>
                  </a:outerShdw>
                </a:effectLst>
              </a:rPr>
              <a:t>tệp </a:t>
            </a:r>
            <a:r>
              <a:rPr lang="vi-VN" sz="2400">
                <a:effectLst>
                  <a:outerShdw blurRad="38100" dist="38100" dir="2700000" algn="tl">
                    <a:srgbClr val="C0C0C0"/>
                  </a:outerShdw>
                </a:effectLst>
              </a:rPr>
              <a:t>thực thi và nhập tên của tệp thực thi trên dòng </a:t>
            </a:r>
            <a:r>
              <a:rPr lang="vi-VN" sz="2400" smtClean="0">
                <a:effectLst>
                  <a:outerShdw blurRad="38100" dist="38100" dir="2700000" algn="tl">
                    <a:srgbClr val="C0C0C0"/>
                  </a:outerShdw>
                </a:effectLst>
              </a:rPr>
              <a:t>lệnh</a:t>
            </a:r>
            <a:r>
              <a:rPr lang="en-US" sz="2400" smtClean="0">
                <a:effectLst>
                  <a:outerShdw blurRad="38100" dist="38100" dir="2700000" algn="tl">
                    <a:srgbClr val="C0C0C0"/>
                  </a:outerShdw>
                </a:effectLst>
              </a:rPr>
              <a:t>.</a:t>
            </a:r>
            <a:endParaRPr lang="en-US" sz="2400">
              <a:effectLst>
                <a:outerShdw blurRad="38100" dist="38100" dir="2700000" algn="tl">
                  <a:srgbClr val="C0C0C0"/>
                </a:outerShdw>
              </a:effectLst>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wipe(down)">
                                      <p:cBhvr>
                                        <p:cTn id="7" dur="580">
                                          <p:stCondLst>
                                            <p:cond delay="0"/>
                                          </p:stCondLst>
                                        </p:cTn>
                                        <p:tgtEl>
                                          <p:spTgt spid="167939">
                                            <p:txEl>
                                              <p:pRg st="0" end="0"/>
                                            </p:txEl>
                                          </p:spTgt>
                                        </p:tgtEl>
                                      </p:cBhvr>
                                    </p:animEffect>
                                    <p:anim calcmode="lin" valueType="num">
                                      <p:cBhvr>
                                        <p:cTn id="8" dur="1822" tmFilter="0,0; 0.14,0.36; 0.43,0.73; 0.71,0.91; 1.0,1.0">
                                          <p:stCondLst>
                                            <p:cond delay="0"/>
                                          </p:stCondLst>
                                        </p:cTn>
                                        <p:tgtEl>
                                          <p:spTgt spid="16793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793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793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793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793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67939">
                                            <p:txEl>
                                              <p:pRg st="0" end="0"/>
                                            </p:txEl>
                                          </p:spTgt>
                                        </p:tgtEl>
                                      </p:cBhvr>
                                      <p:to x="100000" y="60000"/>
                                    </p:animScale>
                                    <p:animScale>
                                      <p:cBhvr>
                                        <p:cTn id="14" dur="166" decel="50000">
                                          <p:stCondLst>
                                            <p:cond delay="676"/>
                                          </p:stCondLst>
                                        </p:cTn>
                                        <p:tgtEl>
                                          <p:spTgt spid="167939">
                                            <p:txEl>
                                              <p:pRg st="0" end="0"/>
                                            </p:txEl>
                                          </p:spTgt>
                                        </p:tgtEl>
                                      </p:cBhvr>
                                      <p:to x="100000" y="100000"/>
                                    </p:animScale>
                                    <p:animScale>
                                      <p:cBhvr>
                                        <p:cTn id="15" dur="26">
                                          <p:stCondLst>
                                            <p:cond delay="1312"/>
                                          </p:stCondLst>
                                        </p:cTn>
                                        <p:tgtEl>
                                          <p:spTgt spid="167939">
                                            <p:txEl>
                                              <p:pRg st="0" end="0"/>
                                            </p:txEl>
                                          </p:spTgt>
                                        </p:tgtEl>
                                      </p:cBhvr>
                                      <p:to x="100000" y="80000"/>
                                    </p:animScale>
                                    <p:animScale>
                                      <p:cBhvr>
                                        <p:cTn id="16" dur="166" decel="50000">
                                          <p:stCondLst>
                                            <p:cond delay="1338"/>
                                          </p:stCondLst>
                                        </p:cTn>
                                        <p:tgtEl>
                                          <p:spTgt spid="167939">
                                            <p:txEl>
                                              <p:pRg st="0" end="0"/>
                                            </p:txEl>
                                          </p:spTgt>
                                        </p:tgtEl>
                                      </p:cBhvr>
                                      <p:to x="100000" y="100000"/>
                                    </p:animScale>
                                    <p:animScale>
                                      <p:cBhvr>
                                        <p:cTn id="17" dur="26">
                                          <p:stCondLst>
                                            <p:cond delay="1642"/>
                                          </p:stCondLst>
                                        </p:cTn>
                                        <p:tgtEl>
                                          <p:spTgt spid="167939">
                                            <p:txEl>
                                              <p:pRg st="0" end="0"/>
                                            </p:txEl>
                                          </p:spTgt>
                                        </p:tgtEl>
                                      </p:cBhvr>
                                      <p:to x="100000" y="90000"/>
                                    </p:animScale>
                                    <p:animScale>
                                      <p:cBhvr>
                                        <p:cTn id="18" dur="166" decel="50000">
                                          <p:stCondLst>
                                            <p:cond delay="1668"/>
                                          </p:stCondLst>
                                        </p:cTn>
                                        <p:tgtEl>
                                          <p:spTgt spid="167939">
                                            <p:txEl>
                                              <p:pRg st="0" end="0"/>
                                            </p:txEl>
                                          </p:spTgt>
                                        </p:tgtEl>
                                      </p:cBhvr>
                                      <p:to x="100000" y="100000"/>
                                    </p:animScale>
                                    <p:animScale>
                                      <p:cBhvr>
                                        <p:cTn id="19" dur="26">
                                          <p:stCondLst>
                                            <p:cond delay="1808"/>
                                          </p:stCondLst>
                                        </p:cTn>
                                        <p:tgtEl>
                                          <p:spTgt spid="167939">
                                            <p:txEl>
                                              <p:pRg st="0" end="0"/>
                                            </p:txEl>
                                          </p:spTgt>
                                        </p:tgtEl>
                                      </p:cBhvr>
                                      <p:to x="100000" y="95000"/>
                                    </p:animScale>
                                    <p:animScale>
                                      <p:cBhvr>
                                        <p:cTn id="20" dur="166" decel="50000">
                                          <p:stCondLst>
                                            <p:cond delay="1834"/>
                                          </p:stCondLst>
                                        </p:cTn>
                                        <p:tgtEl>
                                          <p:spTgt spid="16793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67939">
                                            <p:txEl>
                                              <p:pRg st="1" end="1"/>
                                            </p:txEl>
                                          </p:spTgt>
                                        </p:tgtEl>
                                        <p:attrNameLst>
                                          <p:attrName>style.visibility</p:attrName>
                                        </p:attrNameLst>
                                      </p:cBhvr>
                                      <p:to>
                                        <p:strVal val="visible"/>
                                      </p:to>
                                    </p:set>
                                    <p:animEffect transition="in" filter="wipe(down)">
                                      <p:cBhvr>
                                        <p:cTn id="25" dur="580">
                                          <p:stCondLst>
                                            <p:cond delay="0"/>
                                          </p:stCondLst>
                                        </p:cTn>
                                        <p:tgtEl>
                                          <p:spTgt spid="167939">
                                            <p:txEl>
                                              <p:pRg st="1" end="1"/>
                                            </p:txEl>
                                          </p:spTgt>
                                        </p:tgtEl>
                                      </p:cBhvr>
                                    </p:animEffect>
                                    <p:anim calcmode="lin" valueType="num">
                                      <p:cBhvr>
                                        <p:cTn id="26" dur="1822" tmFilter="0,0; 0.14,0.36; 0.43,0.73; 0.71,0.91; 1.0,1.0">
                                          <p:stCondLst>
                                            <p:cond delay="0"/>
                                          </p:stCondLst>
                                        </p:cTn>
                                        <p:tgtEl>
                                          <p:spTgt spid="16793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6793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6793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6793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6793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67939">
                                            <p:txEl>
                                              <p:pRg st="1" end="1"/>
                                            </p:txEl>
                                          </p:spTgt>
                                        </p:tgtEl>
                                      </p:cBhvr>
                                      <p:to x="100000" y="60000"/>
                                    </p:animScale>
                                    <p:animScale>
                                      <p:cBhvr>
                                        <p:cTn id="32" dur="166" decel="50000">
                                          <p:stCondLst>
                                            <p:cond delay="676"/>
                                          </p:stCondLst>
                                        </p:cTn>
                                        <p:tgtEl>
                                          <p:spTgt spid="167939">
                                            <p:txEl>
                                              <p:pRg st="1" end="1"/>
                                            </p:txEl>
                                          </p:spTgt>
                                        </p:tgtEl>
                                      </p:cBhvr>
                                      <p:to x="100000" y="100000"/>
                                    </p:animScale>
                                    <p:animScale>
                                      <p:cBhvr>
                                        <p:cTn id="33" dur="26">
                                          <p:stCondLst>
                                            <p:cond delay="1312"/>
                                          </p:stCondLst>
                                        </p:cTn>
                                        <p:tgtEl>
                                          <p:spTgt spid="167939">
                                            <p:txEl>
                                              <p:pRg st="1" end="1"/>
                                            </p:txEl>
                                          </p:spTgt>
                                        </p:tgtEl>
                                      </p:cBhvr>
                                      <p:to x="100000" y="80000"/>
                                    </p:animScale>
                                    <p:animScale>
                                      <p:cBhvr>
                                        <p:cTn id="34" dur="166" decel="50000">
                                          <p:stCondLst>
                                            <p:cond delay="1338"/>
                                          </p:stCondLst>
                                        </p:cTn>
                                        <p:tgtEl>
                                          <p:spTgt spid="167939">
                                            <p:txEl>
                                              <p:pRg st="1" end="1"/>
                                            </p:txEl>
                                          </p:spTgt>
                                        </p:tgtEl>
                                      </p:cBhvr>
                                      <p:to x="100000" y="100000"/>
                                    </p:animScale>
                                    <p:animScale>
                                      <p:cBhvr>
                                        <p:cTn id="35" dur="26">
                                          <p:stCondLst>
                                            <p:cond delay="1642"/>
                                          </p:stCondLst>
                                        </p:cTn>
                                        <p:tgtEl>
                                          <p:spTgt spid="167939">
                                            <p:txEl>
                                              <p:pRg st="1" end="1"/>
                                            </p:txEl>
                                          </p:spTgt>
                                        </p:tgtEl>
                                      </p:cBhvr>
                                      <p:to x="100000" y="90000"/>
                                    </p:animScale>
                                    <p:animScale>
                                      <p:cBhvr>
                                        <p:cTn id="36" dur="166" decel="50000">
                                          <p:stCondLst>
                                            <p:cond delay="1668"/>
                                          </p:stCondLst>
                                        </p:cTn>
                                        <p:tgtEl>
                                          <p:spTgt spid="167939">
                                            <p:txEl>
                                              <p:pRg st="1" end="1"/>
                                            </p:txEl>
                                          </p:spTgt>
                                        </p:tgtEl>
                                      </p:cBhvr>
                                      <p:to x="100000" y="100000"/>
                                    </p:animScale>
                                    <p:animScale>
                                      <p:cBhvr>
                                        <p:cTn id="37" dur="26">
                                          <p:stCondLst>
                                            <p:cond delay="1808"/>
                                          </p:stCondLst>
                                        </p:cTn>
                                        <p:tgtEl>
                                          <p:spTgt spid="167939">
                                            <p:txEl>
                                              <p:pRg st="1" end="1"/>
                                            </p:txEl>
                                          </p:spTgt>
                                        </p:tgtEl>
                                      </p:cBhvr>
                                      <p:to x="100000" y="95000"/>
                                    </p:animScale>
                                    <p:animScale>
                                      <p:cBhvr>
                                        <p:cTn id="38" dur="166" decel="50000">
                                          <p:stCondLst>
                                            <p:cond delay="1834"/>
                                          </p:stCondLst>
                                        </p:cTn>
                                        <p:tgtEl>
                                          <p:spTgt spid="16793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67939">
                                            <p:txEl>
                                              <p:pRg st="2" end="2"/>
                                            </p:txEl>
                                          </p:spTgt>
                                        </p:tgtEl>
                                        <p:attrNameLst>
                                          <p:attrName>style.visibility</p:attrName>
                                        </p:attrNameLst>
                                      </p:cBhvr>
                                      <p:to>
                                        <p:strVal val="visible"/>
                                      </p:to>
                                    </p:set>
                                    <p:animEffect transition="in" filter="wipe(down)">
                                      <p:cBhvr>
                                        <p:cTn id="43" dur="580">
                                          <p:stCondLst>
                                            <p:cond delay="0"/>
                                          </p:stCondLst>
                                        </p:cTn>
                                        <p:tgtEl>
                                          <p:spTgt spid="167939">
                                            <p:txEl>
                                              <p:pRg st="2" end="2"/>
                                            </p:txEl>
                                          </p:spTgt>
                                        </p:tgtEl>
                                      </p:cBhvr>
                                    </p:animEffect>
                                    <p:anim calcmode="lin" valueType="num">
                                      <p:cBhvr>
                                        <p:cTn id="44" dur="1822" tmFilter="0,0; 0.14,0.36; 0.43,0.73; 0.71,0.91; 1.0,1.0">
                                          <p:stCondLst>
                                            <p:cond delay="0"/>
                                          </p:stCondLst>
                                        </p:cTn>
                                        <p:tgtEl>
                                          <p:spTgt spid="16793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6793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6793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6793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6793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67939">
                                            <p:txEl>
                                              <p:pRg st="2" end="2"/>
                                            </p:txEl>
                                          </p:spTgt>
                                        </p:tgtEl>
                                      </p:cBhvr>
                                      <p:to x="100000" y="60000"/>
                                    </p:animScale>
                                    <p:animScale>
                                      <p:cBhvr>
                                        <p:cTn id="50" dur="166" decel="50000">
                                          <p:stCondLst>
                                            <p:cond delay="676"/>
                                          </p:stCondLst>
                                        </p:cTn>
                                        <p:tgtEl>
                                          <p:spTgt spid="167939">
                                            <p:txEl>
                                              <p:pRg st="2" end="2"/>
                                            </p:txEl>
                                          </p:spTgt>
                                        </p:tgtEl>
                                      </p:cBhvr>
                                      <p:to x="100000" y="100000"/>
                                    </p:animScale>
                                    <p:animScale>
                                      <p:cBhvr>
                                        <p:cTn id="51" dur="26">
                                          <p:stCondLst>
                                            <p:cond delay="1312"/>
                                          </p:stCondLst>
                                        </p:cTn>
                                        <p:tgtEl>
                                          <p:spTgt spid="167939">
                                            <p:txEl>
                                              <p:pRg st="2" end="2"/>
                                            </p:txEl>
                                          </p:spTgt>
                                        </p:tgtEl>
                                      </p:cBhvr>
                                      <p:to x="100000" y="80000"/>
                                    </p:animScale>
                                    <p:animScale>
                                      <p:cBhvr>
                                        <p:cTn id="52" dur="166" decel="50000">
                                          <p:stCondLst>
                                            <p:cond delay="1338"/>
                                          </p:stCondLst>
                                        </p:cTn>
                                        <p:tgtEl>
                                          <p:spTgt spid="167939">
                                            <p:txEl>
                                              <p:pRg st="2" end="2"/>
                                            </p:txEl>
                                          </p:spTgt>
                                        </p:tgtEl>
                                      </p:cBhvr>
                                      <p:to x="100000" y="100000"/>
                                    </p:animScale>
                                    <p:animScale>
                                      <p:cBhvr>
                                        <p:cTn id="53" dur="26">
                                          <p:stCondLst>
                                            <p:cond delay="1642"/>
                                          </p:stCondLst>
                                        </p:cTn>
                                        <p:tgtEl>
                                          <p:spTgt spid="167939">
                                            <p:txEl>
                                              <p:pRg st="2" end="2"/>
                                            </p:txEl>
                                          </p:spTgt>
                                        </p:tgtEl>
                                      </p:cBhvr>
                                      <p:to x="100000" y="90000"/>
                                    </p:animScale>
                                    <p:animScale>
                                      <p:cBhvr>
                                        <p:cTn id="54" dur="166" decel="50000">
                                          <p:stCondLst>
                                            <p:cond delay="1668"/>
                                          </p:stCondLst>
                                        </p:cTn>
                                        <p:tgtEl>
                                          <p:spTgt spid="167939">
                                            <p:txEl>
                                              <p:pRg st="2" end="2"/>
                                            </p:txEl>
                                          </p:spTgt>
                                        </p:tgtEl>
                                      </p:cBhvr>
                                      <p:to x="100000" y="100000"/>
                                    </p:animScale>
                                    <p:animScale>
                                      <p:cBhvr>
                                        <p:cTn id="55" dur="26">
                                          <p:stCondLst>
                                            <p:cond delay="1808"/>
                                          </p:stCondLst>
                                        </p:cTn>
                                        <p:tgtEl>
                                          <p:spTgt spid="167939">
                                            <p:txEl>
                                              <p:pRg st="2" end="2"/>
                                            </p:txEl>
                                          </p:spTgt>
                                        </p:tgtEl>
                                      </p:cBhvr>
                                      <p:to x="100000" y="95000"/>
                                    </p:animScale>
                                    <p:animScale>
                                      <p:cBhvr>
                                        <p:cTn id="56" dur="166" decel="50000">
                                          <p:stCondLst>
                                            <p:cond delay="1834"/>
                                          </p:stCondLst>
                                        </p:cTn>
                                        <p:tgtEl>
                                          <p:spTgt spid="167939">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67939">
                                            <p:txEl>
                                              <p:pRg st="3" end="3"/>
                                            </p:txEl>
                                          </p:spTgt>
                                        </p:tgtEl>
                                        <p:attrNameLst>
                                          <p:attrName>style.visibility</p:attrName>
                                        </p:attrNameLst>
                                      </p:cBhvr>
                                      <p:to>
                                        <p:strVal val="visible"/>
                                      </p:to>
                                    </p:set>
                                    <p:animEffect transition="in" filter="wipe(down)">
                                      <p:cBhvr>
                                        <p:cTn id="61" dur="580">
                                          <p:stCondLst>
                                            <p:cond delay="0"/>
                                          </p:stCondLst>
                                        </p:cTn>
                                        <p:tgtEl>
                                          <p:spTgt spid="167939">
                                            <p:txEl>
                                              <p:pRg st="3" end="3"/>
                                            </p:txEl>
                                          </p:spTgt>
                                        </p:tgtEl>
                                      </p:cBhvr>
                                    </p:animEffect>
                                    <p:anim calcmode="lin" valueType="num">
                                      <p:cBhvr>
                                        <p:cTn id="62" dur="1822" tmFilter="0,0; 0.14,0.36; 0.43,0.73; 0.71,0.91; 1.0,1.0">
                                          <p:stCondLst>
                                            <p:cond delay="0"/>
                                          </p:stCondLst>
                                        </p:cTn>
                                        <p:tgtEl>
                                          <p:spTgt spid="167939">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67939">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67939">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67939">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67939">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67939">
                                            <p:txEl>
                                              <p:pRg st="3" end="3"/>
                                            </p:txEl>
                                          </p:spTgt>
                                        </p:tgtEl>
                                      </p:cBhvr>
                                      <p:to x="100000" y="60000"/>
                                    </p:animScale>
                                    <p:animScale>
                                      <p:cBhvr>
                                        <p:cTn id="68" dur="166" decel="50000">
                                          <p:stCondLst>
                                            <p:cond delay="676"/>
                                          </p:stCondLst>
                                        </p:cTn>
                                        <p:tgtEl>
                                          <p:spTgt spid="167939">
                                            <p:txEl>
                                              <p:pRg st="3" end="3"/>
                                            </p:txEl>
                                          </p:spTgt>
                                        </p:tgtEl>
                                      </p:cBhvr>
                                      <p:to x="100000" y="100000"/>
                                    </p:animScale>
                                    <p:animScale>
                                      <p:cBhvr>
                                        <p:cTn id="69" dur="26">
                                          <p:stCondLst>
                                            <p:cond delay="1312"/>
                                          </p:stCondLst>
                                        </p:cTn>
                                        <p:tgtEl>
                                          <p:spTgt spid="167939">
                                            <p:txEl>
                                              <p:pRg st="3" end="3"/>
                                            </p:txEl>
                                          </p:spTgt>
                                        </p:tgtEl>
                                      </p:cBhvr>
                                      <p:to x="100000" y="80000"/>
                                    </p:animScale>
                                    <p:animScale>
                                      <p:cBhvr>
                                        <p:cTn id="70" dur="166" decel="50000">
                                          <p:stCondLst>
                                            <p:cond delay="1338"/>
                                          </p:stCondLst>
                                        </p:cTn>
                                        <p:tgtEl>
                                          <p:spTgt spid="167939">
                                            <p:txEl>
                                              <p:pRg st="3" end="3"/>
                                            </p:txEl>
                                          </p:spTgt>
                                        </p:tgtEl>
                                      </p:cBhvr>
                                      <p:to x="100000" y="100000"/>
                                    </p:animScale>
                                    <p:animScale>
                                      <p:cBhvr>
                                        <p:cTn id="71" dur="26">
                                          <p:stCondLst>
                                            <p:cond delay="1642"/>
                                          </p:stCondLst>
                                        </p:cTn>
                                        <p:tgtEl>
                                          <p:spTgt spid="167939">
                                            <p:txEl>
                                              <p:pRg st="3" end="3"/>
                                            </p:txEl>
                                          </p:spTgt>
                                        </p:tgtEl>
                                      </p:cBhvr>
                                      <p:to x="100000" y="90000"/>
                                    </p:animScale>
                                    <p:animScale>
                                      <p:cBhvr>
                                        <p:cTn id="72" dur="166" decel="50000">
                                          <p:stCondLst>
                                            <p:cond delay="1668"/>
                                          </p:stCondLst>
                                        </p:cTn>
                                        <p:tgtEl>
                                          <p:spTgt spid="167939">
                                            <p:txEl>
                                              <p:pRg st="3" end="3"/>
                                            </p:txEl>
                                          </p:spTgt>
                                        </p:tgtEl>
                                      </p:cBhvr>
                                      <p:to x="100000" y="100000"/>
                                    </p:animScale>
                                    <p:animScale>
                                      <p:cBhvr>
                                        <p:cTn id="73" dur="26">
                                          <p:stCondLst>
                                            <p:cond delay="1808"/>
                                          </p:stCondLst>
                                        </p:cTn>
                                        <p:tgtEl>
                                          <p:spTgt spid="167939">
                                            <p:txEl>
                                              <p:pRg st="3" end="3"/>
                                            </p:txEl>
                                          </p:spTgt>
                                        </p:tgtEl>
                                      </p:cBhvr>
                                      <p:to x="100000" y="95000"/>
                                    </p:animScale>
                                    <p:animScale>
                                      <p:cBhvr>
                                        <p:cTn id="74" dur="166" decel="50000">
                                          <p:stCondLst>
                                            <p:cond delay="1834"/>
                                          </p:stCondLst>
                                        </p:cTn>
                                        <p:tgtEl>
                                          <p:spTgt spid="167939">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67939">
                                            <p:txEl>
                                              <p:pRg st="4" end="4"/>
                                            </p:txEl>
                                          </p:spTgt>
                                        </p:tgtEl>
                                        <p:attrNameLst>
                                          <p:attrName>style.visibility</p:attrName>
                                        </p:attrNameLst>
                                      </p:cBhvr>
                                      <p:to>
                                        <p:strVal val="visible"/>
                                      </p:to>
                                    </p:set>
                                    <p:animEffect transition="in" filter="wipe(down)">
                                      <p:cBhvr>
                                        <p:cTn id="79" dur="580">
                                          <p:stCondLst>
                                            <p:cond delay="0"/>
                                          </p:stCondLst>
                                        </p:cTn>
                                        <p:tgtEl>
                                          <p:spTgt spid="167939">
                                            <p:txEl>
                                              <p:pRg st="4" end="4"/>
                                            </p:txEl>
                                          </p:spTgt>
                                        </p:tgtEl>
                                      </p:cBhvr>
                                    </p:animEffect>
                                    <p:anim calcmode="lin" valueType="num">
                                      <p:cBhvr>
                                        <p:cTn id="80" dur="1822" tmFilter="0,0; 0.14,0.36; 0.43,0.73; 0.71,0.91; 1.0,1.0">
                                          <p:stCondLst>
                                            <p:cond delay="0"/>
                                          </p:stCondLst>
                                        </p:cTn>
                                        <p:tgtEl>
                                          <p:spTgt spid="167939">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67939">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67939">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67939">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67939">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67939">
                                            <p:txEl>
                                              <p:pRg st="4" end="4"/>
                                            </p:txEl>
                                          </p:spTgt>
                                        </p:tgtEl>
                                      </p:cBhvr>
                                      <p:to x="100000" y="60000"/>
                                    </p:animScale>
                                    <p:animScale>
                                      <p:cBhvr>
                                        <p:cTn id="86" dur="166" decel="50000">
                                          <p:stCondLst>
                                            <p:cond delay="676"/>
                                          </p:stCondLst>
                                        </p:cTn>
                                        <p:tgtEl>
                                          <p:spTgt spid="167939">
                                            <p:txEl>
                                              <p:pRg st="4" end="4"/>
                                            </p:txEl>
                                          </p:spTgt>
                                        </p:tgtEl>
                                      </p:cBhvr>
                                      <p:to x="100000" y="100000"/>
                                    </p:animScale>
                                    <p:animScale>
                                      <p:cBhvr>
                                        <p:cTn id="87" dur="26">
                                          <p:stCondLst>
                                            <p:cond delay="1312"/>
                                          </p:stCondLst>
                                        </p:cTn>
                                        <p:tgtEl>
                                          <p:spTgt spid="167939">
                                            <p:txEl>
                                              <p:pRg st="4" end="4"/>
                                            </p:txEl>
                                          </p:spTgt>
                                        </p:tgtEl>
                                      </p:cBhvr>
                                      <p:to x="100000" y="80000"/>
                                    </p:animScale>
                                    <p:animScale>
                                      <p:cBhvr>
                                        <p:cTn id="88" dur="166" decel="50000">
                                          <p:stCondLst>
                                            <p:cond delay="1338"/>
                                          </p:stCondLst>
                                        </p:cTn>
                                        <p:tgtEl>
                                          <p:spTgt spid="167939">
                                            <p:txEl>
                                              <p:pRg st="4" end="4"/>
                                            </p:txEl>
                                          </p:spTgt>
                                        </p:tgtEl>
                                      </p:cBhvr>
                                      <p:to x="100000" y="100000"/>
                                    </p:animScale>
                                    <p:animScale>
                                      <p:cBhvr>
                                        <p:cTn id="89" dur="26">
                                          <p:stCondLst>
                                            <p:cond delay="1642"/>
                                          </p:stCondLst>
                                        </p:cTn>
                                        <p:tgtEl>
                                          <p:spTgt spid="167939">
                                            <p:txEl>
                                              <p:pRg st="4" end="4"/>
                                            </p:txEl>
                                          </p:spTgt>
                                        </p:tgtEl>
                                      </p:cBhvr>
                                      <p:to x="100000" y="90000"/>
                                    </p:animScale>
                                    <p:animScale>
                                      <p:cBhvr>
                                        <p:cTn id="90" dur="166" decel="50000">
                                          <p:stCondLst>
                                            <p:cond delay="1668"/>
                                          </p:stCondLst>
                                        </p:cTn>
                                        <p:tgtEl>
                                          <p:spTgt spid="167939">
                                            <p:txEl>
                                              <p:pRg st="4" end="4"/>
                                            </p:txEl>
                                          </p:spTgt>
                                        </p:tgtEl>
                                      </p:cBhvr>
                                      <p:to x="100000" y="100000"/>
                                    </p:animScale>
                                    <p:animScale>
                                      <p:cBhvr>
                                        <p:cTn id="91" dur="26">
                                          <p:stCondLst>
                                            <p:cond delay="1808"/>
                                          </p:stCondLst>
                                        </p:cTn>
                                        <p:tgtEl>
                                          <p:spTgt spid="167939">
                                            <p:txEl>
                                              <p:pRg st="4" end="4"/>
                                            </p:txEl>
                                          </p:spTgt>
                                        </p:tgtEl>
                                      </p:cBhvr>
                                      <p:to x="100000" y="95000"/>
                                    </p:animScale>
                                    <p:animScale>
                                      <p:cBhvr>
                                        <p:cTn id="92" dur="166" decel="50000">
                                          <p:stCondLst>
                                            <p:cond delay="1834"/>
                                          </p:stCondLst>
                                        </p:cTn>
                                        <p:tgtEl>
                                          <p:spTgt spid="167939">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C5A9A02-E5B0-438D-B064-C9EC5DA229FC}" type="slidenum">
              <a:rPr lang="en-US"/>
              <a:pPr/>
              <a:t>60</a:t>
            </a:fld>
            <a:endParaRPr lang="en-US"/>
          </a:p>
        </p:txBody>
      </p:sp>
      <p:sp>
        <p:nvSpPr>
          <p:cNvPr id="215042" name="Rectangle 2"/>
          <p:cNvSpPr>
            <a:spLocks noGrp="1" noChangeArrowheads="1"/>
          </p:cNvSpPr>
          <p:nvPr>
            <p:ph type="title"/>
          </p:nvPr>
        </p:nvSpPr>
        <p:spPr>
          <a:xfrm>
            <a:off x="457200" y="274638"/>
            <a:ext cx="8229600" cy="909637"/>
          </a:xfrm>
        </p:spPr>
        <p:txBody>
          <a:bodyPr/>
          <a:lstStyle/>
          <a:p>
            <a:r>
              <a:rPr lang="en-US" smtClean="0">
                <a:solidFill>
                  <a:srgbClr val="FF3300"/>
                </a:solidFill>
                <a:effectLst>
                  <a:outerShdw blurRad="38100" dist="38100" dir="2700000" algn="tl">
                    <a:srgbClr val="C0C0C0"/>
                  </a:outerShdw>
                </a:effectLst>
              </a:rPr>
              <a:t>Truyền thông báo</a:t>
            </a:r>
            <a:endParaRPr lang="en-US">
              <a:solidFill>
                <a:srgbClr val="FF3300"/>
              </a:solidFill>
            </a:endParaRPr>
          </a:p>
        </p:txBody>
      </p:sp>
      <p:sp>
        <p:nvSpPr>
          <p:cNvPr id="215043" name="Rectangle 3"/>
          <p:cNvSpPr>
            <a:spLocks noGrp="1" noChangeArrowheads="1"/>
          </p:cNvSpPr>
          <p:nvPr>
            <p:ph type="body" idx="1"/>
          </p:nvPr>
        </p:nvSpPr>
        <p:spPr>
          <a:xfrm>
            <a:off x="463550" y="1306513"/>
            <a:ext cx="8151813" cy="4686300"/>
          </a:xfrm>
        </p:spPr>
        <p:txBody>
          <a:bodyPr/>
          <a:lstStyle/>
          <a:p>
            <a:pPr marL="0" indent="0" algn="just">
              <a:buClr>
                <a:srgbClr val="FF0000"/>
              </a:buClr>
              <a:buSzPct val="140000"/>
              <a:buNone/>
            </a:pPr>
            <a:r>
              <a:rPr lang="en-US" smtClean="0">
                <a:effectLst>
                  <a:outerShdw blurRad="38100" dist="38100" dir="2700000" algn="tl">
                    <a:srgbClr val="C0C0C0"/>
                  </a:outerShdw>
                </a:effectLst>
              </a:rPr>
              <a:t>+ Các </a:t>
            </a:r>
            <a:r>
              <a:rPr lang="en-US">
                <a:effectLst>
                  <a:outerShdw blurRad="38100" dist="38100" dir="2700000" algn="tl">
                    <a:srgbClr val="C0C0C0"/>
                  </a:outerShdw>
                </a:effectLst>
              </a:rPr>
              <a:t>hàm send() và receive() được định nghĩa như sau:</a:t>
            </a:r>
          </a:p>
          <a:p>
            <a:pPr algn="just">
              <a:buSzPct val="150000"/>
              <a:buFontTx/>
              <a:buNone/>
            </a:pPr>
            <a:r>
              <a:rPr lang="en-US">
                <a:effectLst>
                  <a:outerShdw blurRad="38100" dist="38100" dir="2700000" algn="tl">
                    <a:srgbClr val="C0C0C0"/>
                  </a:outerShdw>
                </a:effectLst>
              </a:rPr>
              <a:t>	- Send(A, message): gửi một thông báo tới hộp thư A.</a:t>
            </a:r>
          </a:p>
          <a:p>
            <a:pPr algn="just">
              <a:buSzPct val="150000"/>
              <a:buFontTx/>
              <a:buNone/>
            </a:pPr>
            <a:r>
              <a:rPr lang="en-US">
                <a:effectLst>
                  <a:outerShdw blurRad="38100" dist="38100" dir="2700000" algn="tl">
                    <a:srgbClr val="C0C0C0"/>
                  </a:outerShdw>
                </a:effectLst>
              </a:rPr>
              <a:t>	- Receive(A, message): nhận một thông báo từ hộp thư A.</a:t>
            </a:r>
          </a:p>
          <a:p>
            <a:pPr algn="just">
              <a:buSzPct val="150000"/>
              <a:buFontTx/>
              <a:buNone/>
            </a:pPr>
            <a:endParaRPr lang="en-US">
              <a:effectLst>
                <a:outerShdw blurRad="38100" dist="38100" dir="2700000" algn="tl">
                  <a:srgbClr val="C0C0C0"/>
                </a:outerShdw>
              </a:effectLst>
            </a:endParaRPr>
          </a:p>
          <a:p>
            <a:pPr algn="just">
              <a:buSzPct val="150000"/>
              <a:buFontTx/>
              <a:buNone/>
            </a:pPr>
            <a:endParaRPr lang="en-US">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wipe(down)">
                                      <p:cBhvr>
                                        <p:cTn id="7" dur="580">
                                          <p:stCondLst>
                                            <p:cond delay="0"/>
                                          </p:stCondLst>
                                        </p:cTn>
                                        <p:tgtEl>
                                          <p:spTgt spid="215043">
                                            <p:txEl>
                                              <p:pRg st="0" end="0"/>
                                            </p:txEl>
                                          </p:spTgt>
                                        </p:tgtEl>
                                      </p:cBhvr>
                                    </p:animEffect>
                                    <p:anim calcmode="lin" valueType="num">
                                      <p:cBhvr>
                                        <p:cTn id="8" dur="1822" tmFilter="0,0; 0.14,0.36; 0.43,0.73; 0.71,0.91; 1.0,1.0">
                                          <p:stCondLst>
                                            <p:cond delay="0"/>
                                          </p:stCondLst>
                                        </p:cTn>
                                        <p:tgtEl>
                                          <p:spTgt spid="21504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504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504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504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504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15043">
                                            <p:txEl>
                                              <p:pRg st="0" end="0"/>
                                            </p:txEl>
                                          </p:spTgt>
                                        </p:tgtEl>
                                      </p:cBhvr>
                                      <p:to x="100000" y="60000"/>
                                    </p:animScale>
                                    <p:animScale>
                                      <p:cBhvr>
                                        <p:cTn id="14" dur="166" decel="50000">
                                          <p:stCondLst>
                                            <p:cond delay="676"/>
                                          </p:stCondLst>
                                        </p:cTn>
                                        <p:tgtEl>
                                          <p:spTgt spid="215043">
                                            <p:txEl>
                                              <p:pRg st="0" end="0"/>
                                            </p:txEl>
                                          </p:spTgt>
                                        </p:tgtEl>
                                      </p:cBhvr>
                                      <p:to x="100000" y="100000"/>
                                    </p:animScale>
                                    <p:animScale>
                                      <p:cBhvr>
                                        <p:cTn id="15" dur="26">
                                          <p:stCondLst>
                                            <p:cond delay="1312"/>
                                          </p:stCondLst>
                                        </p:cTn>
                                        <p:tgtEl>
                                          <p:spTgt spid="215043">
                                            <p:txEl>
                                              <p:pRg st="0" end="0"/>
                                            </p:txEl>
                                          </p:spTgt>
                                        </p:tgtEl>
                                      </p:cBhvr>
                                      <p:to x="100000" y="80000"/>
                                    </p:animScale>
                                    <p:animScale>
                                      <p:cBhvr>
                                        <p:cTn id="16" dur="166" decel="50000">
                                          <p:stCondLst>
                                            <p:cond delay="1338"/>
                                          </p:stCondLst>
                                        </p:cTn>
                                        <p:tgtEl>
                                          <p:spTgt spid="215043">
                                            <p:txEl>
                                              <p:pRg st="0" end="0"/>
                                            </p:txEl>
                                          </p:spTgt>
                                        </p:tgtEl>
                                      </p:cBhvr>
                                      <p:to x="100000" y="100000"/>
                                    </p:animScale>
                                    <p:animScale>
                                      <p:cBhvr>
                                        <p:cTn id="17" dur="26">
                                          <p:stCondLst>
                                            <p:cond delay="1642"/>
                                          </p:stCondLst>
                                        </p:cTn>
                                        <p:tgtEl>
                                          <p:spTgt spid="215043">
                                            <p:txEl>
                                              <p:pRg st="0" end="0"/>
                                            </p:txEl>
                                          </p:spTgt>
                                        </p:tgtEl>
                                      </p:cBhvr>
                                      <p:to x="100000" y="90000"/>
                                    </p:animScale>
                                    <p:animScale>
                                      <p:cBhvr>
                                        <p:cTn id="18" dur="166" decel="50000">
                                          <p:stCondLst>
                                            <p:cond delay="1668"/>
                                          </p:stCondLst>
                                        </p:cTn>
                                        <p:tgtEl>
                                          <p:spTgt spid="215043">
                                            <p:txEl>
                                              <p:pRg st="0" end="0"/>
                                            </p:txEl>
                                          </p:spTgt>
                                        </p:tgtEl>
                                      </p:cBhvr>
                                      <p:to x="100000" y="100000"/>
                                    </p:animScale>
                                    <p:animScale>
                                      <p:cBhvr>
                                        <p:cTn id="19" dur="26">
                                          <p:stCondLst>
                                            <p:cond delay="1808"/>
                                          </p:stCondLst>
                                        </p:cTn>
                                        <p:tgtEl>
                                          <p:spTgt spid="215043">
                                            <p:txEl>
                                              <p:pRg st="0" end="0"/>
                                            </p:txEl>
                                          </p:spTgt>
                                        </p:tgtEl>
                                      </p:cBhvr>
                                      <p:to x="100000" y="95000"/>
                                    </p:animScale>
                                    <p:animScale>
                                      <p:cBhvr>
                                        <p:cTn id="20" dur="166" decel="50000">
                                          <p:stCondLst>
                                            <p:cond delay="1834"/>
                                          </p:stCondLst>
                                        </p:cTn>
                                        <p:tgtEl>
                                          <p:spTgt spid="21504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15043">
                                            <p:txEl>
                                              <p:pRg st="1" end="1"/>
                                            </p:txEl>
                                          </p:spTgt>
                                        </p:tgtEl>
                                        <p:attrNameLst>
                                          <p:attrName>style.visibility</p:attrName>
                                        </p:attrNameLst>
                                      </p:cBhvr>
                                      <p:to>
                                        <p:strVal val="visible"/>
                                      </p:to>
                                    </p:set>
                                    <p:animEffect transition="in" filter="wipe(down)">
                                      <p:cBhvr>
                                        <p:cTn id="25" dur="580">
                                          <p:stCondLst>
                                            <p:cond delay="0"/>
                                          </p:stCondLst>
                                        </p:cTn>
                                        <p:tgtEl>
                                          <p:spTgt spid="215043">
                                            <p:txEl>
                                              <p:pRg st="1" end="1"/>
                                            </p:txEl>
                                          </p:spTgt>
                                        </p:tgtEl>
                                      </p:cBhvr>
                                    </p:animEffect>
                                    <p:anim calcmode="lin" valueType="num">
                                      <p:cBhvr>
                                        <p:cTn id="26" dur="1822" tmFilter="0,0; 0.14,0.36; 0.43,0.73; 0.71,0.91; 1.0,1.0">
                                          <p:stCondLst>
                                            <p:cond delay="0"/>
                                          </p:stCondLst>
                                        </p:cTn>
                                        <p:tgtEl>
                                          <p:spTgt spid="21504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1504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1504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1504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1504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15043">
                                            <p:txEl>
                                              <p:pRg st="1" end="1"/>
                                            </p:txEl>
                                          </p:spTgt>
                                        </p:tgtEl>
                                      </p:cBhvr>
                                      <p:to x="100000" y="60000"/>
                                    </p:animScale>
                                    <p:animScale>
                                      <p:cBhvr>
                                        <p:cTn id="32" dur="166" decel="50000">
                                          <p:stCondLst>
                                            <p:cond delay="676"/>
                                          </p:stCondLst>
                                        </p:cTn>
                                        <p:tgtEl>
                                          <p:spTgt spid="215043">
                                            <p:txEl>
                                              <p:pRg st="1" end="1"/>
                                            </p:txEl>
                                          </p:spTgt>
                                        </p:tgtEl>
                                      </p:cBhvr>
                                      <p:to x="100000" y="100000"/>
                                    </p:animScale>
                                    <p:animScale>
                                      <p:cBhvr>
                                        <p:cTn id="33" dur="26">
                                          <p:stCondLst>
                                            <p:cond delay="1312"/>
                                          </p:stCondLst>
                                        </p:cTn>
                                        <p:tgtEl>
                                          <p:spTgt spid="215043">
                                            <p:txEl>
                                              <p:pRg st="1" end="1"/>
                                            </p:txEl>
                                          </p:spTgt>
                                        </p:tgtEl>
                                      </p:cBhvr>
                                      <p:to x="100000" y="80000"/>
                                    </p:animScale>
                                    <p:animScale>
                                      <p:cBhvr>
                                        <p:cTn id="34" dur="166" decel="50000">
                                          <p:stCondLst>
                                            <p:cond delay="1338"/>
                                          </p:stCondLst>
                                        </p:cTn>
                                        <p:tgtEl>
                                          <p:spTgt spid="215043">
                                            <p:txEl>
                                              <p:pRg st="1" end="1"/>
                                            </p:txEl>
                                          </p:spTgt>
                                        </p:tgtEl>
                                      </p:cBhvr>
                                      <p:to x="100000" y="100000"/>
                                    </p:animScale>
                                    <p:animScale>
                                      <p:cBhvr>
                                        <p:cTn id="35" dur="26">
                                          <p:stCondLst>
                                            <p:cond delay="1642"/>
                                          </p:stCondLst>
                                        </p:cTn>
                                        <p:tgtEl>
                                          <p:spTgt spid="215043">
                                            <p:txEl>
                                              <p:pRg st="1" end="1"/>
                                            </p:txEl>
                                          </p:spTgt>
                                        </p:tgtEl>
                                      </p:cBhvr>
                                      <p:to x="100000" y="90000"/>
                                    </p:animScale>
                                    <p:animScale>
                                      <p:cBhvr>
                                        <p:cTn id="36" dur="166" decel="50000">
                                          <p:stCondLst>
                                            <p:cond delay="1668"/>
                                          </p:stCondLst>
                                        </p:cTn>
                                        <p:tgtEl>
                                          <p:spTgt spid="215043">
                                            <p:txEl>
                                              <p:pRg st="1" end="1"/>
                                            </p:txEl>
                                          </p:spTgt>
                                        </p:tgtEl>
                                      </p:cBhvr>
                                      <p:to x="100000" y="100000"/>
                                    </p:animScale>
                                    <p:animScale>
                                      <p:cBhvr>
                                        <p:cTn id="37" dur="26">
                                          <p:stCondLst>
                                            <p:cond delay="1808"/>
                                          </p:stCondLst>
                                        </p:cTn>
                                        <p:tgtEl>
                                          <p:spTgt spid="215043">
                                            <p:txEl>
                                              <p:pRg st="1" end="1"/>
                                            </p:txEl>
                                          </p:spTgt>
                                        </p:tgtEl>
                                      </p:cBhvr>
                                      <p:to x="100000" y="95000"/>
                                    </p:animScale>
                                    <p:animScale>
                                      <p:cBhvr>
                                        <p:cTn id="38" dur="166" decel="50000">
                                          <p:stCondLst>
                                            <p:cond delay="1834"/>
                                          </p:stCondLst>
                                        </p:cTn>
                                        <p:tgtEl>
                                          <p:spTgt spid="21504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15043">
                                            <p:txEl>
                                              <p:pRg st="2" end="2"/>
                                            </p:txEl>
                                          </p:spTgt>
                                        </p:tgtEl>
                                        <p:attrNameLst>
                                          <p:attrName>style.visibility</p:attrName>
                                        </p:attrNameLst>
                                      </p:cBhvr>
                                      <p:to>
                                        <p:strVal val="visible"/>
                                      </p:to>
                                    </p:set>
                                    <p:animEffect transition="in" filter="wipe(down)">
                                      <p:cBhvr>
                                        <p:cTn id="43" dur="580">
                                          <p:stCondLst>
                                            <p:cond delay="0"/>
                                          </p:stCondLst>
                                        </p:cTn>
                                        <p:tgtEl>
                                          <p:spTgt spid="215043">
                                            <p:txEl>
                                              <p:pRg st="2" end="2"/>
                                            </p:txEl>
                                          </p:spTgt>
                                        </p:tgtEl>
                                      </p:cBhvr>
                                    </p:animEffect>
                                    <p:anim calcmode="lin" valueType="num">
                                      <p:cBhvr>
                                        <p:cTn id="44" dur="1822" tmFilter="0,0; 0.14,0.36; 0.43,0.73; 0.71,0.91; 1.0,1.0">
                                          <p:stCondLst>
                                            <p:cond delay="0"/>
                                          </p:stCondLst>
                                        </p:cTn>
                                        <p:tgtEl>
                                          <p:spTgt spid="21504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1504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1504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1504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1504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15043">
                                            <p:txEl>
                                              <p:pRg st="2" end="2"/>
                                            </p:txEl>
                                          </p:spTgt>
                                        </p:tgtEl>
                                      </p:cBhvr>
                                      <p:to x="100000" y="60000"/>
                                    </p:animScale>
                                    <p:animScale>
                                      <p:cBhvr>
                                        <p:cTn id="50" dur="166" decel="50000">
                                          <p:stCondLst>
                                            <p:cond delay="676"/>
                                          </p:stCondLst>
                                        </p:cTn>
                                        <p:tgtEl>
                                          <p:spTgt spid="215043">
                                            <p:txEl>
                                              <p:pRg st="2" end="2"/>
                                            </p:txEl>
                                          </p:spTgt>
                                        </p:tgtEl>
                                      </p:cBhvr>
                                      <p:to x="100000" y="100000"/>
                                    </p:animScale>
                                    <p:animScale>
                                      <p:cBhvr>
                                        <p:cTn id="51" dur="26">
                                          <p:stCondLst>
                                            <p:cond delay="1312"/>
                                          </p:stCondLst>
                                        </p:cTn>
                                        <p:tgtEl>
                                          <p:spTgt spid="215043">
                                            <p:txEl>
                                              <p:pRg st="2" end="2"/>
                                            </p:txEl>
                                          </p:spTgt>
                                        </p:tgtEl>
                                      </p:cBhvr>
                                      <p:to x="100000" y="80000"/>
                                    </p:animScale>
                                    <p:animScale>
                                      <p:cBhvr>
                                        <p:cTn id="52" dur="166" decel="50000">
                                          <p:stCondLst>
                                            <p:cond delay="1338"/>
                                          </p:stCondLst>
                                        </p:cTn>
                                        <p:tgtEl>
                                          <p:spTgt spid="215043">
                                            <p:txEl>
                                              <p:pRg st="2" end="2"/>
                                            </p:txEl>
                                          </p:spTgt>
                                        </p:tgtEl>
                                      </p:cBhvr>
                                      <p:to x="100000" y="100000"/>
                                    </p:animScale>
                                    <p:animScale>
                                      <p:cBhvr>
                                        <p:cTn id="53" dur="26">
                                          <p:stCondLst>
                                            <p:cond delay="1642"/>
                                          </p:stCondLst>
                                        </p:cTn>
                                        <p:tgtEl>
                                          <p:spTgt spid="215043">
                                            <p:txEl>
                                              <p:pRg st="2" end="2"/>
                                            </p:txEl>
                                          </p:spTgt>
                                        </p:tgtEl>
                                      </p:cBhvr>
                                      <p:to x="100000" y="90000"/>
                                    </p:animScale>
                                    <p:animScale>
                                      <p:cBhvr>
                                        <p:cTn id="54" dur="166" decel="50000">
                                          <p:stCondLst>
                                            <p:cond delay="1668"/>
                                          </p:stCondLst>
                                        </p:cTn>
                                        <p:tgtEl>
                                          <p:spTgt spid="215043">
                                            <p:txEl>
                                              <p:pRg st="2" end="2"/>
                                            </p:txEl>
                                          </p:spTgt>
                                        </p:tgtEl>
                                      </p:cBhvr>
                                      <p:to x="100000" y="100000"/>
                                    </p:animScale>
                                    <p:animScale>
                                      <p:cBhvr>
                                        <p:cTn id="55" dur="26">
                                          <p:stCondLst>
                                            <p:cond delay="1808"/>
                                          </p:stCondLst>
                                        </p:cTn>
                                        <p:tgtEl>
                                          <p:spTgt spid="215043">
                                            <p:txEl>
                                              <p:pRg st="2" end="2"/>
                                            </p:txEl>
                                          </p:spTgt>
                                        </p:tgtEl>
                                      </p:cBhvr>
                                      <p:to x="100000" y="95000"/>
                                    </p:animScale>
                                    <p:animScale>
                                      <p:cBhvr>
                                        <p:cTn id="56" dur="166" decel="50000">
                                          <p:stCondLst>
                                            <p:cond delay="1834"/>
                                          </p:stCondLst>
                                        </p:cTn>
                                        <p:tgtEl>
                                          <p:spTgt spid="21504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C7C420E-F00D-41B8-BBBB-6754D1AD5F2A}" type="slidenum">
              <a:rPr lang="en-US"/>
              <a:pPr/>
              <a:t>61</a:t>
            </a:fld>
            <a:endParaRPr lang="en-US"/>
          </a:p>
        </p:txBody>
      </p:sp>
      <p:sp>
        <p:nvSpPr>
          <p:cNvPr id="216066" name="Rectangle 2"/>
          <p:cNvSpPr>
            <a:spLocks noGrp="1" noChangeArrowheads="1"/>
          </p:cNvSpPr>
          <p:nvPr>
            <p:ph type="title"/>
          </p:nvPr>
        </p:nvSpPr>
        <p:spPr>
          <a:xfrm>
            <a:off x="457200" y="274638"/>
            <a:ext cx="8229600" cy="950912"/>
          </a:xfrm>
        </p:spPr>
        <p:txBody>
          <a:bodyPr/>
          <a:lstStyle/>
          <a:p>
            <a:r>
              <a:rPr lang="en-US" smtClean="0">
                <a:solidFill>
                  <a:srgbClr val="FF3300"/>
                </a:solidFill>
                <a:effectLst>
                  <a:outerShdw blurRad="38100" dist="38100" dir="2700000" algn="tl">
                    <a:srgbClr val="C0C0C0"/>
                  </a:outerShdw>
                </a:effectLst>
              </a:rPr>
              <a:t>Truyền thông báo</a:t>
            </a:r>
            <a:endParaRPr lang="en-US">
              <a:solidFill>
                <a:srgbClr val="FF3300"/>
              </a:solidFill>
            </a:endParaRPr>
          </a:p>
        </p:txBody>
      </p:sp>
      <p:sp>
        <p:nvSpPr>
          <p:cNvPr id="216067" name="Rectangle 3"/>
          <p:cNvSpPr>
            <a:spLocks noGrp="1" noChangeArrowheads="1"/>
          </p:cNvSpPr>
          <p:nvPr>
            <p:ph type="body" idx="1"/>
          </p:nvPr>
        </p:nvSpPr>
        <p:spPr>
          <a:xfrm>
            <a:off x="236538" y="1079500"/>
            <a:ext cx="8680450" cy="5175250"/>
          </a:xfrm>
        </p:spPr>
        <p:txBody>
          <a:bodyPr/>
          <a:lstStyle/>
          <a:p>
            <a:pPr marL="0" indent="0" algn="just">
              <a:buClr>
                <a:srgbClr val="FF0000"/>
              </a:buClr>
              <a:buSzPct val="140000"/>
              <a:buNone/>
            </a:pPr>
            <a:r>
              <a:rPr lang="en-US" smtClean="0">
                <a:effectLst>
                  <a:outerShdw blurRad="38100" dist="38100" dir="2700000" algn="tl">
                    <a:srgbClr val="C0C0C0"/>
                  </a:outerShdw>
                </a:effectLst>
              </a:rPr>
              <a:t>+ Trong </a:t>
            </a:r>
            <a:r>
              <a:rPr lang="en-US">
                <a:effectLst>
                  <a:outerShdw blurRad="38100" dist="38100" dir="2700000" algn="tl">
                    <a:srgbClr val="C0C0C0"/>
                  </a:outerShdw>
                </a:effectLst>
              </a:rPr>
              <a:t>cơ chế này, một liên kết truyền thông có các thuộc tính sau:</a:t>
            </a:r>
          </a:p>
          <a:p>
            <a:pPr algn="just">
              <a:buClr>
                <a:srgbClr val="FF0000"/>
              </a:buClr>
              <a:buSzPct val="140000"/>
              <a:buFontTx/>
              <a:buNone/>
            </a:pPr>
            <a:r>
              <a:rPr lang="en-US">
                <a:effectLst>
                  <a:outerShdw blurRad="38100" dist="38100" dir="2700000" algn="tl">
                    <a:srgbClr val="C0C0C0"/>
                  </a:outerShdw>
                </a:effectLst>
              </a:rPr>
              <a:t>	</a:t>
            </a:r>
            <a:r>
              <a:rPr lang="en-US" smtClean="0">
                <a:effectLst>
                  <a:outerShdw blurRad="38100" dist="38100" dir="2700000" algn="tl">
                    <a:srgbClr val="C0C0C0"/>
                  </a:outerShdw>
                </a:effectLst>
              </a:rPr>
              <a:t>(1). </a:t>
            </a:r>
            <a:r>
              <a:rPr lang="en-US">
                <a:effectLst>
                  <a:outerShdw blurRad="38100" dist="38100" dir="2700000" algn="tl">
                    <a:srgbClr val="C0C0C0"/>
                  </a:outerShdw>
                </a:effectLst>
              </a:rPr>
              <a:t>Một liên kết được thiết lập giữa một cặp tiến trình khi và chỉ khi cả hai thành viên có một hộp thư chia sẻ.</a:t>
            </a:r>
          </a:p>
          <a:p>
            <a:pPr algn="just">
              <a:buClr>
                <a:srgbClr val="FF0000"/>
              </a:buClr>
              <a:buSzPct val="140000"/>
              <a:buFontTx/>
              <a:buNone/>
            </a:pPr>
            <a:r>
              <a:rPr lang="en-US">
                <a:effectLst>
                  <a:outerShdw blurRad="38100" dist="38100" dir="2700000" algn="tl">
                    <a:srgbClr val="C0C0C0"/>
                  </a:outerShdw>
                </a:effectLst>
              </a:rPr>
              <a:t>	</a:t>
            </a:r>
            <a:r>
              <a:rPr lang="en-US" smtClean="0">
                <a:effectLst>
                  <a:outerShdw blurRad="38100" dist="38100" dir="2700000" algn="tl">
                    <a:srgbClr val="C0C0C0"/>
                  </a:outerShdw>
                </a:effectLst>
              </a:rPr>
              <a:t>(2). </a:t>
            </a:r>
            <a:r>
              <a:rPr lang="en-US">
                <a:effectLst>
                  <a:outerShdw blurRad="38100" dist="38100" dir="2700000" algn="tl">
                    <a:srgbClr val="C0C0C0"/>
                  </a:outerShdw>
                </a:effectLst>
              </a:rPr>
              <a:t>Một liên kết có thể được gắn với nhiều hơn 2 tiến trình.</a:t>
            </a:r>
          </a:p>
          <a:p>
            <a:pPr algn="just">
              <a:buClr>
                <a:srgbClr val="FF0000"/>
              </a:buClr>
              <a:buSzPct val="140000"/>
              <a:buFontTx/>
              <a:buNone/>
            </a:pPr>
            <a:r>
              <a:rPr lang="en-US">
                <a:effectLst>
                  <a:outerShdw blurRad="38100" dist="38100" dir="2700000" algn="tl">
                    <a:srgbClr val="C0C0C0"/>
                  </a:outerShdw>
                </a:effectLst>
              </a:rPr>
              <a:t>	</a:t>
            </a:r>
            <a:r>
              <a:rPr lang="en-US" smtClean="0">
                <a:effectLst>
                  <a:outerShdw blurRad="38100" dist="38100" dir="2700000" algn="tl">
                    <a:srgbClr val="C0C0C0"/>
                  </a:outerShdw>
                </a:effectLst>
              </a:rPr>
              <a:t>(3). </a:t>
            </a:r>
            <a:r>
              <a:rPr lang="en-US">
                <a:effectLst>
                  <a:outerShdw blurRad="38100" dist="38100" dir="2700000" algn="tl">
                    <a:srgbClr val="C0C0C0"/>
                  </a:outerShdw>
                </a:effectLst>
              </a:rPr>
              <a:t>Giữa mỗi cặp tiến trình tuyền thông có thể có một số liên kết khác nhau, mỗi liên kết tương ứng với một hộp thư.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wipe(down)">
                                      <p:cBhvr>
                                        <p:cTn id="7" dur="580">
                                          <p:stCondLst>
                                            <p:cond delay="0"/>
                                          </p:stCondLst>
                                        </p:cTn>
                                        <p:tgtEl>
                                          <p:spTgt spid="216067">
                                            <p:txEl>
                                              <p:pRg st="0" end="0"/>
                                            </p:txEl>
                                          </p:spTgt>
                                        </p:tgtEl>
                                      </p:cBhvr>
                                    </p:animEffect>
                                    <p:anim calcmode="lin" valueType="num">
                                      <p:cBhvr>
                                        <p:cTn id="8" dur="1822" tmFilter="0,0; 0.14,0.36; 0.43,0.73; 0.71,0.91; 1.0,1.0">
                                          <p:stCondLst>
                                            <p:cond delay="0"/>
                                          </p:stCondLst>
                                        </p:cTn>
                                        <p:tgtEl>
                                          <p:spTgt spid="21606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606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606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606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606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16067">
                                            <p:txEl>
                                              <p:pRg st="0" end="0"/>
                                            </p:txEl>
                                          </p:spTgt>
                                        </p:tgtEl>
                                      </p:cBhvr>
                                      <p:to x="100000" y="60000"/>
                                    </p:animScale>
                                    <p:animScale>
                                      <p:cBhvr>
                                        <p:cTn id="14" dur="166" decel="50000">
                                          <p:stCondLst>
                                            <p:cond delay="676"/>
                                          </p:stCondLst>
                                        </p:cTn>
                                        <p:tgtEl>
                                          <p:spTgt spid="216067">
                                            <p:txEl>
                                              <p:pRg st="0" end="0"/>
                                            </p:txEl>
                                          </p:spTgt>
                                        </p:tgtEl>
                                      </p:cBhvr>
                                      <p:to x="100000" y="100000"/>
                                    </p:animScale>
                                    <p:animScale>
                                      <p:cBhvr>
                                        <p:cTn id="15" dur="26">
                                          <p:stCondLst>
                                            <p:cond delay="1312"/>
                                          </p:stCondLst>
                                        </p:cTn>
                                        <p:tgtEl>
                                          <p:spTgt spid="216067">
                                            <p:txEl>
                                              <p:pRg st="0" end="0"/>
                                            </p:txEl>
                                          </p:spTgt>
                                        </p:tgtEl>
                                      </p:cBhvr>
                                      <p:to x="100000" y="80000"/>
                                    </p:animScale>
                                    <p:animScale>
                                      <p:cBhvr>
                                        <p:cTn id="16" dur="166" decel="50000">
                                          <p:stCondLst>
                                            <p:cond delay="1338"/>
                                          </p:stCondLst>
                                        </p:cTn>
                                        <p:tgtEl>
                                          <p:spTgt spid="216067">
                                            <p:txEl>
                                              <p:pRg st="0" end="0"/>
                                            </p:txEl>
                                          </p:spTgt>
                                        </p:tgtEl>
                                      </p:cBhvr>
                                      <p:to x="100000" y="100000"/>
                                    </p:animScale>
                                    <p:animScale>
                                      <p:cBhvr>
                                        <p:cTn id="17" dur="26">
                                          <p:stCondLst>
                                            <p:cond delay="1642"/>
                                          </p:stCondLst>
                                        </p:cTn>
                                        <p:tgtEl>
                                          <p:spTgt spid="216067">
                                            <p:txEl>
                                              <p:pRg st="0" end="0"/>
                                            </p:txEl>
                                          </p:spTgt>
                                        </p:tgtEl>
                                      </p:cBhvr>
                                      <p:to x="100000" y="90000"/>
                                    </p:animScale>
                                    <p:animScale>
                                      <p:cBhvr>
                                        <p:cTn id="18" dur="166" decel="50000">
                                          <p:stCondLst>
                                            <p:cond delay="1668"/>
                                          </p:stCondLst>
                                        </p:cTn>
                                        <p:tgtEl>
                                          <p:spTgt spid="216067">
                                            <p:txEl>
                                              <p:pRg st="0" end="0"/>
                                            </p:txEl>
                                          </p:spTgt>
                                        </p:tgtEl>
                                      </p:cBhvr>
                                      <p:to x="100000" y="100000"/>
                                    </p:animScale>
                                    <p:animScale>
                                      <p:cBhvr>
                                        <p:cTn id="19" dur="26">
                                          <p:stCondLst>
                                            <p:cond delay="1808"/>
                                          </p:stCondLst>
                                        </p:cTn>
                                        <p:tgtEl>
                                          <p:spTgt spid="216067">
                                            <p:txEl>
                                              <p:pRg st="0" end="0"/>
                                            </p:txEl>
                                          </p:spTgt>
                                        </p:tgtEl>
                                      </p:cBhvr>
                                      <p:to x="100000" y="95000"/>
                                    </p:animScale>
                                    <p:animScale>
                                      <p:cBhvr>
                                        <p:cTn id="20" dur="166" decel="50000">
                                          <p:stCondLst>
                                            <p:cond delay="1834"/>
                                          </p:stCondLst>
                                        </p:cTn>
                                        <p:tgtEl>
                                          <p:spTgt spid="21606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16067">
                                            <p:txEl>
                                              <p:pRg st="1" end="1"/>
                                            </p:txEl>
                                          </p:spTgt>
                                        </p:tgtEl>
                                        <p:attrNameLst>
                                          <p:attrName>style.visibility</p:attrName>
                                        </p:attrNameLst>
                                      </p:cBhvr>
                                      <p:to>
                                        <p:strVal val="visible"/>
                                      </p:to>
                                    </p:set>
                                    <p:animEffect transition="in" filter="wipe(down)">
                                      <p:cBhvr>
                                        <p:cTn id="25" dur="580">
                                          <p:stCondLst>
                                            <p:cond delay="0"/>
                                          </p:stCondLst>
                                        </p:cTn>
                                        <p:tgtEl>
                                          <p:spTgt spid="216067">
                                            <p:txEl>
                                              <p:pRg st="1" end="1"/>
                                            </p:txEl>
                                          </p:spTgt>
                                        </p:tgtEl>
                                      </p:cBhvr>
                                    </p:animEffect>
                                    <p:anim calcmode="lin" valueType="num">
                                      <p:cBhvr>
                                        <p:cTn id="26" dur="1822" tmFilter="0,0; 0.14,0.36; 0.43,0.73; 0.71,0.91; 1.0,1.0">
                                          <p:stCondLst>
                                            <p:cond delay="0"/>
                                          </p:stCondLst>
                                        </p:cTn>
                                        <p:tgtEl>
                                          <p:spTgt spid="21606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1606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1606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1606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1606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16067">
                                            <p:txEl>
                                              <p:pRg st="1" end="1"/>
                                            </p:txEl>
                                          </p:spTgt>
                                        </p:tgtEl>
                                      </p:cBhvr>
                                      <p:to x="100000" y="60000"/>
                                    </p:animScale>
                                    <p:animScale>
                                      <p:cBhvr>
                                        <p:cTn id="32" dur="166" decel="50000">
                                          <p:stCondLst>
                                            <p:cond delay="676"/>
                                          </p:stCondLst>
                                        </p:cTn>
                                        <p:tgtEl>
                                          <p:spTgt spid="216067">
                                            <p:txEl>
                                              <p:pRg st="1" end="1"/>
                                            </p:txEl>
                                          </p:spTgt>
                                        </p:tgtEl>
                                      </p:cBhvr>
                                      <p:to x="100000" y="100000"/>
                                    </p:animScale>
                                    <p:animScale>
                                      <p:cBhvr>
                                        <p:cTn id="33" dur="26">
                                          <p:stCondLst>
                                            <p:cond delay="1312"/>
                                          </p:stCondLst>
                                        </p:cTn>
                                        <p:tgtEl>
                                          <p:spTgt spid="216067">
                                            <p:txEl>
                                              <p:pRg st="1" end="1"/>
                                            </p:txEl>
                                          </p:spTgt>
                                        </p:tgtEl>
                                      </p:cBhvr>
                                      <p:to x="100000" y="80000"/>
                                    </p:animScale>
                                    <p:animScale>
                                      <p:cBhvr>
                                        <p:cTn id="34" dur="166" decel="50000">
                                          <p:stCondLst>
                                            <p:cond delay="1338"/>
                                          </p:stCondLst>
                                        </p:cTn>
                                        <p:tgtEl>
                                          <p:spTgt spid="216067">
                                            <p:txEl>
                                              <p:pRg st="1" end="1"/>
                                            </p:txEl>
                                          </p:spTgt>
                                        </p:tgtEl>
                                      </p:cBhvr>
                                      <p:to x="100000" y="100000"/>
                                    </p:animScale>
                                    <p:animScale>
                                      <p:cBhvr>
                                        <p:cTn id="35" dur="26">
                                          <p:stCondLst>
                                            <p:cond delay="1642"/>
                                          </p:stCondLst>
                                        </p:cTn>
                                        <p:tgtEl>
                                          <p:spTgt spid="216067">
                                            <p:txEl>
                                              <p:pRg st="1" end="1"/>
                                            </p:txEl>
                                          </p:spTgt>
                                        </p:tgtEl>
                                      </p:cBhvr>
                                      <p:to x="100000" y="90000"/>
                                    </p:animScale>
                                    <p:animScale>
                                      <p:cBhvr>
                                        <p:cTn id="36" dur="166" decel="50000">
                                          <p:stCondLst>
                                            <p:cond delay="1668"/>
                                          </p:stCondLst>
                                        </p:cTn>
                                        <p:tgtEl>
                                          <p:spTgt spid="216067">
                                            <p:txEl>
                                              <p:pRg st="1" end="1"/>
                                            </p:txEl>
                                          </p:spTgt>
                                        </p:tgtEl>
                                      </p:cBhvr>
                                      <p:to x="100000" y="100000"/>
                                    </p:animScale>
                                    <p:animScale>
                                      <p:cBhvr>
                                        <p:cTn id="37" dur="26">
                                          <p:stCondLst>
                                            <p:cond delay="1808"/>
                                          </p:stCondLst>
                                        </p:cTn>
                                        <p:tgtEl>
                                          <p:spTgt spid="216067">
                                            <p:txEl>
                                              <p:pRg st="1" end="1"/>
                                            </p:txEl>
                                          </p:spTgt>
                                        </p:tgtEl>
                                      </p:cBhvr>
                                      <p:to x="100000" y="95000"/>
                                    </p:animScale>
                                    <p:animScale>
                                      <p:cBhvr>
                                        <p:cTn id="38" dur="166" decel="50000">
                                          <p:stCondLst>
                                            <p:cond delay="1834"/>
                                          </p:stCondLst>
                                        </p:cTn>
                                        <p:tgtEl>
                                          <p:spTgt spid="21606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16067">
                                            <p:txEl>
                                              <p:pRg st="2" end="2"/>
                                            </p:txEl>
                                          </p:spTgt>
                                        </p:tgtEl>
                                        <p:attrNameLst>
                                          <p:attrName>style.visibility</p:attrName>
                                        </p:attrNameLst>
                                      </p:cBhvr>
                                      <p:to>
                                        <p:strVal val="visible"/>
                                      </p:to>
                                    </p:set>
                                    <p:animEffect transition="in" filter="wipe(down)">
                                      <p:cBhvr>
                                        <p:cTn id="43" dur="580">
                                          <p:stCondLst>
                                            <p:cond delay="0"/>
                                          </p:stCondLst>
                                        </p:cTn>
                                        <p:tgtEl>
                                          <p:spTgt spid="216067">
                                            <p:txEl>
                                              <p:pRg st="2" end="2"/>
                                            </p:txEl>
                                          </p:spTgt>
                                        </p:tgtEl>
                                      </p:cBhvr>
                                    </p:animEffect>
                                    <p:anim calcmode="lin" valueType="num">
                                      <p:cBhvr>
                                        <p:cTn id="44" dur="1822" tmFilter="0,0; 0.14,0.36; 0.43,0.73; 0.71,0.91; 1.0,1.0">
                                          <p:stCondLst>
                                            <p:cond delay="0"/>
                                          </p:stCondLst>
                                        </p:cTn>
                                        <p:tgtEl>
                                          <p:spTgt spid="21606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1606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1606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1606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1606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16067">
                                            <p:txEl>
                                              <p:pRg st="2" end="2"/>
                                            </p:txEl>
                                          </p:spTgt>
                                        </p:tgtEl>
                                      </p:cBhvr>
                                      <p:to x="100000" y="60000"/>
                                    </p:animScale>
                                    <p:animScale>
                                      <p:cBhvr>
                                        <p:cTn id="50" dur="166" decel="50000">
                                          <p:stCondLst>
                                            <p:cond delay="676"/>
                                          </p:stCondLst>
                                        </p:cTn>
                                        <p:tgtEl>
                                          <p:spTgt spid="216067">
                                            <p:txEl>
                                              <p:pRg st="2" end="2"/>
                                            </p:txEl>
                                          </p:spTgt>
                                        </p:tgtEl>
                                      </p:cBhvr>
                                      <p:to x="100000" y="100000"/>
                                    </p:animScale>
                                    <p:animScale>
                                      <p:cBhvr>
                                        <p:cTn id="51" dur="26">
                                          <p:stCondLst>
                                            <p:cond delay="1312"/>
                                          </p:stCondLst>
                                        </p:cTn>
                                        <p:tgtEl>
                                          <p:spTgt spid="216067">
                                            <p:txEl>
                                              <p:pRg st="2" end="2"/>
                                            </p:txEl>
                                          </p:spTgt>
                                        </p:tgtEl>
                                      </p:cBhvr>
                                      <p:to x="100000" y="80000"/>
                                    </p:animScale>
                                    <p:animScale>
                                      <p:cBhvr>
                                        <p:cTn id="52" dur="166" decel="50000">
                                          <p:stCondLst>
                                            <p:cond delay="1338"/>
                                          </p:stCondLst>
                                        </p:cTn>
                                        <p:tgtEl>
                                          <p:spTgt spid="216067">
                                            <p:txEl>
                                              <p:pRg st="2" end="2"/>
                                            </p:txEl>
                                          </p:spTgt>
                                        </p:tgtEl>
                                      </p:cBhvr>
                                      <p:to x="100000" y="100000"/>
                                    </p:animScale>
                                    <p:animScale>
                                      <p:cBhvr>
                                        <p:cTn id="53" dur="26">
                                          <p:stCondLst>
                                            <p:cond delay="1642"/>
                                          </p:stCondLst>
                                        </p:cTn>
                                        <p:tgtEl>
                                          <p:spTgt spid="216067">
                                            <p:txEl>
                                              <p:pRg st="2" end="2"/>
                                            </p:txEl>
                                          </p:spTgt>
                                        </p:tgtEl>
                                      </p:cBhvr>
                                      <p:to x="100000" y="90000"/>
                                    </p:animScale>
                                    <p:animScale>
                                      <p:cBhvr>
                                        <p:cTn id="54" dur="166" decel="50000">
                                          <p:stCondLst>
                                            <p:cond delay="1668"/>
                                          </p:stCondLst>
                                        </p:cTn>
                                        <p:tgtEl>
                                          <p:spTgt spid="216067">
                                            <p:txEl>
                                              <p:pRg st="2" end="2"/>
                                            </p:txEl>
                                          </p:spTgt>
                                        </p:tgtEl>
                                      </p:cBhvr>
                                      <p:to x="100000" y="100000"/>
                                    </p:animScale>
                                    <p:animScale>
                                      <p:cBhvr>
                                        <p:cTn id="55" dur="26">
                                          <p:stCondLst>
                                            <p:cond delay="1808"/>
                                          </p:stCondLst>
                                        </p:cTn>
                                        <p:tgtEl>
                                          <p:spTgt spid="216067">
                                            <p:txEl>
                                              <p:pRg st="2" end="2"/>
                                            </p:txEl>
                                          </p:spTgt>
                                        </p:tgtEl>
                                      </p:cBhvr>
                                      <p:to x="100000" y="95000"/>
                                    </p:animScale>
                                    <p:animScale>
                                      <p:cBhvr>
                                        <p:cTn id="56" dur="166" decel="50000">
                                          <p:stCondLst>
                                            <p:cond delay="1834"/>
                                          </p:stCondLst>
                                        </p:cTn>
                                        <p:tgtEl>
                                          <p:spTgt spid="216067">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16067">
                                            <p:txEl>
                                              <p:pRg st="3" end="3"/>
                                            </p:txEl>
                                          </p:spTgt>
                                        </p:tgtEl>
                                        <p:attrNameLst>
                                          <p:attrName>style.visibility</p:attrName>
                                        </p:attrNameLst>
                                      </p:cBhvr>
                                      <p:to>
                                        <p:strVal val="visible"/>
                                      </p:to>
                                    </p:set>
                                    <p:animEffect transition="in" filter="wipe(down)">
                                      <p:cBhvr>
                                        <p:cTn id="61" dur="580">
                                          <p:stCondLst>
                                            <p:cond delay="0"/>
                                          </p:stCondLst>
                                        </p:cTn>
                                        <p:tgtEl>
                                          <p:spTgt spid="216067">
                                            <p:txEl>
                                              <p:pRg st="3" end="3"/>
                                            </p:txEl>
                                          </p:spTgt>
                                        </p:tgtEl>
                                      </p:cBhvr>
                                    </p:animEffect>
                                    <p:anim calcmode="lin" valueType="num">
                                      <p:cBhvr>
                                        <p:cTn id="62" dur="1822" tmFilter="0,0; 0.14,0.36; 0.43,0.73; 0.71,0.91; 1.0,1.0">
                                          <p:stCondLst>
                                            <p:cond delay="0"/>
                                          </p:stCondLst>
                                        </p:cTn>
                                        <p:tgtEl>
                                          <p:spTgt spid="216067">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16067">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16067">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16067">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16067">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16067">
                                            <p:txEl>
                                              <p:pRg st="3" end="3"/>
                                            </p:txEl>
                                          </p:spTgt>
                                        </p:tgtEl>
                                      </p:cBhvr>
                                      <p:to x="100000" y="60000"/>
                                    </p:animScale>
                                    <p:animScale>
                                      <p:cBhvr>
                                        <p:cTn id="68" dur="166" decel="50000">
                                          <p:stCondLst>
                                            <p:cond delay="676"/>
                                          </p:stCondLst>
                                        </p:cTn>
                                        <p:tgtEl>
                                          <p:spTgt spid="216067">
                                            <p:txEl>
                                              <p:pRg st="3" end="3"/>
                                            </p:txEl>
                                          </p:spTgt>
                                        </p:tgtEl>
                                      </p:cBhvr>
                                      <p:to x="100000" y="100000"/>
                                    </p:animScale>
                                    <p:animScale>
                                      <p:cBhvr>
                                        <p:cTn id="69" dur="26">
                                          <p:stCondLst>
                                            <p:cond delay="1312"/>
                                          </p:stCondLst>
                                        </p:cTn>
                                        <p:tgtEl>
                                          <p:spTgt spid="216067">
                                            <p:txEl>
                                              <p:pRg st="3" end="3"/>
                                            </p:txEl>
                                          </p:spTgt>
                                        </p:tgtEl>
                                      </p:cBhvr>
                                      <p:to x="100000" y="80000"/>
                                    </p:animScale>
                                    <p:animScale>
                                      <p:cBhvr>
                                        <p:cTn id="70" dur="166" decel="50000">
                                          <p:stCondLst>
                                            <p:cond delay="1338"/>
                                          </p:stCondLst>
                                        </p:cTn>
                                        <p:tgtEl>
                                          <p:spTgt spid="216067">
                                            <p:txEl>
                                              <p:pRg st="3" end="3"/>
                                            </p:txEl>
                                          </p:spTgt>
                                        </p:tgtEl>
                                      </p:cBhvr>
                                      <p:to x="100000" y="100000"/>
                                    </p:animScale>
                                    <p:animScale>
                                      <p:cBhvr>
                                        <p:cTn id="71" dur="26">
                                          <p:stCondLst>
                                            <p:cond delay="1642"/>
                                          </p:stCondLst>
                                        </p:cTn>
                                        <p:tgtEl>
                                          <p:spTgt spid="216067">
                                            <p:txEl>
                                              <p:pRg st="3" end="3"/>
                                            </p:txEl>
                                          </p:spTgt>
                                        </p:tgtEl>
                                      </p:cBhvr>
                                      <p:to x="100000" y="90000"/>
                                    </p:animScale>
                                    <p:animScale>
                                      <p:cBhvr>
                                        <p:cTn id="72" dur="166" decel="50000">
                                          <p:stCondLst>
                                            <p:cond delay="1668"/>
                                          </p:stCondLst>
                                        </p:cTn>
                                        <p:tgtEl>
                                          <p:spTgt spid="216067">
                                            <p:txEl>
                                              <p:pRg st="3" end="3"/>
                                            </p:txEl>
                                          </p:spTgt>
                                        </p:tgtEl>
                                      </p:cBhvr>
                                      <p:to x="100000" y="100000"/>
                                    </p:animScale>
                                    <p:animScale>
                                      <p:cBhvr>
                                        <p:cTn id="73" dur="26">
                                          <p:stCondLst>
                                            <p:cond delay="1808"/>
                                          </p:stCondLst>
                                        </p:cTn>
                                        <p:tgtEl>
                                          <p:spTgt spid="216067">
                                            <p:txEl>
                                              <p:pRg st="3" end="3"/>
                                            </p:txEl>
                                          </p:spTgt>
                                        </p:tgtEl>
                                      </p:cBhvr>
                                      <p:to x="100000" y="95000"/>
                                    </p:animScale>
                                    <p:animScale>
                                      <p:cBhvr>
                                        <p:cTn id="74" dur="166" decel="50000">
                                          <p:stCondLst>
                                            <p:cond delay="1834"/>
                                          </p:stCondLst>
                                        </p:cTn>
                                        <p:tgtEl>
                                          <p:spTgt spid="216067">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9704CD8-09FF-434A-84A0-81FA60D2B07A}" type="slidenum">
              <a:rPr lang="en-US"/>
              <a:pPr/>
              <a:t>62</a:t>
            </a:fld>
            <a:endParaRPr lang="en-US"/>
          </a:p>
        </p:txBody>
      </p:sp>
      <p:sp>
        <p:nvSpPr>
          <p:cNvPr id="217090" name="Rectangle 2"/>
          <p:cNvSpPr>
            <a:spLocks noGrp="1" noChangeArrowheads="1"/>
          </p:cNvSpPr>
          <p:nvPr>
            <p:ph type="title"/>
          </p:nvPr>
        </p:nvSpPr>
        <p:spPr>
          <a:xfrm>
            <a:off x="457200" y="274638"/>
            <a:ext cx="8229600" cy="887412"/>
          </a:xfrm>
        </p:spPr>
        <p:txBody>
          <a:bodyPr/>
          <a:lstStyle/>
          <a:p>
            <a:r>
              <a:rPr lang="en-US" smtClean="0">
                <a:solidFill>
                  <a:srgbClr val="FF3300"/>
                </a:solidFill>
                <a:effectLst>
                  <a:outerShdw blurRad="38100" dist="38100" dir="2700000" algn="tl">
                    <a:srgbClr val="C0C0C0"/>
                  </a:outerShdw>
                </a:effectLst>
              </a:rPr>
              <a:t>Truyền thông báo</a:t>
            </a:r>
            <a:endParaRPr lang="en-US">
              <a:solidFill>
                <a:srgbClr val="FF3300"/>
              </a:solidFill>
            </a:endParaRPr>
          </a:p>
        </p:txBody>
      </p:sp>
      <p:sp>
        <p:nvSpPr>
          <p:cNvPr id="217091" name="Rectangle 3"/>
          <p:cNvSpPr>
            <a:spLocks noGrp="1" noChangeArrowheads="1"/>
          </p:cNvSpPr>
          <p:nvPr>
            <p:ph type="body" idx="1"/>
          </p:nvPr>
        </p:nvSpPr>
        <p:spPr>
          <a:xfrm>
            <a:off x="484188" y="1398588"/>
            <a:ext cx="8310562" cy="4686300"/>
          </a:xfrm>
        </p:spPr>
        <p:txBody>
          <a:bodyPr/>
          <a:lstStyle/>
          <a:p>
            <a:pPr algn="just">
              <a:buClr>
                <a:srgbClr val="FF0000"/>
              </a:buClr>
              <a:buSzPct val="140000"/>
            </a:pPr>
            <a:r>
              <a:rPr lang="en-US">
                <a:effectLst>
                  <a:outerShdw blurRad="38100" dist="38100" dir="2700000" algn="tl">
                    <a:srgbClr val="C0C0C0"/>
                  </a:outerShdw>
                </a:effectLst>
              </a:rPr>
              <a:t>Giả sử các tiến trình P</a:t>
            </a:r>
            <a:r>
              <a:rPr lang="en-US" baseline="-25000">
                <a:effectLst>
                  <a:outerShdw blurRad="38100" dist="38100" dir="2700000" algn="tl">
                    <a:srgbClr val="C0C0C0"/>
                  </a:outerShdw>
                </a:effectLst>
              </a:rPr>
              <a:t>1</a:t>
            </a:r>
            <a:r>
              <a:rPr lang="en-US" baseline="30000">
                <a:effectLst>
                  <a:outerShdw blurRad="38100" dist="38100" dir="2700000" algn="tl">
                    <a:srgbClr val="C0C0C0"/>
                  </a:outerShdw>
                </a:effectLst>
              </a:rPr>
              <a:t>,</a:t>
            </a:r>
            <a:r>
              <a:rPr lang="en-US" baseline="-25000">
                <a:effectLst>
                  <a:outerShdw blurRad="38100" dist="38100" dir="2700000" algn="tl">
                    <a:srgbClr val="C0C0C0"/>
                  </a:outerShdw>
                </a:effectLst>
              </a:rPr>
              <a:t> </a:t>
            </a:r>
            <a:r>
              <a:rPr lang="en-US">
                <a:effectLst>
                  <a:outerShdw blurRad="38100" dist="38100" dir="2700000" algn="tl">
                    <a:srgbClr val="C0C0C0"/>
                  </a:outerShdw>
                </a:effectLst>
              </a:rPr>
              <a:t> P</a:t>
            </a:r>
            <a:r>
              <a:rPr lang="en-US" baseline="-25000">
                <a:effectLst>
                  <a:outerShdw blurRad="38100" dist="38100" dir="2700000" algn="tl">
                    <a:srgbClr val="C0C0C0"/>
                  </a:outerShdw>
                </a:effectLst>
              </a:rPr>
              <a:t>2</a:t>
            </a:r>
            <a:r>
              <a:rPr lang="en-US" baseline="30000">
                <a:effectLst>
                  <a:outerShdw blurRad="38100" dist="38100" dir="2700000" algn="tl">
                    <a:srgbClr val="C0C0C0"/>
                  </a:outerShdw>
                </a:effectLst>
              </a:rPr>
              <a:t>,</a:t>
            </a:r>
            <a:r>
              <a:rPr lang="en-US" baseline="-25000">
                <a:effectLst>
                  <a:outerShdw blurRad="38100" dist="38100" dir="2700000" algn="tl">
                    <a:srgbClr val="C0C0C0"/>
                  </a:outerShdw>
                </a:effectLst>
              </a:rPr>
              <a:t> </a:t>
            </a:r>
            <a:r>
              <a:rPr lang="en-US">
                <a:effectLst>
                  <a:outerShdw blurRad="38100" dist="38100" dir="2700000" algn="tl">
                    <a:srgbClr val="C0C0C0"/>
                  </a:outerShdw>
                </a:effectLst>
              </a:rPr>
              <a:t>P</a:t>
            </a:r>
            <a:r>
              <a:rPr lang="en-US" baseline="-25000">
                <a:effectLst>
                  <a:outerShdw blurRad="38100" dist="38100" dir="2700000" algn="tl">
                    <a:srgbClr val="C0C0C0"/>
                  </a:outerShdw>
                </a:effectLst>
              </a:rPr>
              <a:t>3</a:t>
            </a:r>
            <a:r>
              <a:rPr lang="en-US" baseline="30000">
                <a:effectLst>
                  <a:outerShdw blurRad="38100" dist="38100" dir="2700000" algn="tl">
                    <a:srgbClr val="C0C0C0"/>
                  </a:outerShdw>
                </a:effectLst>
              </a:rPr>
              <a:t> </a:t>
            </a:r>
            <a:r>
              <a:rPr lang="en-US">
                <a:effectLst>
                  <a:outerShdw blurRad="38100" dist="38100" dir="2700000" algn="tl">
                    <a:srgbClr val="C0C0C0"/>
                  </a:outerShdw>
                </a:effectLst>
              </a:rPr>
              <a:t> chia sẻ một hộp thư A. </a:t>
            </a:r>
          </a:p>
          <a:p>
            <a:pPr algn="just">
              <a:buClr>
                <a:srgbClr val="FF0000"/>
              </a:buClr>
              <a:buSzPct val="140000"/>
              <a:buFontTx/>
              <a:buNone/>
            </a:pPr>
            <a:r>
              <a:rPr lang="en-US">
                <a:effectLst>
                  <a:outerShdw blurRad="38100" dist="38100" dir="2700000" algn="tl">
                    <a:srgbClr val="C0C0C0"/>
                  </a:outerShdw>
                </a:effectLst>
              </a:rPr>
              <a:t>+ Tiến trình P</a:t>
            </a:r>
            <a:r>
              <a:rPr lang="en-US" baseline="-25000">
                <a:effectLst>
                  <a:outerShdw blurRad="38100" dist="38100" dir="2700000" algn="tl">
                    <a:srgbClr val="C0C0C0"/>
                  </a:outerShdw>
                </a:effectLst>
              </a:rPr>
              <a:t>1 </a:t>
            </a:r>
            <a:r>
              <a:rPr lang="en-US">
                <a:effectLst>
                  <a:outerShdw blurRad="38100" dist="38100" dir="2700000" algn="tl">
                    <a:srgbClr val="C0C0C0"/>
                  </a:outerShdw>
                </a:effectLst>
              </a:rPr>
              <a:t>gửi một thông báo tới hộp thư A trong khi cả P</a:t>
            </a:r>
            <a:r>
              <a:rPr lang="en-US" baseline="-25000">
                <a:effectLst>
                  <a:outerShdw blurRad="38100" dist="38100" dir="2700000" algn="tl">
                    <a:srgbClr val="C0C0C0"/>
                  </a:outerShdw>
                </a:effectLst>
              </a:rPr>
              <a:t>2</a:t>
            </a:r>
            <a:r>
              <a:rPr lang="en-US" baseline="30000">
                <a:effectLst>
                  <a:outerShdw blurRad="38100" dist="38100" dir="2700000" algn="tl">
                    <a:srgbClr val="C0C0C0"/>
                  </a:outerShdw>
                </a:effectLst>
              </a:rPr>
              <a:t>,</a:t>
            </a:r>
            <a:r>
              <a:rPr lang="en-US" baseline="-25000">
                <a:effectLst>
                  <a:outerShdw blurRad="38100" dist="38100" dir="2700000" algn="tl">
                    <a:srgbClr val="C0C0C0"/>
                  </a:outerShdw>
                </a:effectLst>
              </a:rPr>
              <a:t> </a:t>
            </a:r>
            <a:r>
              <a:rPr lang="en-US">
                <a:effectLst>
                  <a:outerShdw blurRad="38100" dist="38100" dir="2700000" algn="tl">
                    <a:srgbClr val="C0C0C0"/>
                  </a:outerShdw>
                </a:effectLst>
              </a:rPr>
              <a:t>P</a:t>
            </a:r>
            <a:r>
              <a:rPr lang="en-US" baseline="-25000">
                <a:effectLst>
                  <a:outerShdw blurRad="38100" dist="38100" dir="2700000" algn="tl">
                    <a:srgbClr val="C0C0C0"/>
                  </a:outerShdw>
                </a:effectLst>
              </a:rPr>
              <a:t>3</a:t>
            </a:r>
            <a:r>
              <a:rPr lang="en-US" baseline="30000">
                <a:effectLst>
                  <a:outerShdw blurRad="38100" dist="38100" dir="2700000" algn="tl">
                    <a:srgbClr val="C0C0C0"/>
                  </a:outerShdw>
                </a:effectLst>
              </a:rPr>
              <a:t> </a:t>
            </a:r>
            <a:r>
              <a:rPr lang="en-US">
                <a:effectLst>
                  <a:outerShdw blurRad="38100" dist="38100" dir="2700000" algn="tl">
                    <a:srgbClr val="C0C0C0"/>
                  </a:outerShdw>
                </a:effectLst>
              </a:rPr>
              <a:t> đều thực thi nhận từ hộp thư A. </a:t>
            </a:r>
          </a:p>
          <a:p>
            <a:pPr algn="just">
              <a:buClr>
                <a:srgbClr val="FF0000"/>
              </a:buClr>
              <a:buSzPct val="140000"/>
              <a:buFontTx/>
              <a:buNone/>
            </a:pPr>
            <a:r>
              <a:rPr lang="en-US">
                <a:effectLst>
                  <a:outerShdw blurRad="38100" dist="38100" dir="2700000" algn="tl">
                    <a:srgbClr val="C0C0C0"/>
                  </a:outerShdw>
                </a:effectLst>
              </a:rPr>
              <a:t>+ Tiến trình nào sẽ nhận được thông báo được gửi bởi P</a:t>
            </a:r>
            <a:r>
              <a:rPr lang="en-US" baseline="-25000">
                <a:effectLst>
                  <a:outerShdw blurRad="38100" dist="38100" dir="2700000" algn="tl">
                    <a:srgbClr val="C0C0C0"/>
                  </a:outerShdw>
                </a:effectLst>
              </a:rPr>
              <a:t>1</a:t>
            </a:r>
            <a:r>
              <a:rPr lang="en-US" baseline="30000">
                <a:effectLst>
                  <a:outerShdw blurRad="38100" dist="38100" dir="2700000" algn="tl">
                    <a:srgbClr val="C0C0C0"/>
                  </a:outerShdw>
                </a:effectLst>
              </a:rPr>
              <a:t> </a:t>
            </a:r>
            <a:r>
              <a:rPr lang="en-US">
                <a:effectLst>
                  <a:outerShdw blurRad="38100" dist="38100" dir="2700000" algn="tl">
                    <a:srgbClr val="C0C0C0"/>
                  </a:outerShdw>
                </a:effectLst>
              </a:rPr>
              <a:t>? Câu trả lời phụ thuộc vào phương pháp nào dưới đây được chọn: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wipe(down)">
                                      <p:cBhvr>
                                        <p:cTn id="7" dur="580">
                                          <p:stCondLst>
                                            <p:cond delay="0"/>
                                          </p:stCondLst>
                                        </p:cTn>
                                        <p:tgtEl>
                                          <p:spTgt spid="217091">
                                            <p:txEl>
                                              <p:pRg st="0" end="0"/>
                                            </p:txEl>
                                          </p:spTgt>
                                        </p:tgtEl>
                                      </p:cBhvr>
                                    </p:animEffect>
                                    <p:anim calcmode="lin" valueType="num">
                                      <p:cBhvr>
                                        <p:cTn id="8" dur="1822" tmFilter="0,0; 0.14,0.36; 0.43,0.73; 0.71,0.91; 1.0,1.0">
                                          <p:stCondLst>
                                            <p:cond delay="0"/>
                                          </p:stCondLst>
                                        </p:cTn>
                                        <p:tgtEl>
                                          <p:spTgt spid="21709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709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709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709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709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17091">
                                            <p:txEl>
                                              <p:pRg st="0" end="0"/>
                                            </p:txEl>
                                          </p:spTgt>
                                        </p:tgtEl>
                                      </p:cBhvr>
                                      <p:to x="100000" y="60000"/>
                                    </p:animScale>
                                    <p:animScale>
                                      <p:cBhvr>
                                        <p:cTn id="14" dur="166" decel="50000">
                                          <p:stCondLst>
                                            <p:cond delay="676"/>
                                          </p:stCondLst>
                                        </p:cTn>
                                        <p:tgtEl>
                                          <p:spTgt spid="217091">
                                            <p:txEl>
                                              <p:pRg st="0" end="0"/>
                                            </p:txEl>
                                          </p:spTgt>
                                        </p:tgtEl>
                                      </p:cBhvr>
                                      <p:to x="100000" y="100000"/>
                                    </p:animScale>
                                    <p:animScale>
                                      <p:cBhvr>
                                        <p:cTn id="15" dur="26">
                                          <p:stCondLst>
                                            <p:cond delay="1312"/>
                                          </p:stCondLst>
                                        </p:cTn>
                                        <p:tgtEl>
                                          <p:spTgt spid="217091">
                                            <p:txEl>
                                              <p:pRg st="0" end="0"/>
                                            </p:txEl>
                                          </p:spTgt>
                                        </p:tgtEl>
                                      </p:cBhvr>
                                      <p:to x="100000" y="80000"/>
                                    </p:animScale>
                                    <p:animScale>
                                      <p:cBhvr>
                                        <p:cTn id="16" dur="166" decel="50000">
                                          <p:stCondLst>
                                            <p:cond delay="1338"/>
                                          </p:stCondLst>
                                        </p:cTn>
                                        <p:tgtEl>
                                          <p:spTgt spid="217091">
                                            <p:txEl>
                                              <p:pRg st="0" end="0"/>
                                            </p:txEl>
                                          </p:spTgt>
                                        </p:tgtEl>
                                      </p:cBhvr>
                                      <p:to x="100000" y="100000"/>
                                    </p:animScale>
                                    <p:animScale>
                                      <p:cBhvr>
                                        <p:cTn id="17" dur="26">
                                          <p:stCondLst>
                                            <p:cond delay="1642"/>
                                          </p:stCondLst>
                                        </p:cTn>
                                        <p:tgtEl>
                                          <p:spTgt spid="217091">
                                            <p:txEl>
                                              <p:pRg st="0" end="0"/>
                                            </p:txEl>
                                          </p:spTgt>
                                        </p:tgtEl>
                                      </p:cBhvr>
                                      <p:to x="100000" y="90000"/>
                                    </p:animScale>
                                    <p:animScale>
                                      <p:cBhvr>
                                        <p:cTn id="18" dur="166" decel="50000">
                                          <p:stCondLst>
                                            <p:cond delay="1668"/>
                                          </p:stCondLst>
                                        </p:cTn>
                                        <p:tgtEl>
                                          <p:spTgt spid="217091">
                                            <p:txEl>
                                              <p:pRg st="0" end="0"/>
                                            </p:txEl>
                                          </p:spTgt>
                                        </p:tgtEl>
                                      </p:cBhvr>
                                      <p:to x="100000" y="100000"/>
                                    </p:animScale>
                                    <p:animScale>
                                      <p:cBhvr>
                                        <p:cTn id="19" dur="26">
                                          <p:stCondLst>
                                            <p:cond delay="1808"/>
                                          </p:stCondLst>
                                        </p:cTn>
                                        <p:tgtEl>
                                          <p:spTgt spid="217091">
                                            <p:txEl>
                                              <p:pRg st="0" end="0"/>
                                            </p:txEl>
                                          </p:spTgt>
                                        </p:tgtEl>
                                      </p:cBhvr>
                                      <p:to x="100000" y="95000"/>
                                    </p:animScale>
                                    <p:animScale>
                                      <p:cBhvr>
                                        <p:cTn id="20" dur="166" decel="50000">
                                          <p:stCondLst>
                                            <p:cond delay="1834"/>
                                          </p:stCondLst>
                                        </p:cTn>
                                        <p:tgtEl>
                                          <p:spTgt spid="21709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17091">
                                            <p:txEl>
                                              <p:pRg st="1" end="1"/>
                                            </p:txEl>
                                          </p:spTgt>
                                        </p:tgtEl>
                                        <p:attrNameLst>
                                          <p:attrName>style.visibility</p:attrName>
                                        </p:attrNameLst>
                                      </p:cBhvr>
                                      <p:to>
                                        <p:strVal val="visible"/>
                                      </p:to>
                                    </p:set>
                                    <p:animEffect transition="in" filter="wipe(down)">
                                      <p:cBhvr>
                                        <p:cTn id="25" dur="580">
                                          <p:stCondLst>
                                            <p:cond delay="0"/>
                                          </p:stCondLst>
                                        </p:cTn>
                                        <p:tgtEl>
                                          <p:spTgt spid="217091">
                                            <p:txEl>
                                              <p:pRg st="1" end="1"/>
                                            </p:txEl>
                                          </p:spTgt>
                                        </p:tgtEl>
                                      </p:cBhvr>
                                    </p:animEffect>
                                    <p:anim calcmode="lin" valueType="num">
                                      <p:cBhvr>
                                        <p:cTn id="26" dur="1822" tmFilter="0,0; 0.14,0.36; 0.43,0.73; 0.71,0.91; 1.0,1.0">
                                          <p:stCondLst>
                                            <p:cond delay="0"/>
                                          </p:stCondLst>
                                        </p:cTn>
                                        <p:tgtEl>
                                          <p:spTgt spid="21709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1709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1709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1709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1709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17091">
                                            <p:txEl>
                                              <p:pRg st="1" end="1"/>
                                            </p:txEl>
                                          </p:spTgt>
                                        </p:tgtEl>
                                      </p:cBhvr>
                                      <p:to x="100000" y="60000"/>
                                    </p:animScale>
                                    <p:animScale>
                                      <p:cBhvr>
                                        <p:cTn id="32" dur="166" decel="50000">
                                          <p:stCondLst>
                                            <p:cond delay="676"/>
                                          </p:stCondLst>
                                        </p:cTn>
                                        <p:tgtEl>
                                          <p:spTgt spid="217091">
                                            <p:txEl>
                                              <p:pRg st="1" end="1"/>
                                            </p:txEl>
                                          </p:spTgt>
                                        </p:tgtEl>
                                      </p:cBhvr>
                                      <p:to x="100000" y="100000"/>
                                    </p:animScale>
                                    <p:animScale>
                                      <p:cBhvr>
                                        <p:cTn id="33" dur="26">
                                          <p:stCondLst>
                                            <p:cond delay="1312"/>
                                          </p:stCondLst>
                                        </p:cTn>
                                        <p:tgtEl>
                                          <p:spTgt spid="217091">
                                            <p:txEl>
                                              <p:pRg st="1" end="1"/>
                                            </p:txEl>
                                          </p:spTgt>
                                        </p:tgtEl>
                                      </p:cBhvr>
                                      <p:to x="100000" y="80000"/>
                                    </p:animScale>
                                    <p:animScale>
                                      <p:cBhvr>
                                        <p:cTn id="34" dur="166" decel="50000">
                                          <p:stCondLst>
                                            <p:cond delay="1338"/>
                                          </p:stCondLst>
                                        </p:cTn>
                                        <p:tgtEl>
                                          <p:spTgt spid="217091">
                                            <p:txEl>
                                              <p:pRg st="1" end="1"/>
                                            </p:txEl>
                                          </p:spTgt>
                                        </p:tgtEl>
                                      </p:cBhvr>
                                      <p:to x="100000" y="100000"/>
                                    </p:animScale>
                                    <p:animScale>
                                      <p:cBhvr>
                                        <p:cTn id="35" dur="26">
                                          <p:stCondLst>
                                            <p:cond delay="1642"/>
                                          </p:stCondLst>
                                        </p:cTn>
                                        <p:tgtEl>
                                          <p:spTgt spid="217091">
                                            <p:txEl>
                                              <p:pRg st="1" end="1"/>
                                            </p:txEl>
                                          </p:spTgt>
                                        </p:tgtEl>
                                      </p:cBhvr>
                                      <p:to x="100000" y="90000"/>
                                    </p:animScale>
                                    <p:animScale>
                                      <p:cBhvr>
                                        <p:cTn id="36" dur="166" decel="50000">
                                          <p:stCondLst>
                                            <p:cond delay="1668"/>
                                          </p:stCondLst>
                                        </p:cTn>
                                        <p:tgtEl>
                                          <p:spTgt spid="217091">
                                            <p:txEl>
                                              <p:pRg st="1" end="1"/>
                                            </p:txEl>
                                          </p:spTgt>
                                        </p:tgtEl>
                                      </p:cBhvr>
                                      <p:to x="100000" y="100000"/>
                                    </p:animScale>
                                    <p:animScale>
                                      <p:cBhvr>
                                        <p:cTn id="37" dur="26">
                                          <p:stCondLst>
                                            <p:cond delay="1808"/>
                                          </p:stCondLst>
                                        </p:cTn>
                                        <p:tgtEl>
                                          <p:spTgt spid="217091">
                                            <p:txEl>
                                              <p:pRg st="1" end="1"/>
                                            </p:txEl>
                                          </p:spTgt>
                                        </p:tgtEl>
                                      </p:cBhvr>
                                      <p:to x="100000" y="95000"/>
                                    </p:animScale>
                                    <p:animScale>
                                      <p:cBhvr>
                                        <p:cTn id="38" dur="166" decel="50000">
                                          <p:stCondLst>
                                            <p:cond delay="1834"/>
                                          </p:stCondLst>
                                        </p:cTn>
                                        <p:tgtEl>
                                          <p:spTgt spid="21709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17091">
                                            <p:txEl>
                                              <p:pRg st="2" end="2"/>
                                            </p:txEl>
                                          </p:spTgt>
                                        </p:tgtEl>
                                        <p:attrNameLst>
                                          <p:attrName>style.visibility</p:attrName>
                                        </p:attrNameLst>
                                      </p:cBhvr>
                                      <p:to>
                                        <p:strVal val="visible"/>
                                      </p:to>
                                    </p:set>
                                    <p:animEffect transition="in" filter="wipe(down)">
                                      <p:cBhvr>
                                        <p:cTn id="43" dur="580">
                                          <p:stCondLst>
                                            <p:cond delay="0"/>
                                          </p:stCondLst>
                                        </p:cTn>
                                        <p:tgtEl>
                                          <p:spTgt spid="217091">
                                            <p:txEl>
                                              <p:pRg st="2" end="2"/>
                                            </p:txEl>
                                          </p:spTgt>
                                        </p:tgtEl>
                                      </p:cBhvr>
                                    </p:animEffect>
                                    <p:anim calcmode="lin" valueType="num">
                                      <p:cBhvr>
                                        <p:cTn id="44" dur="1822" tmFilter="0,0; 0.14,0.36; 0.43,0.73; 0.71,0.91; 1.0,1.0">
                                          <p:stCondLst>
                                            <p:cond delay="0"/>
                                          </p:stCondLst>
                                        </p:cTn>
                                        <p:tgtEl>
                                          <p:spTgt spid="21709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1709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1709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1709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1709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17091">
                                            <p:txEl>
                                              <p:pRg st="2" end="2"/>
                                            </p:txEl>
                                          </p:spTgt>
                                        </p:tgtEl>
                                      </p:cBhvr>
                                      <p:to x="100000" y="60000"/>
                                    </p:animScale>
                                    <p:animScale>
                                      <p:cBhvr>
                                        <p:cTn id="50" dur="166" decel="50000">
                                          <p:stCondLst>
                                            <p:cond delay="676"/>
                                          </p:stCondLst>
                                        </p:cTn>
                                        <p:tgtEl>
                                          <p:spTgt spid="217091">
                                            <p:txEl>
                                              <p:pRg st="2" end="2"/>
                                            </p:txEl>
                                          </p:spTgt>
                                        </p:tgtEl>
                                      </p:cBhvr>
                                      <p:to x="100000" y="100000"/>
                                    </p:animScale>
                                    <p:animScale>
                                      <p:cBhvr>
                                        <p:cTn id="51" dur="26">
                                          <p:stCondLst>
                                            <p:cond delay="1312"/>
                                          </p:stCondLst>
                                        </p:cTn>
                                        <p:tgtEl>
                                          <p:spTgt spid="217091">
                                            <p:txEl>
                                              <p:pRg st="2" end="2"/>
                                            </p:txEl>
                                          </p:spTgt>
                                        </p:tgtEl>
                                      </p:cBhvr>
                                      <p:to x="100000" y="80000"/>
                                    </p:animScale>
                                    <p:animScale>
                                      <p:cBhvr>
                                        <p:cTn id="52" dur="166" decel="50000">
                                          <p:stCondLst>
                                            <p:cond delay="1338"/>
                                          </p:stCondLst>
                                        </p:cTn>
                                        <p:tgtEl>
                                          <p:spTgt spid="217091">
                                            <p:txEl>
                                              <p:pRg st="2" end="2"/>
                                            </p:txEl>
                                          </p:spTgt>
                                        </p:tgtEl>
                                      </p:cBhvr>
                                      <p:to x="100000" y="100000"/>
                                    </p:animScale>
                                    <p:animScale>
                                      <p:cBhvr>
                                        <p:cTn id="53" dur="26">
                                          <p:stCondLst>
                                            <p:cond delay="1642"/>
                                          </p:stCondLst>
                                        </p:cTn>
                                        <p:tgtEl>
                                          <p:spTgt spid="217091">
                                            <p:txEl>
                                              <p:pRg st="2" end="2"/>
                                            </p:txEl>
                                          </p:spTgt>
                                        </p:tgtEl>
                                      </p:cBhvr>
                                      <p:to x="100000" y="90000"/>
                                    </p:animScale>
                                    <p:animScale>
                                      <p:cBhvr>
                                        <p:cTn id="54" dur="166" decel="50000">
                                          <p:stCondLst>
                                            <p:cond delay="1668"/>
                                          </p:stCondLst>
                                        </p:cTn>
                                        <p:tgtEl>
                                          <p:spTgt spid="217091">
                                            <p:txEl>
                                              <p:pRg st="2" end="2"/>
                                            </p:txEl>
                                          </p:spTgt>
                                        </p:tgtEl>
                                      </p:cBhvr>
                                      <p:to x="100000" y="100000"/>
                                    </p:animScale>
                                    <p:animScale>
                                      <p:cBhvr>
                                        <p:cTn id="55" dur="26">
                                          <p:stCondLst>
                                            <p:cond delay="1808"/>
                                          </p:stCondLst>
                                        </p:cTn>
                                        <p:tgtEl>
                                          <p:spTgt spid="217091">
                                            <p:txEl>
                                              <p:pRg st="2" end="2"/>
                                            </p:txEl>
                                          </p:spTgt>
                                        </p:tgtEl>
                                      </p:cBhvr>
                                      <p:to x="100000" y="95000"/>
                                    </p:animScale>
                                    <p:animScale>
                                      <p:cBhvr>
                                        <p:cTn id="56" dur="166" decel="50000">
                                          <p:stCondLst>
                                            <p:cond delay="1834"/>
                                          </p:stCondLst>
                                        </p:cTn>
                                        <p:tgtEl>
                                          <p:spTgt spid="21709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2B4A005-D632-4CDB-B4D2-AC9962883643}" type="slidenum">
              <a:rPr lang="en-US"/>
              <a:pPr/>
              <a:t>63</a:t>
            </a:fld>
            <a:endParaRPr lang="en-US"/>
          </a:p>
        </p:txBody>
      </p:sp>
      <p:sp>
        <p:nvSpPr>
          <p:cNvPr id="263170" name="Rectangle 2"/>
          <p:cNvSpPr>
            <a:spLocks noGrp="1" noChangeArrowheads="1"/>
          </p:cNvSpPr>
          <p:nvPr>
            <p:ph type="title"/>
          </p:nvPr>
        </p:nvSpPr>
        <p:spPr>
          <a:xfrm>
            <a:off x="457200" y="274638"/>
            <a:ext cx="8229600" cy="887412"/>
          </a:xfrm>
        </p:spPr>
        <p:txBody>
          <a:bodyPr/>
          <a:lstStyle/>
          <a:p>
            <a:r>
              <a:rPr lang="en-US" smtClean="0">
                <a:solidFill>
                  <a:srgbClr val="FF3300"/>
                </a:solidFill>
                <a:effectLst>
                  <a:outerShdw blurRad="38100" dist="38100" dir="2700000" algn="tl">
                    <a:srgbClr val="C0C0C0"/>
                  </a:outerShdw>
                </a:effectLst>
              </a:rPr>
              <a:t>Truyền thông báo</a:t>
            </a:r>
            <a:endParaRPr lang="en-US">
              <a:solidFill>
                <a:srgbClr val="FF3300"/>
              </a:solidFill>
            </a:endParaRPr>
          </a:p>
        </p:txBody>
      </p:sp>
      <p:sp>
        <p:nvSpPr>
          <p:cNvPr id="263171" name="Rectangle 3"/>
          <p:cNvSpPr>
            <a:spLocks noGrp="1" noChangeArrowheads="1"/>
          </p:cNvSpPr>
          <p:nvPr>
            <p:ph type="body" idx="1"/>
          </p:nvPr>
        </p:nvSpPr>
        <p:spPr>
          <a:xfrm>
            <a:off x="569913" y="1185863"/>
            <a:ext cx="8310562" cy="4686300"/>
          </a:xfrm>
        </p:spPr>
        <p:txBody>
          <a:bodyPr/>
          <a:lstStyle/>
          <a:p>
            <a:pPr algn="just">
              <a:buClr>
                <a:srgbClr val="FF0000"/>
              </a:buClr>
              <a:buSzPct val="140000"/>
              <a:buFontTx/>
              <a:buNone/>
            </a:pPr>
            <a:r>
              <a:rPr lang="en-US" smtClean="0">
                <a:effectLst>
                  <a:outerShdw blurRad="38100" dist="38100" dir="2700000" algn="tl">
                    <a:srgbClr val="C0C0C0"/>
                  </a:outerShdw>
                </a:effectLst>
              </a:rPr>
              <a:t>(1). </a:t>
            </a:r>
            <a:r>
              <a:rPr lang="en-US">
                <a:effectLst>
                  <a:outerShdw blurRad="38100" dist="38100" dir="2700000" algn="tl">
                    <a:srgbClr val="C0C0C0"/>
                  </a:outerShdw>
                </a:effectLst>
              </a:rPr>
              <a:t>Cho phép một liên kết được nối với nhiều nhất 2 tiến trình.</a:t>
            </a:r>
          </a:p>
          <a:p>
            <a:pPr algn="just">
              <a:buClr>
                <a:srgbClr val="FF0000"/>
              </a:buClr>
              <a:buSzPct val="140000"/>
              <a:buFontTx/>
              <a:buNone/>
            </a:pPr>
            <a:r>
              <a:rPr lang="en-US" smtClean="0">
                <a:effectLst>
                  <a:outerShdw blurRad="38100" dist="38100" dir="2700000" algn="tl">
                    <a:srgbClr val="C0C0C0"/>
                  </a:outerShdw>
                </a:effectLst>
              </a:rPr>
              <a:t>(2). </a:t>
            </a:r>
            <a:r>
              <a:rPr lang="en-US">
                <a:effectLst>
                  <a:outerShdw blurRad="38100" dist="38100" dir="2700000" algn="tl">
                    <a:srgbClr val="C0C0C0"/>
                  </a:outerShdw>
                </a:effectLst>
              </a:rPr>
              <a:t>Cho phép nhiều nhất một tiến trình tại một thời điểm thực thi thao tác nhận.</a:t>
            </a:r>
          </a:p>
          <a:p>
            <a:pPr algn="just">
              <a:buClr>
                <a:srgbClr val="FF0000"/>
              </a:buClr>
              <a:buSzPct val="140000"/>
              <a:buFontTx/>
              <a:buNone/>
            </a:pPr>
            <a:r>
              <a:rPr lang="en-US" smtClean="0">
                <a:effectLst>
                  <a:outerShdw blurRad="38100" dist="38100" dir="2700000" algn="tl">
                    <a:srgbClr val="C0C0C0"/>
                  </a:outerShdw>
                </a:effectLst>
              </a:rPr>
              <a:t>(3). </a:t>
            </a:r>
            <a:r>
              <a:rPr lang="en-US">
                <a:effectLst>
                  <a:outerShdw blurRad="38100" dist="38100" dir="2700000" algn="tl">
                    <a:srgbClr val="C0C0C0"/>
                  </a:outerShdw>
                </a:effectLst>
              </a:rPr>
              <a:t>Cho phép HT chọn bất kì tiến trình nào nhận TB (P</a:t>
            </a:r>
            <a:r>
              <a:rPr lang="en-US" baseline="-25000">
                <a:effectLst>
                  <a:outerShdw blurRad="38100" dist="38100" dir="2700000" algn="tl">
                    <a:srgbClr val="C0C0C0"/>
                  </a:outerShdw>
                </a:effectLst>
              </a:rPr>
              <a:t>2</a:t>
            </a:r>
            <a:r>
              <a:rPr lang="en-US">
                <a:effectLst>
                  <a:outerShdw blurRad="38100" dist="38100" dir="2700000" algn="tl">
                    <a:srgbClr val="C0C0C0"/>
                  </a:outerShdw>
                </a:effectLst>
              </a:rPr>
              <a:t> hoặc</a:t>
            </a:r>
            <a:r>
              <a:rPr lang="en-US" baseline="-25000">
                <a:effectLst>
                  <a:outerShdw blurRad="38100" dist="38100" dir="2700000" algn="tl">
                    <a:srgbClr val="C0C0C0"/>
                  </a:outerShdw>
                </a:effectLst>
              </a:rPr>
              <a:t> </a:t>
            </a:r>
            <a:r>
              <a:rPr lang="en-US">
                <a:effectLst>
                  <a:outerShdw blurRad="38100" dist="38100" dir="2700000" algn="tl">
                    <a:srgbClr val="C0C0C0"/>
                  </a:outerShdw>
                </a:effectLst>
              </a:rPr>
              <a:t>P</a:t>
            </a:r>
            <a:r>
              <a:rPr lang="en-US" baseline="-25000">
                <a:effectLst>
                  <a:outerShdw blurRad="38100" dist="38100" dir="2700000" algn="tl">
                    <a:srgbClr val="C0C0C0"/>
                  </a:outerShdw>
                </a:effectLst>
              </a:rPr>
              <a:t>3</a:t>
            </a:r>
            <a:r>
              <a:rPr lang="en-US">
                <a:effectLst>
                  <a:outerShdw blurRad="38100" dist="38100" dir="2700000" algn="tl">
                    <a:srgbClr val="C0C0C0"/>
                  </a:outerShdw>
                </a:effectLst>
              </a:rPr>
              <a:t> nhưng không phải cả </a:t>
            </a:r>
            <a:r>
              <a:rPr lang="en-US" smtClean="0">
                <a:effectLst>
                  <a:outerShdw blurRad="38100" dist="38100" dir="2700000" algn="tl">
                    <a:srgbClr val="C0C0C0"/>
                  </a:outerShdw>
                </a:effectLst>
              </a:rPr>
              <a:t>hai). </a:t>
            </a:r>
            <a:endParaRPr lang="en-US">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Effect transition="in" filter="wipe(down)">
                                      <p:cBhvr>
                                        <p:cTn id="7" dur="580">
                                          <p:stCondLst>
                                            <p:cond delay="0"/>
                                          </p:stCondLst>
                                        </p:cTn>
                                        <p:tgtEl>
                                          <p:spTgt spid="263171">
                                            <p:txEl>
                                              <p:pRg st="0" end="0"/>
                                            </p:txEl>
                                          </p:spTgt>
                                        </p:tgtEl>
                                      </p:cBhvr>
                                    </p:animEffect>
                                    <p:anim calcmode="lin" valueType="num">
                                      <p:cBhvr>
                                        <p:cTn id="8" dur="1822" tmFilter="0,0; 0.14,0.36; 0.43,0.73; 0.71,0.91; 1.0,1.0">
                                          <p:stCondLst>
                                            <p:cond delay="0"/>
                                          </p:stCondLst>
                                        </p:cTn>
                                        <p:tgtEl>
                                          <p:spTgt spid="26317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6317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6317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6317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6317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63171">
                                            <p:txEl>
                                              <p:pRg st="0" end="0"/>
                                            </p:txEl>
                                          </p:spTgt>
                                        </p:tgtEl>
                                      </p:cBhvr>
                                      <p:to x="100000" y="60000"/>
                                    </p:animScale>
                                    <p:animScale>
                                      <p:cBhvr>
                                        <p:cTn id="14" dur="166" decel="50000">
                                          <p:stCondLst>
                                            <p:cond delay="676"/>
                                          </p:stCondLst>
                                        </p:cTn>
                                        <p:tgtEl>
                                          <p:spTgt spid="263171">
                                            <p:txEl>
                                              <p:pRg st="0" end="0"/>
                                            </p:txEl>
                                          </p:spTgt>
                                        </p:tgtEl>
                                      </p:cBhvr>
                                      <p:to x="100000" y="100000"/>
                                    </p:animScale>
                                    <p:animScale>
                                      <p:cBhvr>
                                        <p:cTn id="15" dur="26">
                                          <p:stCondLst>
                                            <p:cond delay="1312"/>
                                          </p:stCondLst>
                                        </p:cTn>
                                        <p:tgtEl>
                                          <p:spTgt spid="263171">
                                            <p:txEl>
                                              <p:pRg st="0" end="0"/>
                                            </p:txEl>
                                          </p:spTgt>
                                        </p:tgtEl>
                                      </p:cBhvr>
                                      <p:to x="100000" y="80000"/>
                                    </p:animScale>
                                    <p:animScale>
                                      <p:cBhvr>
                                        <p:cTn id="16" dur="166" decel="50000">
                                          <p:stCondLst>
                                            <p:cond delay="1338"/>
                                          </p:stCondLst>
                                        </p:cTn>
                                        <p:tgtEl>
                                          <p:spTgt spid="263171">
                                            <p:txEl>
                                              <p:pRg st="0" end="0"/>
                                            </p:txEl>
                                          </p:spTgt>
                                        </p:tgtEl>
                                      </p:cBhvr>
                                      <p:to x="100000" y="100000"/>
                                    </p:animScale>
                                    <p:animScale>
                                      <p:cBhvr>
                                        <p:cTn id="17" dur="26">
                                          <p:stCondLst>
                                            <p:cond delay="1642"/>
                                          </p:stCondLst>
                                        </p:cTn>
                                        <p:tgtEl>
                                          <p:spTgt spid="263171">
                                            <p:txEl>
                                              <p:pRg st="0" end="0"/>
                                            </p:txEl>
                                          </p:spTgt>
                                        </p:tgtEl>
                                      </p:cBhvr>
                                      <p:to x="100000" y="90000"/>
                                    </p:animScale>
                                    <p:animScale>
                                      <p:cBhvr>
                                        <p:cTn id="18" dur="166" decel="50000">
                                          <p:stCondLst>
                                            <p:cond delay="1668"/>
                                          </p:stCondLst>
                                        </p:cTn>
                                        <p:tgtEl>
                                          <p:spTgt spid="263171">
                                            <p:txEl>
                                              <p:pRg st="0" end="0"/>
                                            </p:txEl>
                                          </p:spTgt>
                                        </p:tgtEl>
                                      </p:cBhvr>
                                      <p:to x="100000" y="100000"/>
                                    </p:animScale>
                                    <p:animScale>
                                      <p:cBhvr>
                                        <p:cTn id="19" dur="26">
                                          <p:stCondLst>
                                            <p:cond delay="1808"/>
                                          </p:stCondLst>
                                        </p:cTn>
                                        <p:tgtEl>
                                          <p:spTgt spid="263171">
                                            <p:txEl>
                                              <p:pRg st="0" end="0"/>
                                            </p:txEl>
                                          </p:spTgt>
                                        </p:tgtEl>
                                      </p:cBhvr>
                                      <p:to x="100000" y="95000"/>
                                    </p:animScale>
                                    <p:animScale>
                                      <p:cBhvr>
                                        <p:cTn id="20" dur="166" decel="50000">
                                          <p:stCondLst>
                                            <p:cond delay="1834"/>
                                          </p:stCondLst>
                                        </p:cTn>
                                        <p:tgtEl>
                                          <p:spTgt spid="26317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63171">
                                            <p:txEl>
                                              <p:pRg st="1" end="1"/>
                                            </p:txEl>
                                          </p:spTgt>
                                        </p:tgtEl>
                                        <p:attrNameLst>
                                          <p:attrName>style.visibility</p:attrName>
                                        </p:attrNameLst>
                                      </p:cBhvr>
                                      <p:to>
                                        <p:strVal val="visible"/>
                                      </p:to>
                                    </p:set>
                                    <p:animEffect transition="in" filter="wipe(down)">
                                      <p:cBhvr>
                                        <p:cTn id="25" dur="580">
                                          <p:stCondLst>
                                            <p:cond delay="0"/>
                                          </p:stCondLst>
                                        </p:cTn>
                                        <p:tgtEl>
                                          <p:spTgt spid="263171">
                                            <p:txEl>
                                              <p:pRg st="1" end="1"/>
                                            </p:txEl>
                                          </p:spTgt>
                                        </p:tgtEl>
                                      </p:cBhvr>
                                    </p:animEffect>
                                    <p:anim calcmode="lin" valueType="num">
                                      <p:cBhvr>
                                        <p:cTn id="26" dur="1822" tmFilter="0,0; 0.14,0.36; 0.43,0.73; 0.71,0.91; 1.0,1.0">
                                          <p:stCondLst>
                                            <p:cond delay="0"/>
                                          </p:stCondLst>
                                        </p:cTn>
                                        <p:tgtEl>
                                          <p:spTgt spid="26317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6317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6317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6317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6317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63171">
                                            <p:txEl>
                                              <p:pRg st="1" end="1"/>
                                            </p:txEl>
                                          </p:spTgt>
                                        </p:tgtEl>
                                      </p:cBhvr>
                                      <p:to x="100000" y="60000"/>
                                    </p:animScale>
                                    <p:animScale>
                                      <p:cBhvr>
                                        <p:cTn id="32" dur="166" decel="50000">
                                          <p:stCondLst>
                                            <p:cond delay="676"/>
                                          </p:stCondLst>
                                        </p:cTn>
                                        <p:tgtEl>
                                          <p:spTgt spid="263171">
                                            <p:txEl>
                                              <p:pRg st="1" end="1"/>
                                            </p:txEl>
                                          </p:spTgt>
                                        </p:tgtEl>
                                      </p:cBhvr>
                                      <p:to x="100000" y="100000"/>
                                    </p:animScale>
                                    <p:animScale>
                                      <p:cBhvr>
                                        <p:cTn id="33" dur="26">
                                          <p:stCondLst>
                                            <p:cond delay="1312"/>
                                          </p:stCondLst>
                                        </p:cTn>
                                        <p:tgtEl>
                                          <p:spTgt spid="263171">
                                            <p:txEl>
                                              <p:pRg st="1" end="1"/>
                                            </p:txEl>
                                          </p:spTgt>
                                        </p:tgtEl>
                                      </p:cBhvr>
                                      <p:to x="100000" y="80000"/>
                                    </p:animScale>
                                    <p:animScale>
                                      <p:cBhvr>
                                        <p:cTn id="34" dur="166" decel="50000">
                                          <p:stCondLst>
                                            <p:cond delay="1338"/>
                                          </p:stCondLst>
                                        </p:cTn>
                                        <p:tgtEl>
                                          <p:spTgt spid="263171">
                                            <p:txEl>
                                              <p:pRg st="1" end="1"/>
                                            </p:txEl>
                                          </p:spTgt>
                                        </p:tgtEl>
                                      </p:cBhvr>
                                      <p:to x="100000" y="100000"/>
                                    </p:animScale>
                                    <p:animScale>
                                      <p:cBhvr>
                                        <p:cTn id="35" dur="26">
                                          <p:stCondLst>
                                            <p:cond delay="1642"/>
                                          </p:stCondLst>
                                        </p:cTn>
                                        <p:tgtEl>
                                          <p:spTgt spid="263171">
                                            <p:txEl>
                                              <p:pRg st="1" end="1"/>
                                            </p:txEl>
                                          </p:spTgt>
                                        </p:tgtEl>
                                      </p:cBhvr>
                                      <p:to x="100000" y="90000"/>
                                    </p:animScale>
                                    <p:animScale>
                                      <p:cBhvr>
                                        <p:cTn id="36" dur="166" decel="50000">
                                          <p:stCondLst>
                                            <p:cond delay="1668"/>
                                          </p:stCondLst>
                                        </p:cTn>
                                        <p:tgtEl>
                                          <p:spTgt spid="263171">
                                            <p:txEl>
                                              <p:pRg st="1" end="1"/>
                                            </p:txEl>
                                          </p:spTgt>
                                        </p:tgtEl>
                                      </p:cBhvr>
                                      <p:to x="100000" y="100000"/>
                                    </p:animScale>
                                    <p:animScale>
                                      <p:cBhvr>
                                        <p:cTn id="37" dur="26">
                                          <p:stCondLst>
                                            <p:cond delay="1808"/>
                                          </p:stCondLst>
                                        </p:cTn>
                                        <p:tgtEl>
                                          <p:spTgt spid="263171">
                                            <p:txEl>
                                              <p:pRg st="1" end="1"/>
                                            </p:txEl>
                                          </p:spTgt>
                                        </p:tgtEl>
                                      </p:cBhvr>
                                      <p:to x="100000" y="95000"/>
                                    </p:animScale>
                                    <p:animScale>
                                      <p:cBhvr>
                                        <p:cTn id="38" dur="166" decel="50000">
                                          <p:stCondLst>
                                            <p:cond delay="1834"/>
                                          </p:stCondLst>
                                        </p:cTn>
                                        <p:tgtEl>
                                          <p:spTgt spid="26317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63171">
                                            <p:txEl>
                                              <p:pRg st="2" end="2"/>
                                            </p:txEl>
                                          </p:spTgt>
                                        </p:tgtEl>
                                        <p:attrNameLst>
                                          <p:attrName>style.visibility</p:attrName>
                                        </p:attrNameLst>
                                      </p:cBhvr>
                                      <p:to>
                                        <p:strVal val="visible"/>
                                      </p:to>
                                    </p:set>
                                    <p:animEffect transition="in" filter="wipe(down)">
                                      <p:cBhvr>
                                        <p:cTn id="43" dur="580">
                                          <p:stCondLst>
                                            <p:cond delay="0"/>
                                          </p:stCondLst>
                                        </p:cTn>
                                        <p:tgtEl>
                                          <p:spTgt spid="263171">
                                            <p:txEl>
                                              <p:pRg st="2" end="2"/>
                                            </p:txEl>
                                          </p:spTgt>
                                        </p:tgtEl>
                                      </p:cBhvr>
                                    </p:animEffect>
                                    <p:anim calcmode="lin" valueType="num">
                                      <p:cBhvr>
                                        <p:cTn id="44" dur="1822" tmFilter="0,0; 0.14,0.36; 0.43,0.73; 0.71,0.91; 1.0,1.0">
                                          <p:stCondLst>
                                            <p:cond delay="0"/>
                                          </p:stCondLst>
                                        </p:cTn>
                                        <p:tgtEl>
                                          <p:spTgt spid="26317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6317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6317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6317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6317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63171">
                                            <p:txEl>
                                              <p:pRg st="2" end="2"/>
                                            </p:txEl>
                                          </p:spTgt>
                                        </p:tgtEl>
                                      </p:cBhvr>
                                      <p:to x="100000" y="60000"/>
                                    </p:animScale>
                                    <p:animScale>
                                      <p:cBhvr>
                                        <p:cTn id="50" dur="166" decel="50000">
                                          <p:stCondLst>
                                            <p:cond delay="676"/>
                                          </p:stCondLst>
                                        </p:cTn>
                                        <p:tgtEl>
                                          <p:spTgt spid="263171">
                                            <p:txEl>
                                              <p:pRg st="2" end="2"/>
                                            </p:txEl>
                                          </p:spTgt>
                                        </p:tgtEl>
                                      </p:cBhvr>
                                      <p:to x="100000" y="100000"/>
                                    </p:animScale>
                                    <p:animScale>
                                      <p:cBhvr>
                                        <p:cTn id="51" dur="26">
                                          <p:stCondLst>
                                            <p:cond delay="1312"/>
                                          </p:stCondLst>
                                        </p:cTn>
                                        <p:tgtEl>
                                          <p:spTgt spid="263171">
                                            <p:txEl>
                                              <p:pRg st="2" end="2"/>
                                            </p:txEl>
                                          </p:spTgt>
                                        </p:tgtEl>
                                      </p:cBhvr>
                                      <p:to x="100000" y="80000"/>
                                    </p:animScale>
                                    <p:animScale>
                                      <p:cBhvr>
                                        <p:cTn id="52" dur="166" decel="50000">
                                          <p:stCondLst>
                                            <p:cond delay="1338"/>
                                          </p:stCondLst>
                                        </p:cTn>
                                        <p:tgtEl>
                                          <p:spTgt spid="263171">
                                            <p:txEl>
                                              <p:pRg st="2" end="2"/>
                                            </p:txEl>
                                          </p:spTgt>
                                        </p:tgtEl>
                                      </p:cBhvr>
                                      <p:to x="100000" y="100000"/>
                                    </p:animScale>
                                    <p:animScale>
                                      <p:cBhvr>
                                        <p:cTn id="53" dur="26">
                                          <p:stCondLst>
                                            <p:cond delay="1642"/>
                                          </p:stCondLst>
                                        </p:cTn>
                                        <p:tgtEl>
                                          <p:spTgt spid="263171">
                                            <p:txEl>
                                              <p:pRg st="2" end="2"/>
                                            </p:txEl>
                                          </p:spTgt>
                                        </p:tgtEl>
                                      </p:cBhvr>
                                      <p:to x="100000" y="90000"/>
                                    </p:animScale>
                                    <p:animScale>
                                      <p:cBhvr>
                                        <p:cTn id="54" dur="166" decel="50000">
                                          <p:stCondLst>
                                            <p:cond delay="1668"/>
                                          </p:stCondLst>
                                        </p:cTn>
                                        <p:tgtEl>
                                          <p:spTgt spid="263171">
                                            <p:txEl>
                                              <p:pRg st="2" end="2"/>
                                            </p:txEl>
                                          </p:spTgt>
                                        </p:tgtEl>
                                      </p:cBhvr>
                                      <p:to x="100000" y="100000"/>
                                    </p:animScale>
                                    <p:animScale>
                                      <p:cBhvr>
                                        <p:cTn id="55" dur="26">
                                          <p:stCondLst>
                                            <p:cond delay="1808"/>
                                          </p:stCondLst>
                                        </p:cTn>
                                        <p:tgtEl>
                                          <p:spTgt spid="263171">
                                            <p:txEl>
                                              <p:pRg st="2" end="2"/>
                                            </p:txEl>
                                          </p:spTgt>
                                        </p:tgtEl>
                                      </p:cBhvr>
                                      <p:to x="100000" y="95000"/>
                                    </p:animScale>
                                    <p:animScale>
                                      <p:cBhvr>
                                        <p:cTn id="56" dur="166" decel="50000">
                                          <p:stCondLst>
                                            <p:cond delay="1834"/>
                                          </p:stCondLst>
                                        </p:cTn>
                                        <p:tgtEl>
                                          <p:spTgt spid="26317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0FC3AF7-F250-4F67-B454-CD530DB3FFF6}" type="slidenum">
              <a:rPr lang="en-US"/>
              <a:pPr/>
              <a:t>64</a:t>
            </a:fld>
            <a:endParaRPr lang="en-US"/>
          </a:p>
        </p:txBody>
      </p:sp>
      <p:sp>
        <p:nvSpPr>
          <p:cNvPr id="219138" name="Rectangle 2"/>
          <p:cNvSpPr>
            <a:spLocks noGrp="1" noChangeArrowheads="1"/>
          </p:cNvSpPr>
          <p:nvPr>
            <p:ph type="title"/>
          </p:nvPr>
        </p:nvSpPr>
        <p:spPr>
          <a:xfrm>
            <a:off x="457200" y="274638"/>
            <a:ext cx="8229600" cy="1016000"/>
          </a:xfrm>
        </p:spPr>
        <p:txBody>
          <a:bodyPr/>
          <a:lstStyle/>
          <a:p>
            <a:r>
              <a:rPr lang="en-US" smtClean="0">
                <a:solidFill>
                  <a:srgbClr val="FF3300"/>
                </a:solidFill>
                <a:effectLst>
                  <a:outerShdw blurRad="38100" dist="38100" dir="2700000" algn="tl">
                    <a:srgbClr val="C0C0C0"/>
                  </a:outerShdw>
                </a:effectLst>
              </a:rPr>
              <a:t>Truyền thông báo</a:t>
            </a:r>
            <a:endParaRPr lang="en-US">
              <a:solidFill>
                <a:srgbClr val="FF3300"/>
              </a:solidFill>
            </a:endParaRPr>
          </a:p>
        </p:txBody>
      </p:sp>
      <p:sp>
        <p:nvSpPr>
          <p:cNvPr id="219139" name="Rectangle 3"/>
          <p:cNvSpPr>
            <a:spLocks noGrp="1" noChangeArrowheads="1"/>
          </p:cNvSpPr>
          <p:nvPr>
            <p:ph type="body" idx="1"/>
          </p:nvPr>
        </p:nvSpPr>
        <p:spPr>
          <a:xfrm>
            <a:off x="377825" y="1079500"/>
            <a:ext cx="8396288" cy="5132388"/>
          </a:xfrm>
        </p:spPr>
        <p:txBody>
          <a:bodyPr/>
          <a:lstStyle/>
          <a:p>
            <a:pPr algn="just">
              <a:buClr>
                <a:srgbClr val="FF0000"/>
              </a:buClr>
              <a:buSzPct val="140000"/>
            </a:pPr>
            <a:r>
              <a:rPr lang="en-US">
                <a:effectLst>
                  <a:outerShdw blurRad="38100" dist="38100" dir="2700000" algn="tl">
                    <a:srgbClr val="C0C0C0"/>
                  </a:outerShdw>
                </a:effectLst>
              </a:rPr>
              <a:t>Một hộp thư có thể được sở hữu bởi một tiến trình hay một HĐH. </a:t>
            </a:r>
          </a:p>
          <a:p>
            <a:pPr algn="just">
              <a:buSzPct val="150000"/>
              <a:buFontTx/>
              <a:buNone/>
            </a:pPr>
            <a:r>
              <a:rPr lang="en-US">
                <a:effectLst>
                  <a:outerShdw blurRad="38100" dist="38100" dir="2700000" algn="tl">
                    <a:srgbClr val="C0C0C0"/>
                  </a:outerShdw>
                </a:effectLst>
              </a:rPr>
              <a:t>+ Nếu được sở hữu bởi một tiến trình, thì sẽ xác định người sở hữu (nhận TB qua hộp thư này) và người dùng (gửi TB tới hộp thư này). </a:t>
            </a:r>
          </a:p>
          <a:p>
            <a:pPr algn="just">
              <a:buSzPct val="150000"/>
              <a:buFontTx/>
              <a:buNone/>
            </a:pPr>
            <a:r>
              <a:rPr lang="en-US">
                <a:effectLst>
                  <a:outerShdw blurRad="38100" dist="38100" dir="2700000" algn="tl">
                    <a:srgbClr val="C0C0C0"/>
                  </a:outerShdw>
                </a:effectLst>
              </a:rPr>
              <a:t>+ Khi một tiến trình sở hữu hộp thư kết thúc, hộp thư biến mất. Sau đó bất kì tiến trình nào gửi TB tới đều được thông báo hộp thư không tồn tại nữa.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wipe(down)">
                                      <p:cBhvr>
                                        <p:cTn id="7" dur="580">
                                          <p:stCondLst>
                                            <p:cond delay="0"/>
                                          </p:stCondLst>
                                        </p:cTn>
                                        <p:tgtEl>
                                          <p:spTgt spid="219139">
                                            <p:txEl>
                                              <p:pRg st="0" end="0"/>
                                            </p:txEl>
                                          </p:spTgt>
                                        </p:tgtEl>
                                      </p:cBhvr>
                                    </p:animEffect>
                                    <p:anim calcmode="lin" valueType="num">
                                      <p:cBhvr>
                                        <p:cTn id="8" dur="1822" tmFilter="0,0; 0.14,0.36; 0.43,0.73; 0.71,0.91; 1.0,1.0">
                                          <p:stCondLst>
                                            <p:cond delay="0"/>
                                          </p:stCondLst>
                                        </p:cTn>
                                        <p:tgtEl>
                                          <p:spTgt spid="21913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913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913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913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913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19139">
                                            <p:txEl>
                                              <p:pRg st="0" end="0"/>
                                            </p:txEl>
                                          </p:spTgt>
                                        </p:tgtEl>
                                      </p:cBhvr>
                                      <p:to x="100000" y="60000"/>
                                    </p:animScale>
                                    <p:animScale>
                                      <p:cBhvr>
                                        <p:cTn id="14" dur="166" decel="50000">
                                          <p:stCondLst>
                                            <p:cond delay="676"/>
                                          </p:stCondLst>
                                        </p:cTn>
                                        <p:tgtEl>
                                          <p:spTgt spid="219139">
                                            <p:txEl>
                                              <p:pRg st="0" end="0"/>
                                            </p:txEl>
                                          </p:spTgt>
                                        </p:tgtEl>
                                      </p:cBhvr>
                                      <p:to x="100000" y="100000"/>
                                    </p:animScale>
                                    <p:animScale>
                                      <p:cBhvr>
                                        <p:cTn id="15" dur="26">
                                          <p:stCondLst>
                                            <p:cond delay="1312"/>
                                          </p:stCondLst>
                                        </p:cTn>
                                        <p:tgtEl>
                                          <p:spTgt spid="219139">
                                            <p:txEl>
                                              <p:pRg st="0" end="0"/>
                                            </p:txEl>
                                          </p:spTgt>
                                        </p:tgtEl>
                                      </p:cBhvr>
                                      <p:to x="100000" y="80000"/>
                                    </p:animScale>
                                    <p:animScale>
                                      <p:cBhvr>
                                        <p:cTn id="16" dur="166" decel="50000">
                                          <p:stCondLst>
                                            <p:cond delay="1338"/>
                                          </p:stCondLst>
                                        </p:cTn>
                                        <p:tgtEl>
                                          <p:spTgt spid="219139">
                                            <p:txEl>
                                              <p:pRg st="0" end="0"/>
                                            </p:txEl>
                                          </p:spTgt>
                                        </p:tgtEl>
                                      </p:cBhvr>
                                      <p:to x="100000" y="100000"/>
                                    </p:animScale>
                                    <p:animScale>
                                      <p:cBhvr>
                                        <p:cTn id="17" dur="26">
                                          <p:stCondLst>
                                            <p:cond delay="1642"/>
                                          </p:stCondLst>
                                        </p:cTn>
                                        <p:tgtEl>
                                          <p:spTgt spid="219139">
                                            <p:txEl>
                                              <p:pRg st="0" end="0"/>
                                            </p:txEl>
                                          </p:spTgt>
                                        </p:tgtEl>
                                      </p:cBhvr>
                                      <p:to x="100000" y="90000"/>
                                    </p:animScale>
                                    <p:animScale>
                                      <p:cBhvr>
                                        <p:cTn id="18" dur="166" decel="50000">
                                          <p:stCondLst>
                                            <p:cond delay="1668"/>
                                          </p:stCondLst>
                                        </p:cTn>
                                        <p:tgtEl>
                                          <p:spTgt spid="219139">
                                            <p:txEl>
                                              <p:pRg st="0" end="0"/>
                                            </p:txEl>
                                          </p:spTgt>
                                        </p:tgtEl>
                                      </p:cBhvr>
                                      <p:to x="100000" y="100000"/>
                                    </p:animScale>
                                    <p:animScale>
                                      <p:cBhvr>
                                        <p:cTn id="19" dur="26">
                                          <p:stCondLst>
                                            <p:cond delay="1808"/>
                                          </p:stCondLst>
                                        </p:cTn>
                                        <p:tgtEl>
                                          <p:spTgt spid="219139">
                                            <p:txEl>
                                              <p:pRg st="0" end="0"/>
                                            </p:txEl>
                                          </p:spTgt>
                                        </p:tgtEl>
                                      </p:cBhvr>
                                      <p:to x="100000" y="95000"/>
                                    </p:animScale>
                                    <p:animScale>
                                      <p:cBhvr>
                                        <p:cTn id="20" dur="166" decel="50000">
                                          <p:stCondLst>
                                            <p:cond delay="1834"/>
                                          </p:stCondLst>
                                        </p:cTn>
                                        <p:tgtEl>
                                          <p:spTgt spid="21913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19139">
                                            <p:txEl>
                                              <p:pRg st="1" end="1"/>
                                            </p:txEl>
                                          </p:spTgt>
                                        </p:tgtEl>
                                        <p:attrNameLst>
                                          <p:attrName>style.visibility</p:attrName>
                                        </p:attrNameLst>
                                      </p:cBhvr>
                                      <p:to>
                                        <p:strVal val="visible"/>
                                      </p:to>
                                    </p:set>
                                    <p:animEffect transition="in" filter="wipe(down)">
                                      <p:cBhvr>
                                        <p:cTn id="25" dur="580">
                                          <p:stCondLst>
                                            <p:cond delay="0"/>
                                          </p:stCondLst>
                                        </p:cTn>
                                        <p:tgtEl>
                                          <p:spTgt spid="219139">
                                            <p:txEl>
                                              <p:pRg st="1" end="1"/>
                                            </p:txEl>
                                          </p:spTgt>
                                        </p:tgtEl>
                                      </p:cBhvr>
                                    </p:animEffect>
                                    <p:anim calcmode="lin" valueType="num">
                                      <p:cBhvr>
                                        <p:cTn id="26" dur="1822" tmFilter="0,0; 0.14,0.36; 0.43,0.73; 0.71,0.91; 1.0,1.0">
                                          <p:stCondLst>
                                            <p:cond delay="0"/>
                                          </p:stCondLst>
                                        </p:cTn>
                                        <p:tgtEl>
                                          <p:spTgt spid="21913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1913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1913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1913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1913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19139">
                                            <p:txEl>
                                              <p:pRg st="1" end="1"/>
                                            </p:txEl>
                                          </p:spTgt>
                                        </p:tgtEl>
                                      </p:cBhvr>
                                      <p:to x="100000" y="60000"/>
                                    </p:animScale>
                                    <p:animScale>
                                      <p:cBhvr>
                                        <p:cTn id="32" dur="166" decel="50000">
                                          <p:stCondLst>
                                            <p:cond delay="676"/>
                                          </p:stCondLst>
                                        </p:cTn>
                                        <p:tgtEl>
                                          <p:spTgt spid="219139">
                                            <p:txEl>
                                              <p:pRg st="1" end="1"/>
                                            </p:txEl>
                                          </p:spTgt>
                                        </p:tgtEl>
                                      </p:cBhvr>
                                      <p:to x="100000" y="100000"/>
                                    </p:animScale>
                                    <p:animScale>
                                      <p:cBhvr>
                                        <p:cTn id="33" dur="26">
                                          <p:stCondLst>
                                            <p:cond delay="1312"/>
                                          </p:stCondLst>
                                        </p:cTn>
                                        <p:tgtEl>
                                          <p:spTgt spid="219139">
                                            <p:txEl>
                                              <p:pRg st="1" end="1"/>
                                            </p:txEl>
                                          </p:spTgt>
                                        </p:tgtEl>
                                      </p:cBhvr>
                                      <p:to x="100000" y="80000"/>
                                    </p:animScale>
                                    <p:animScale>
                                      <p:cBhvr>
                                        <p:cTn id="34" dur="166" decel="50000">
                                          <p:stCondLst>
                                            <p:cond delay="1338"/>
                                          </p:stCondLst>
                                        </p:cTn>
                                        <p:tgtEl>
                                          <p:spTgt spid="219139">
                                            <p:txEl>
                                              <p:pRg st="1" end="1"/>
                                            </p:txEl>
                                          </p:spTgt>
                                        </p:tgtEl>
                                      </p:cBhvr>
                                      <p:to x="100000" y="100000"/>
                                    </p:animScale>
                                    <p:animScale>
                                      <p:cBhvr>
                                        <p:cTn id="35" dur="26">
                                          <p:stCondLst>
                                            <p:cond delay="1642"/>
                                          </p:stCondLst>
                                        </p:cTn>
                                        <p:tgtEl>
                                          <p:spTgt spid="219139">
                                            <p:txEl>
                                              <p:pRg st="1" end="1"/>
                                            </p:txEl>
                                          </p:spTgt>
                                        </p:tgtEl>
                                      </p:cBhvr>
                                      <p:to x="100000" y="90000"/>
                                    </p:animScale>
                                    <p:animScale>
                                      <p:cBhvr>
                                        <p:cTn id="36" dur="166" decel="50000">
                                          <p:stCondLst>
                                            <p:cond delay="1668"/>
                                          </p:stCondLst>
                                        </p:cTn>
                                        <p:tgtEl>
                                          <p:spTgt spid="219139">
                                            <p:txEl>
                                              <p:pRg st="1" end="1"/>
                                            </p:txEl>
                                          </p:spTgt>
                                        </p:tgtEl>
                                      </p:cBhvr>
                                      <p:to x="100000" y="100000"/>
                                    </p:animScale>
                                    <p:animScale>
                                      <p:cBhvr>
                                        <p:cTn id="37" dur="26">
                                          <p:stCondLst>
                                            <p:cond delay="1808"/>
                                          </p:stCondLst>
                                        </p:cTn>
                                        <p:tgtEl>
                                          <p:spTgt spid="219139">
                                            <p:txEl>
                                              <p:pRg st="1" end="1"/>
                                            </p:txEl>
                                          </p:spTgt>
                                        </p:tgtEl>
                                      </p:cBhvr>
                                      <p:to x="100000" y="95000"/>
                                    </p:animScale>
                                    <p:animScale>
                                      <p:cBhvr>
                                        <p:cTn id="38" dur="166" decel="50000">
                                          <p:stCondLst>
                                            <p:cond delay="1834"/>
                                          </p:stCondLst>
                                        </p:cTn>
                                        <p:tgtEl>
                                          <p:spTgt spid="21913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19139">
                                            <p:txEl>
                                              <p:pRg st="2" end="2"/>
                                            </p:txEl>
                                          </p:spTgt>
                                        </p:tgtEl>
                                        <p:attrNameLst>
                                          <p:attrName>style.visibility</p:attrName>
                                        </p:attrNameLst>
                                      </p:cBhvr>
                                      <p:to>
                                        <p:strVal val="visible"/>
                                      </p:to>
                                    </p:set>
                                    <p:animEffect transition="in" filter="wipe(down)">
                                      <p:cBhvr>
                                        <p:cTn id="43" dur="580">
                                          <p:stCondLst>
                                            <p:cond delay="0"/>
                                          </p:stCondLst>
                                        </p:cTn>
                                        <p:tgtEl>
                                          <p:spTgt spid="219139">
                                            <p:txEl>
                                              <p:pRg st="2" end="2"/>
                                            </p:txEl>
                                          </p:spTgt>
                                        </p:tgtEl>
                                      </p:cBhvr>
                                    </p:animEffect>
                                    <p:anim calcmode="lin" valueType="num">
                                      <p:cBhvr>
                                        <p:cTn id="44" dur="1822" tmFilter="0,0; 0.14,0.36; 0.43,0.73; 0.71,0.91; 1.0,1.0">
                                          <p:stCondLst>
                                            <p:cond delay="0"/>
                                          </p:stCondLst>
                                        </p:cTn>
                                        <p:tgtEl>
                                          <p:spTgt spid="21913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1913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1913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1913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1913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19139">
                                            <p:txEl>
                                              <p:pRg st="2" end="2"/>
                                            </p:txEl>
                                          </p:spTgt>
                                        </p:tgtEl>
                                      </p:cBhvr>
                                      <p:to x="100000" y="60000"/>
                                    </p:animScale>
                                    <p:animScale>
                                      <p:cBhvr>
                                        <p:cTn id="50" dur="166" decel="50000">
                                          <p:stCondLst>
                                            <p:cond delay="676"/>
                                          </p:stCondLst>
                                        </p:cTn>
                                        <p:tgtEl>
                                          <p:spTgt spid="219139">
                                            <p:txEl>
                                              <p:pRg st="2" end="2"/>
                                            </p:txEl>
                                          </p:spTgt>
                                        </p:tgtEl>
                                      </p:cBhvr>
                                      <p:to x="100000" y="100000"/>
                                    </p:animScale>
                                    <p:animScale>
                                      <p:cBhvr>
                                        <p:cTn id="51" dur="26">
                                          <p:stCondLst>
                                            <p:cond delay="1312"/>
                                          </p:stCondLst>
                                        </p:cTn>
                                        <p:tgtEl>
                                          <p:spTgt spid="219139">
                                            <p:txEl>
                                              <p:pRg st="2" end="2"/>
                                            </p:txEl>
                                          </p:spTgt>
                                        </p:tgtEl>
                                      </p:cBhvr>
                                      <p:to x="100000" y="80000"/>
                                    </p:animScale>
                                    <p:animScale>
                                      <p:cBhvr>
                                        <p:cTn id="52" dur="166" decel="50000">
                                          <p:stCondLst>
                                            <p:cond delay="1338"/>
                                          </p:stCondLst>
                                        </p:cTn>
                                        <p:tgtEl>
                                          <p:spTgt spid="219139">
                                            <p:txEl>
                                              <p:pRg st="2" end="2"/>
                                            </p:txEl>
                                          </p:spTgt>
                                        </p:tgtEl>
                                      </p:cBhvr>
                                      <p:to x="100000" y="100000"/>
                                    </p:animScale>
                                    <p:animScale>
                                      <p:cBhvr>
                                        <p:cTn id="53" dur="26">
                                          <p:stCondLst>
                                            <p:cond delay="1642"/>
                                          </p:stCondLst>
                                        </p:cTn>
                                        <p:tgtEl>
                                          <p:spTgt spid="219139">
                                            <p:txEl>
                                              <p:pRg st="2" end="2"/>
                                            </p:txEl>
                                          </p:spTgt>
                                        </p:tgtEl>
                                      </p:cBhvr>
                                      <p:to x="100000" y="90000"/>
                                    </p:animScale>
                                    <p:animScale>
                                      <p:cBhvr>
                                        <p:cTn id="54" dur="166" decel="50000">
                                          <p:stCondLst>
                                            <p:cond delay="1668"/>
                                          </p:stCondLst>
                                        </p:cTn>
                                        <p:tgtEl>
                                          <p:spTgt spid="219139">
                                            <p:txEl>
                                              <p:pRg st="2" end="2"/>
                                            </p:txEl>
                                          </p:spTgt>
                                        </p:tgtEl>
                                      </p:cBhvr>
                                      <p:to x="100000" y="100000"/>
                                    </p:animScale>
                                    <p:animScale>
                                      <p:cBhvr>
                                        <p:cTn id="55" dur="26">
                                          <p:stCondLst>
                                            <p:cond delay="1808"/>
                                          </p:stCondLst>
                                        </p:cTn>
                                        <p:tgtEl>
                                          <p:spTgt spid="219139">
                                            <p:txEl>
                                              <p:pRg st="2" end="2"/>
                                            </p:txEl>
                                          </p:spTgt>
                                        </p:tgtEl>
                                      </p:cBhvr>
                                      <p:to x="100000" y="95000"/>
                                    </p:animScale>
                                    <p:animScale>
                                      <p:cBhvr>
                                        <p:cTn id="56" dur="166" decel="50000">
                                          <p:stCondLst>
                                            <p:cond delay="1834"/>
                                          </p:stCondLst>
                                        </p:cTn>
                                        <p:tgtEl>
                                          <p:spTgt spid="219139">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9F4F137-9374-482B-8560-0F7E6A38D510}" type="slidenum">
              <a:rPr lang="en-US"/>
              <a:pPr/>
              <a:t>65</a:t>
            </a:fld>
            <a:endParaRPr lang="en-US"/>
          </a:p>
        </p:txBody>
      </p:sp>
      <p:sp>
        <p:nvSpPr>
          <p:cNvPr id="220162" name="Rectangle 2"/>
          <p:cNvSpPr>
            <a:spLocks noGrp="1" noChangeArrowheads="1"/>
          </p:cNvSpPr>
          <p:nvPr>
            <p:ph type="title"/>
          </p:nvPr>
        </p:nvSpPr>
        <p:spPr>
          <a:xfrm>
            <a:off x="457200" y="274638"/>
            <a:ext cx="8229600" cy="823912"/>
          </a:xfrm>
        </p:spPr>
        <p:txBody>
          <a:bodyPr/>
          <a:lstStyle/>
          <a:p>
            <a:r>
              <a:rPr lang="en-US" smtClean="0">
                <a:solidFill>
                  <a:srgbClr val="FF3300"/>
                </a:solidFill>
                <a:effectLst>
                  <a:outerShdw blurRad="38100" dist="38100" dir="2700000" algn="tl">
                    <a:srgbClr val="C0C0C0"/>
                  </a:outerShdw>
                </a:effectLst>
              </a:rPr>
              <a:t>Truyền thông báo</a:t>
            </a:r>
            <a:endParaRPr lang="en-US">
              <a:solidFill>
                <a:srgbClr val="FF3300"/>
              </a:solidFill>
            </a:endParaRPr>
          </a:p>
        </p:txBody>
      </p:sp>
      <p:sp>
        <p:nvSpPr>
          <p:cNvPr id="220163" name="Rectangle 3"/>
          <p:cNvSpPr>
            <a:spLocks noGrp="1" noChangeArrowheads="1"/>
          </p:cNvSpPr>
          <p:nvPr>
            <p:ph type="body" idx="1"/>
          </p:nvPr>
        </p:nvSpPr>
        <p:spPr>
          <a:xfrm>
            <a:off x="463550" y="1244600"/>
            <a:ext cx="8310563" cy="4686300"/>
          </a:xfrm>
        </p:spPr>
        <p:txBody>
          <a:bodyPr/>
          <a:lstStyle/>
          <a:p>
            <a:pPr algn="just">
              <a:buSzPct val="150000"/>
              <a:buFontTx/>
              <a:buNone/>
            </a:pPr>
            <a:r>
              <a:rPr lang="en-US">
                <a:effectLst>
                  <a:outerShdw blurRad="38100" dist="38100" dir="2700000" algn="tl">
                    <a:srgbClr val="C0C0C0"/>
                  </a:outerShdw>
                </a:effectLst>
              </a:rPr>
              <a:t>+ Nếu hộp thư được sở hữu bởi HĐH, HĐH phải cung cấp một cơ chế cho phép một tiến trình thực hiện các tác vụ sau:</a:t>
            </a:r>
          </a:p>
          <a:p>
            <a:pPr algn="just">
              <a:buSzPct val="150000"/>
              <a:buFontTx/>
              <a:buNone/>
            </a:pPr>
            <a:r>
              <a:rPr lang="en-US">
                <a:effectLst>
                  <a:outerShdw blurRad="38100" dist="38100" dir="2700000" algn="tl">
                    <a:srgbClr val="C0C0C0"/>
                  </a:outerShdw>
                </a:effectLst>
              </a:rPr>
              <a:t>	1. Tạo 1 hộp thư mới.</a:t>
            </a:r>
          </a:p>
          <a:p>
            <a:pPr algn="just">
              <a:buSzPct val="150000"/>
              <a:buFontTx/>
              <a:buNone/>
            </a:pPr>
            <a:r>
              <a:rPr lang="en-US">
                <a:effectLst>
                  <a:outerShdw blurRad="38100" dist="38100" dir="2700000" algn="tl">
                    <a:srgbClr val="C0C0C0"/>
                  </a:outerShdw>
                </a:effectLst>
              </a:rPr>
              <a:t>	2. Gửi và nhận thông báo thông qua hộp thư.</a:t>
            </a:r>
          </a:p>
          <a:p>
            <a:pPr algn="just">
              <a:buSzPct val="150000"/>
              <a:buFontTx/>
              <a:buNone/>
            </a:pPr>
            <a:r>
              <a:rPr lang="en-US">
                <a:effectLst>
                  <a:outerShdw blurRad="38100" dist="38100" dir="2700000" algn="tl">
                    <a:srgbClr val="C0C0C0"/>
                  </a:outerShdw>
                </a:effectLst>
              </a:rPr>
              <a:t>	3. Xóa hộp thư.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Effect transition="in" filter="wipe(down)">
                                      <p:cBhvr>
                                        <p:cTn id="7" dur="580">
                                          <p:stCondLst>
                                            <p:cond delay="0"/>
                                          </p:stCondLst>
                                        </p:cTn>
                                        <p:tgtEl>
                                          <p:spTgt spid="220163">
                                            <p:txEl>
                                              <p:pRg st="0" end="0"/>
                                            </p:txEl>
                                          </p:spTgt>
                                        </p:tgtEl>
                                      </p:cBhvr>
                                    </p:animEffect>
                                    <p:anim calcmode="lin" valueType="num">
                                      <p:cBhvr>
                                        <p:cTn id="8" dur="1822" tmFilter="0,0; 0.14,0.36; 0.43,0.73; 0.71,0.91; 1.0,1.0">
                                          <p:stCondLst>
                                            <p:cond delay="0"/>
                                          </p:stCondLst>
                                        </p:cTn>
                                        <p:tgtEl>
                                          <p:spTgt spid="22016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016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016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016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016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0163">
                                            <p:txEl>
                                              <p:pRg st="0" end="0"/>
                                            </p:txEl>
                                          </p:spTgt>
                                        </p:tgtEl>
                                      </p:cBhvr>
                                      <p:to x="100000" y="60000"/>
                                    </p:animScale>
                                    <p:animScale>
                                      <p:cBhvr>
                                        <p:cTn id="14" dur="166" decel="50000">
                                          <p:stCondLst>
                                            <p:cond delay="676"/>
                                          </p:stCondLst>
                                        </p:cTn>
                                        <p:tgtEl>
                                          <p:spTgt spid="220163">
                                            <p:txEl>
                                              <p:pRg st="0" end="0"/>
                                            </p:txEl>
                                          </p:spTgt>
                                        </p:tgtEl>
                                      </p:cBhvr>
                                      <p:to x="100000" y="100000"/>
                                    </p:animScale>
                                    <p:animScale>
                                      <p:cBhvr>
                                        <p:cTn id="15" dur="26">
                                          <p:stCondLst>
                                            <p:cond delay="1312"/>
                                          </p:stCondLst>
                                        </p:cTn>
                                        <p:tgtEl>
                                          <p:spTgt spid="220163">
                                            <p:txEl>
                                              <p:pRg st="0" end="0"/>
                                            </p:txEl>
                                          </p:spTgt>
                                        </p:tgtEl>
                                      </p:cBhvr>
                                      <p:to x="100000" y="80000"/>
                                    </p:animScale>
                                    <p:animScale>
                                      <p:cBhvr>
                                        <p:cTn id="16" dur="166" decel="50000">
                                          <p:stCondLst>
                                            <p:cond delay="1338"/>
                                          </p:stCondLst>
                                        </p:cTn>
                                        <p:tgtEl>
                                          <p:spTgt spid="220163">
                                            <p:txEl>
                                              <p:pRg st="0" end="0"/>
                                            </p:txEl>
                                          </p:spTgt>
                                        </p:tgtEl>
                                      </p:cBhvr>
                                      <p:to x="100000" y="100000"/>
                                    </p:animScale>
                                    <p:animScale>
                                      <p:cBhvr>
                                        <p:cTn id="17" dur="26">
                                          <p:stCondLst>
                                            <p:cond delay="1642"/>
                                          </p:stCondLst>
                                        </p:cTn>
                                        <p:tgtEl>
                                          <p:spTgt spid="220163">
                                            <p:txEl>
                                              <p:pRg st="0" end="0"/>
                                            </p:txEl>
                                          </p:spTgt>
                                        </p:tgtEl>
                                      </p:cBhvr>
                                      <p:to x="100000" y="90000"/>
                                    </p:animScale>
                                    <p:animScale>
                                      <p:cBhvr>
                                        <p:cTn id="18" dur="166" decel="50000">
                                          <p:stCondLst>
                                            <p:cond delay="1668"/>
                                          </p:stCondLst>
                                        </p:cTn>
                                        <p:tgtEl>
                                          <p:spTgt spid="220163">
                                            <p:txEl>
                                              <p:pRg st="0" end="0"/>
                                            </p:txEl>
                                          </p:spTgt>
                                        </p:tgtEl>
                                      </p:cBhvr>
                                      <p:to x="100000" y="100000"/>
                                    </p:animScale>
                                    <p:animScale>
                                      <p:cBhvr>
                                        <p:cTn id="19" dur="26">
                                          <p:stCondLst>
                                            <p:cond delay="1808"/>
                                          </p:stCondLst>
                                        </p:cTn>
                                        <p:tgtEl>
                                          <p:spTgt spid="220163">
                                            <p:txEl>
                                              <p:pRg st="0" end="0"/>
                                            </p:txEl>
                                          </p:spTgt>
                                        </p:tgtEl>
                                      </p:cBhvr>
                                      <p:to x="100000" y="95000"/>
                                    </p:animScale>
                                    <p:animScale>
                                      <p:cBhvr>
                                        <p:cTn id="20" dur="166" decel="50000">
                                          <p:stCondLst>
                                            <p:cond delay="1834"/>
                                          </p:stCondLst>
                                        </p:cTn>
                                        <p:tgtEl>
                                          <p:spTgt spid="22016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0163">
                                            <p:txEl>
                                              <p:pRg st="1" end="1"/>
                                            </p:txEl>
                                          </p:spTgt>
                                        </p:tgtEl>
                                        <p:attrNameLst>
                                          <p:attrName>style.visibility</p:attrName>
                                        </p:attrNameLst>
                                      </p:cBhvr>
                                      <p:to>
                                        <p:strVal val="visible"/>
                                      </p:to>
                                    </p:set>
                                    <p:animEffect transition="in" filter="wipe(down)">
                                      <p:cBhvr>
                                        <p:cTn id="25" dur="580">
                                          <p:stCondLst>
                                            <p:cond delay="0"/>
                                          </p:stCondLst>
                                        </p:cTn>
                                        <p:tgtEl>
                                          <p:spTgt spid="220163">
                                            <p:txEl>
                                              <p:pRg st="1" end="1"/>
                                            </p:txEl>
                                          </p:spTgt>
                                        </p:tgtEl>
                                      </p:cBhvr>
                                    </p:animEffect>
                                    <p:anim calcmode="lin" valueType="num">
                                      <p:cBhvr>
                                        <p:cTn id="26" dur="1822" tmFilter="0,0; 0.14,0.36; 0.43,0.73; 0.71,0.91; 1.0,1.0">
                                          <p:stCondLst>
                                            <p:cond delay="0"/>
                                          </p:stCondLst>
                                        </p:cTn>
                                        <p:tgtEl>
                                          <p:spTgt spid="22016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016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016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016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016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0163">
                                            <p:txEl>
                                              <p:pRg st="1" end="1"/>
                                            </p:txEl>
                                          </p:spTgt>
                                        </p:tgtEl>
                                      </p:cBhvr>
                                      <p:to x="100000" y="60000"/>
                                    </p:animScale>
                                    <p:animScale>
                                      <p:cBhvr>
                                        <p:cTn id="32" dur="166" decel="50000">
                                          <p:stCondLst>
                                            <p:cond delay="676"/>
                                          </p:stCondLst>
                                        </p:cTn>
                                        <p:tgtEl>
                                          <p:spTgt spid="220163">
                                            <p:txEl>
                                              <p:pRg st="1" end="1"/>
                                            </p:txEl>
                                          </p:spTgt>
                                        </p:tgtEl>
                                      </p:cBhvr>
                                      <p:to x="100000" y="100000"/>
                                    </p:animScale>
                                    <p:animScale>
                                      <p:cBhvr>
                                        <p:cTn id="33" dur="26">
                                          <p:stCondLst>
                                            <p:cond delay="1312"/>
                                          </p:stCondLst>
                                        </p:cTn>
                                        <p:tgtEl>
                                          <p:spTgt spid="220163">
                                            <p:txEl>
                                              <p:pRg st="1" end="1"/>
                                            </p:txEl>
                                          </p:spTgt>
                                        </p:tgtEl>
                                      </p:cBhvr>
                                      <p:to x="100000" y="80000"/>
                                    </p:animScale>
                                    <p:animScale>
                                      <p:cBhvr>
                                        <p:cTn id="34" dur="166" decel="50000">
                                          <p:stCondLst>
                                            <p:cond delay="1338"/>
                                          </p:stCondLst>
                                        </p:cTn>
                                        <p:tgtEl>
                                          <p:spTgt spid="220163">
                                            <p:txEl>
                                              <p:pRg st="1" end="1"/>
                                            </p:txEl>
                                          </p:spTgt>
                                        </p:tgtEl>
                                      </p:cBhvr>
                                      <p:to x="100000" y="100000"/>
                                    </p:animScale>
                                    <p:animScale>
                                      <p:cBhvr>
                                        <p:cTn id="35" dur="26">
                                          <p:stCondLst>
                                            <p:cond delay="1642"/>
                                          </p:stCondLst>
                                        </p:cTn>
                                        <p:tgtEl>
                                          <p:spTgt spid="220163">
                                            <p:txEl>
                                              <p:pRg st="1" end="1"/>
                                            </p:txEl>
                                          </p:spTgt>
                                        </p:tgtEl>
                                      </p:cBhvr>
                                      <p:to x="100000" y="90000"/>
                                    </p:animScale>
                                    <p:animScale>
                                      <p:cBhvr>
                                        <p:cTn id="36" dur="166" decel="50000">
                                          <p:stCondLst>
                                            <p:cond delay="1668"/>
                                          </p:stCondLst>
                                        </p:cTn>
                                        <p:tgtEl>
                                          <p:spTgt spid="220163">
                                            <p:txEl>
                                              <p:pRg st="1" end="1"/>
                                            </p:txEl>
                                          </p:spTgt>
                                        </p:tgtEl>
                                      </p:cBhvr>
                                      <p:to x="100000" y="100000"/>
                                    </p:animScale>
                                    <p:animScale>
                                      <p:cBhvr>
                                        <p:cTn id="37" dur="26">
                                          <p:stCondLst>
                                            <p:cond delay="1808"/>
                                          </p:stCondLst>
                                        </p:cTn>
                                        <p:tgtEl>
                                          <p:spTgt spid="220163">
                                            <p:txEl>
                                              <p:pRg st="1" end="1"/>
                                            </p:txEl>
                                          </p:spTgt>
                                        </p:tgtEl>
                                      </p:cBhvr>
                                      <p:to x="100000" y="95000"/>
                                    </p:animScale>
                                    <p:animScale>
                                      <p:cBhvr>
                                        <p:cTn id="38" dur="166" decel="50000">
                                          <p:stCondLst>
                                            <p:cond delay="1834"/>
                                          </p:stCondLst>
                                        </p:cTn>
                                        <p:tgtEl>
                                          <p:spTgt spid="22016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20163">
                                            <p:txEl>
                                              <p:pRg st="2" end="2"/>
                                            </p:txEl>
                                          </p:spTgt>
                                        </p:tgtEl>
                                        <p:attrNameLst>
                                          <p:attrName>style.visibility</p:attrName>
                                        </p:attrNameLst>
                                      </p:cBhvr>
                                      <p:to>
                                        <p:strVal val="visible"/>
                                      </p:to>
                                    </p:set>
                                    <p:animEffect transition="in" filter="wipe(down)">
                                      <p:cBhvr>
                                        <p:cTn id="43" dur="580">
                                          <p:stCondLst>
                                            <p:cond delay="0"/>
                                          </p:stCondLst>
                                        </p:cTn>
                                        <p:tgtEl>
                                          <p:spTgt spid="220163">
                                            <p:txEl>
                                              <p:pRg st="2" end="2"/>
                                            </p:txEl>
                                          </p:spTgt>
                                        </p:tgtEl>
                                      </p:cBhvr>
                                    </p:animEffect>
                                    <p:anim calcmode="lin" valueType="num">
                                      <p:cBhvr>
                                        <p:cTn id="44" dur="1822" tmFilter="0,0; 0.14,0.36; 0.43,0.73; 0.71,0.91; 1.0,1.0">
                                          <p:stCondLst>
                                            <p:cond delay="0"/>
                                          </p:stCondLst>
                                        </p:cTn>
                                        <p:tgtEl>
                                          <p:spTgt spid="22016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2016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2016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2016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2016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20163">
                                            <p:txEl>
                                              <p:pRg st="2" end="2"/>
                                            </p:txEl>
                                          </p:spTgt>
                                        </p:tgtEl>
                                      </p:cBhvr>
                                      <p:to x="100000" y="60000"/>
                                    </p:animScale>
                                    <p:animScale>
                                      <p:cBhvr>
                                        <p:cTn id="50" dur="166" decel="50000">
                                          <p:stCondLst>
                                            <p:cond delay="676"/>
                                          </p:stCondLst>
                                        </p:cTn>
                                        <p:tgtEl>
                                          <p:spTgt spid="220163">
                                            <p:txEl>
                                              <p:pRg st="2" end="2"/>
                                            </p:txEl>
                                          </p:spTgt>
                                        </p:tgtEl>
                                      </p:cBhvr>
                                      <p:to x="100000" y="100000"/>
                                    </p:animScale>
                                    <p:animScale>
                                      <p:cBhvr>
                                        <p:cTn id="51" dur="26">
                                          <p:stCondLst>
                                            <p:cond delay="1312"/>
                                          </p:stCondLst>
                                        </p:cTn>
                                        <p:tgtEl>
                                          <p:spTgt spid="220163">
                                            <p:txEl>
                                              <p:pRg st="2" end="2"/>
                                            </p:txEl>
                                          </p:spTgt>
                                        </p:tgtEl>
                                      </p:cBhvr>
                                      <p:to x="100000" y="80000"/>
                                    </p:animScale>
                                    <p:animScale>
                                      <p:cBhvr>
                                        <p:cTn id="52" dur="166" decel="50000">
                                          <p:stCondLst>
                                            <p:cond delay="1338"/>
                                          </p:stCondLst>
                                        </p:cTn>
                                        <p:tgtEl>
                                          <p:spTgt spid="220163">
                                            <p:txEl>
                                              <p:pRg st="2" end="2"/>
                                            </p:txEl>
                                          </p:spTgt>
                                        </p:tgtEl>
                                      </p:cBhvr>
                                      <p:to x="100000" y="100000"/>
                                    </p:animScale>
                                    <p:animScale>
                                      <p:cBhvr>
                                        <p:cTn id="53" dur="26">
                                          <p:stCondLst>
                                            <p:cond delay="1642"/>
                                          </p:stCondLst>
                                        </p:cTn>
                                        <p:tgtEl>
                                          <p:spTgt spid="220163">
                                            <p:txEl>
                                              <p:pRg st="2" end="2"/>
                                            </p:txEl>
                                          </p:spTgt>
                                        </p:tgtEl>
                                      </p:cBhvr>
                                      <p:to x="100000" y="90000"/>
                                    </p:animScale>
                                    <p:animScale>
                                      <p:cBhvr>
                                        <p:cTn id="54" dur="166" decel="50000">
                                          <p:stCondLst>
                                            <p:cond delay="1668"/>
                                          </p:stCondLst>
                                        </p:cTn>
                                        <p:tgtEl>
                                          <p:spTgt spid="220163">
                                            <p:txEl>
                                              <p:pRg st="2" end="2"/>
                                            </p:txEl>
                                          </p:spTgt>
                                        </p:tgtEl>
                                      </p:cBhvr>
                                      <p:to x="100000" y="100000"/>
                                    </p:animScale>
                                    <p:animScale>
                                      <p:cBhvr>
                                        <p:cTn id="55" dur="26">
                                          <p:stCondLst>
                                            <p:cond delay="1808"/>
                                          </p:stCondLst>
                                        </p:cTn>
                                        <p:tgtEl>
                                          <p:spTgt spid="220163">
                                            <p:txEl>
                                              <p:pRg st="2" end="2"/>
                                            </p:txEl>
                                          </p:spTgt>
                                        </p:tgtEl>
                                      </p:cBhvr>
                                      <p:to x="100000" y="95000"/>
                                    </p:animScale>
                                    <p:animScale>
                                      <p:cBhvr>
                                        <p:cTn id="56" dur="166" decel="50000">
                                          <p:stCondLst>
                                            <p:cond delay="1834"/>
                                          </p:stCondLst>
                                        </p:cTn>
                                        <p:tgtEl>
                                          <p:spTgt spid="22016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20163">
                                            <p:txEl>
                                              <p:pRg st="3" end="3"/>
                                            </p:txEl>
                                          </p:spTgt>
                                        </p:tgtEl>
                                        <p:attrNameLst>
                                          <p:attrName>style.visibility</p:attrName>
                                        </p:attrNameLst>
                                      </p:cBhvr>
                                      <p:to>
                                        <p:strVal val="visible"/>
                                      </p:to>
                                    </p:set>
                                    <p:animEffect transition="in" filter="wipe(down)">
                                      <p:cBhvr>
                                        <p:cTn id="61" dur="580">
                                          <p:stCondLst>
                                            <p:cond delay="0"/>
                                          </p:stCondLst>
                                        </p:cTn>
                                        <p:tgtEl>
                                          <p:spTgt spid="220163">
                                            <p:txEl>
                                              <p:pRg st="3" end="3"/>
                                            </p:txEl>
                                          </p:spTgt>
                                        </p:tgtEl>
                                      </p:cBhvr>
                                    </p:animEffect>
                                    <p:anim calcmode="lin" valueType="num">
                                      <p:cBhvr>
                                        <p:cTn id="62" dur="1822" tmFilter="0,0; 0.14,0.36; 0.43,0.73; 0.71,0.91; 1.0,1.0">
                                          <p:stCondLst>
                                            <p:cond delay="0"/>
                                          </p:stCondLst>
                                        </p:cTn>
                                        <p:tgtEl>
                                          <p:spTgt spid="22016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2016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2016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2016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2016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20163">
                                            <p:txEl>
                                              <p:pRg st="3" end="3"/>
                                            </p:txEl>
                                          </p:spTgt>
                                        </p:tgtEl>
                                      </p:cBhvr>
                                      <p:to x="100000" y="60000"/>
                                    </p:animScale>
                                    <p:animScale>
                                      <p:cBhvr>
                                        <p:cTn id="68" dur="166" decel="50000">
                                          <p:stCondLst>
                                            <p:cond delay="676"/>
                                          </p:stCondLst>
                                        </p:cTn>
                                        <p:tgtEl>
                                          <p:spTgt spid="220163">
                                            <p:txEl>
                                              <p:pRg st="3" end="3"/>
                                            </p:txEl>
                                          </p:spTgt>
                                        </p:tgtEl>
                                      </p:cBhvr>
                                      <p:to x="100000" y="100000"/>
                                    </p:animScale>
                                    <p:animScale>
                                      <p:cBhvr>
                                        <p:cTn id="69" dur="26">
                                          <p:stCondLst>
                                            <p:cond delay="1312"/>
                                          </p:stCondLst>
                                        </p:cTn>
                                        <p:tgtEl>
                                          <p:spTgt spid="220163">
                                            <p:txEl>
                                              <p:pRg st="3" end="3"/>
                                            </p:txEl>
                                          </p:spTgt>
                                        </p:tgtEl>
                                      </p:cBhvr>
                                      <p:to x="100000" y="80000"/>
                                    </p:animScale>
                                    <p:animScale>
                                      <p:cBhvr>
                                        <p:cTn id="70" dur="166" decel="50000">
                                          <p:stCondLst>
                                            <p:cond delay="1338"/>
                                          </p:stCondLst>
                                        </p:cTn>
                                        <p:tgtEl>
                                          <p:spTgt spid="220163">
                                            <p:txEl>
                                              <p:pRg st="3" end="3"/>
                                            </p:txEl>
                                          </p:spTgt>
                                        </p:tgtEl>
                                      </p:cBhvr>
                                      <p:to x="100000" y="100000"/>
                                    </p:animScale>
                                    <p:animScale>
                                      <p:cBhvr>
                                        <p:cTn id="71" dur="26">
                                          <p:stCondLst>
                                            <p:cond delay="1642"/>
                                          </p:stCondLst>
                                        </p:cTn>
                                        <p:tgtEl>
                                          <p:spTgt spid="220163">
                                            <p:txEl>
                                              <p:pRg st="3" end="3"/>
                                            </p:txEl>
                                          </p:spTgt>
                                        </p:tgtEl>
                                      </p:cBhvr>
                                      <p:to x="100000" y="90000"/>
                                    </p:animScale>
                                    <p:animScale>
                                      <p:cBhvr>
                                        <p:cTn id="72" dur="166" decel="50000">
                                          <p:stCondLst>
                                            <p:cond delay="1668"/>
                                          </p:stCondLst>
                                        </p:cTn>
                                        <p:tgtEl>
                                          <p:spTgt spid="220163">
                                            <p:txEl>
                                              <p:pRg st="3" end="3"/>
                                            </p:txEl>
                                          </p:spTgt>
                                        </p:tgtEl>
                                      </p:cBhvr>
                                      <p:to x="100000" y="100000"/>
                                    </p:animScale>
                                    <p:animScale>
                                      <p:cBhvr>
                                        <p:cTn id="73" dur="26">
                                          <p:stCondLst>
                                            <p:cond delay="1808"/>
                                          </p:stCondLst>
                                        </p:cTn>
                                        <p:tgtEl>
                                          <p:spTgt spid="220163">
                                            <p:txEl>
                                              <p:pRg st="3" end="3"/>
                                            </p:txEl>
                                          </p:spTgt>
                                        </p:tgtEl>
                                      </p:cBhvr>
                                      <p:to x="100000" y="95000"/>
                                    </p:animScale>
                                    <p:animScale>
                                      <p:cBhvr>
                                        <p:cTn id="74" dur="166" decel="50000">
                                          <p:stCondLst>
                                            <p:cond delay="1834"/>
                                          </p:stCondLst>
                                        </p:cTn>
                                        <p:tgtEl>
                                          <p:spTgt spid="22016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3DDEDEB-9BB7-4E3E-B7A3-B8C569AE2698}" type="slidenum">
              <a:rPr lang="en-US"/>
              <a:pPr/>
              <a:t>66</a:t>
            </a:fld>
            <a:endParaRPr lang="en-US"/>
          </a:p>
        </p:txBody>
      </p:sp>
      <p:sp>
        <p:nvSpPr>
          <p:cNvPr id="221186" name="Rectangle 2"/>
          <p:cNvSpPr>
            <a:spLocks noGrp="1" noChangeArrowheads="1"/>
          </p:cNvSpPr>
          <p:nvPr>
            <p:ph type="title"/>
          </p:nvPr>
        </p:nvSpPr>
        <p:spPr>
          <a:xfrm>
            <a:off x="457200" y="274638"/>
            <a:ext cx="8229600" cy="887412"/>
          </a:xfrm>
        </p:spPr>
        <p:txBody>
          <a:bodyPr/>
          <a:lstStyle/>
          <a:p>
            <a:r>
              <a:rPr lang="en-US" smtClean="0">
                <a:solidFill>
                  <a:srgbClr val="FF3300"/>
                </a:solidFill>
              </a:rPr>
              <a:t>Truyền thông </a:t>
            </a:r>
            <a:r>
              <a:rPr lang="en-US">
                <a:solidFill>
                  <a:srgbClr val="FF3300"/>
                </a:solidFill>
              </a:rPr>
              <a:t>liên tiến trình</a:t>
            </a:r>
          </a:p>
        </p:txBody>
      </p:sp>
      <p:sp>
        <p:nvSpPr>
          <p:cNvPr id="221187" name="Rectangle 3"/>
          <p:cNvSpPr>
            <a:spLocks noGrp="1" noChangeArrowheads="1"/>
          </p:cNvSpPr>
          <p:nvPr>
            <p:ph type="body" idx="1"/>
          </p:nvPr>
        </p:nvSpPr>
        <p:spPr>
          <a:xfrm>
            <a:off x="463550" y="1182688"/>
            <a:ext cx="8355013" cy="4846637"/>
          </a:xfrm>
        </p:spPr>
        <p:txBody>
          <a:bodyPr/>
          <a:lstStyle/>
          <a:p>
            <a:pPr marL="0" indent="0" algn="just">
              <a:buClr>
                <a:srgbClr val="FF0000"/>
              </a:buClr>
              <a:buSzPct val="140000"/>
              <a:buNone/>
            </a:pPr>
            <a:r>
              <a:rPr lang="en-US" smtClean="0">
                <a:effectLst>
                  <a:outerShdw blurRad="38100" dist="38100" dir="2700000" algn="tl">
                    <a:srgbClr val="C0C0C0"/>
                  </a:outerShdw>
                </a:effectLst>
              </a:rPr>
              <a:t>2. Truyền thông đồng </a:t>
            </a:r>
            <a:r>
              <a:rPr lang="en-US">
                <a:effectLst>
                  <a:outerShdw blurRad="38100" dist="38100" dir="2700000" algn="tl">
                    <a:srgbClr val="C0C0C0"/>
                  </a:outerShdw>
                </a:effectLst>
              </a:rPr>
              <a:t>bộ </a:t>
            </a:r>
            <a:r>
              <a:rPr lang="en-US" smtClean="0">
                <a:effectLst>
                  <a:outerShdw blurRad="38100" dist="38100" dir="2700000" algn="tl">
                    <a:srgbClr val="C0C0C0"/>
                  </a:outerShdw>
                </a:effectLst>
              </a:rPr>
              <a:t>hay không đồng bộ</a:t>
            </a:r>
            <a:endParaRPr lang="en-US">
              <a:effectLst>
                <a:outerShdw blurRad="38100" dist="38100" dir="2700000" algn="tl">
                  <a:srgbClr val="C0C0C0"/>
                </a:outerShdw>
              </a:effectLst>
            </a:endParaRPr>
          </a:p>
          <a:p>
            <a:pPr algn="just">
              <a:buClr>
                <a:srgbClr val="FF0000"/>
              </a:buClr>
              <a:buSzPct val="140000"/>
              <a:buFontTx/>
              <a:buNone/>
            </a:pPr>
            <a:r>
              <a:rPr lang="en-US" smtClean="0">
                <a:effectLst>
                  <a:outerShdw blurRad="38100" dist="38100" dir="2700000" algn="tl">
                    <a:srgbClr val="C0C0C0"/>
                  </a:outerShdw>
                </a:effectLst>
              </a:rPr>
              <a:t>+</a:t>
            </a:r>
            <a:r>
              <a:rPr lang="en-US">
                <a:effectLst>
                  <a:outerShdw blurRad="38100" dist="38100" dir="2700000" algn="tl">
                    <a:srgbClr val="C0C0C0"/>
                  </a:outerShdw>
                </a:effectLst>
              </a:rPr>
              <a:t>	Truyền thông giữa các tiến trình được thực hiện thông qua các lời gọi hàm send() và receive(). </a:t>
            </a:r>
            <a:endParaRPr lang="en-US" smtClean="0">
              <a:effectLst>
                <a:outerShdw blurRad="38100" dist="38100" dir="2700000" algn="tl">
                  <a:srgbClr val="C0C0C0"/>
                </a:outerShdw>
              </a:effectLst>
            </a:endParaRPr>
          </a:p>
          <a:p>
            <a:pPr algn="just">
              <a:buClr>
                <a:srgbClr val="FF0000"/>
              </a:buClr>
              <a:buSzPct val="140000"/>
              <a:buFontTx/>
              <a:buNone/>
            </a:pPr>
            <a:r>
              <a:rPr lang="en-US" smtClean="0">
                <a:effectLst>
                  <a:outerShdw blurRad="38100" dist="38100" dir="2700000" algn="tl">
                    <a:srgbClr val="C0C0C0"/>
                  </a:outerShdw>
                </a:effectLst>
              </a:rPr>
              <a:t>+ Có </a:t>
            </a:r>
            <a:r>
              <a:rPr lang="en-US">
                <a:effectLst>
                  <a:outerShdw blurRad="38100" dist="38100" dir="2700000" algn="tl">
                    <a:srgbClr val="C0C0C0"/>
                  </a:outerShdw>
                </a:effectLst>
              </a:rPr>
              <a:t>các tùy chọn thiết kế khác nhau để thực hiện mỗi hàm trên. Việc truyền TB có thể là đồng bộ hay không đồng bộ.</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wipe(down)">
                                      <p:cBhvr>
                                        <p:cTn id="7" dur="580">
                                          <p:stCondLst>
                                            <p:cond delay="0"/>
                                          </p:stCondLst>
                                        </p:cTn>
                                        <p:tgtEl>
                                          <p:spTgt spid="221187">
                                            <p:txEl>
                                              <p:pRg st="0" end="0"/>
                                            </p:txEl>
                                          </p:spTgt>
                                        </p:tgtEl>
                                      </p:cBhvr>
                                    </p:animEffect>
                                    <p:anim calcmode="lin" valueType="num">
                                      <p:cBhvr>
                                        <p:cTn id="8" dur="1822" tmFilter="0,0; 0.14,0.36; 0.43,0.73; 0.71,0.91; 1.0,1.0">
                                          <p:stCondLst>
                                            <p:cond delay="0"/>
                                          </p:stCondLst>
                                        </p:cTn>
                                        <p:tgtEl>
                                          <p:spTgt spid="22118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118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118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118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118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1187">
                                            <p:txEl>
                                              <p:pRg st="0" end="0"/>
                                            </p:txEl>
                                          </p:spTgt>
                                        </p:tgtEl>
                                      </p:cBhvr>
                                      <p:to x="100000" y="60000"/>
                                    </p:animScale>
                                    <p:animScale>
                                      <p:cBhvr>
                                        <p:cTn id="14" dur="166" decel="50000">
                                          <p:stCondLst>
                                            <p:cond delay="676"/>
                                          </p:stCondLst>
                                        </p:cTn>
                                        <p:tgtEl>
                                          <p:spTgt spid="221187">
                                            <p:txEl>
                                              <p:pRg st="0" end="0"/>
                                            </p:txEl>
                                          </p:spTgt>
                                        </p:tgtEl>
                                      </p:cBhvr>
                                      <p:to x="100000" y="100000"/>
                                    </p:animScale>
                                    <p:animScale>
                                      <p:cBhvr>
                                        <p:cTn id="15" dur="26">
                                          <p:stCondLst>
                                            <p:cond delay="1312"/>
                                          </p:stCondLst>
                                        </p:cTn>
                                        <p:tgtEl>
                                          <p:spTgt spid="221187">
                                            <p:txEl>
                                              <p:pRg st="0" end="0"/>
                                            </p:txEl>
                                          </p:spTgt>
                                        </p:tgtEl>
                                      </p:cBhvr>
                                      <p:to x="100000" y="80000"/>
                                    </p:animScale>
                                    <p:animScale>
                                      <p:cBhvr>
                                        <p:cTn id="16" dur="166" decel="50000">
                                          <p:stCondLst>
                                            <p:cond delay="1338"/>
                                          </p:stCondLst>
                                        </p:cTn>
                                        <p:tgtEl>
                                          <p:spTgt spid="221187">
                                            <p:txEl>
                                              <p:pRg st="0" end="0"/>
                                            </p:txEl>
                                          </p:spTgt>
                                        </p:tgtEl>
                                      </p:cBhvr>
                                      <p:to x="100000" y="100000"/>
                                    </p:animScale>
                                    <p:animScale>
                                      <p:cBhvr>
                                        <p:cTn id="17" dur="26">
                                          <p:stCondLst>
                                            <p:cond delay="1642"/>
                                          </p:stCondLst>
                                        </p:cTn>
                                        <p:tgtEl>
                                          <p:spTgt spid="221187">
                                            <p:txEl>
                                              <p:pRg st="0" end="0"/>
                                            </p:txEl>
                                          </p:spTgt>
                                        </p:tgtEl>
                                      </p:cBhvr>
                                      <p:to x="100000" y="90000"/>
                                    </p:animScale>
                                    <p:animScale>
                                      <p:cBhvr>
                                        <p:cTn id="18" dur="166" decel="50000">
                                          <p:stCondLst>
                                            <p:cond delay="1668"/>
                                          </p:stCondLst>
                                        </p:cTn>
                                        <p:tgtEl>
                                          <p:spTgt spid="221187">
                                            <p:txEl>
                                              <p:pRg st="0" end="0"/>
                                            </p:txEl>
                                          </p:spTgt>
                                        </p:tgtEl>
                                      </p:cBhvr>
                                      <p:to x="100000" y="100000"/>
                                    </p:animScale>
                                    <p:animScale>
                                      <p:cBhvr>
                                        <p:cTn id="19" dur="26">
                                          <p:stCondLst>
                                            <p:cond delay="1808"/>
                                          </p:stCondLst>
                                        </p:cTn>
                                        <p:tgtEl>
                                          <p:spTgt spid="221187">
                                            <p:txEl>
                                              <p:pRg st="0" end="0"/>
                                            </p:txEl>
                                          </p:spTgt>
                                        </p:tgtEl>
                                      </p:cBhvr>
                                      <p:to x="100000" y="95000"/>
                                    </p:animScale>
                                    <p:animScale>
                                      <p:cBhvr>
                                        <p:cTn id="20" dur="166" decel="50000">
                                          <p:stCondLst>
                                            <p:cond delay="1834"/>
                                          </p:stCondLst>
                                        </p:cTn>
                                        <p:tgtEl>
                                          <p:spTgt spid="22118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1187">
                                            <p:txEl>
                                              <p:pRg st="1" end="1"/>
                                            </p:txEl>
                                          </p:spTgt>
                                        </p:tgtEl>
                                        <p:attrNameLst>
                                          <p:attrName>style.visibility</p:attrName>
                                        </p:attrNameLst>
                                      </p:cBhvr>
                                      <p:to>
                                        <p:strVal val="visible"/>
                                      </p:to>
                                    </p:set>
                                    <p:animEffect transition="in" filter="wipe(down)">
                                      <p:cBhvr>
                                        <p:cTn id="25" dur="580">
                                          <p:stCondLst>
                                            <p:cond delay="0"/>
                                          </p:stCondLst>
                                        </p:cTn>
                                        <p:tgtEl>
                                          <p:spTgt spid="221187">
                                            <p:txEl>
                                              <p:pRg st="1" end="1"/>
                                            </p:txEl>
                                          </p:spTgt>
                                        </p:tgtEl>
                                      </p:cBhvr>
                                    </p:animEffect>
                                    <p:anim calcmode="lin" valueType="num">
                                      <p:cBhvr>
                                        <p:cTn id="26" dur="1822" tmFilter="0,0; 0.14,0.36; 0.43,0.73; 0.71,0.91; 1.0,1.0">
                                          <p:stCondLst>
                                            <p:cond delay="0"/>
                                          </p:stCondLst>
                                        </p:cTn>
                                        <p:tgtEl>
                                          <p:spTgt spid="22118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118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118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118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118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1187">
                                            <p:txEl>
                                              <p:pRg st="1" end="1"/>
                                            </p:txEl>
                                          </p:spTgt>
                                        </p:tgtEl>
                                      </p:cBhvr>
                                      <p:to x="100000" y="60000"/>
                                    </p:animScale>
                                    <p:animScale>
                                      <p:cBhvr>
                                        <p:cTn id="32" dur="166" decel="50000">
                                          <p:stCondLst>
                                            <p:cond delay="676"/>
                                          </p:stCondLst>
                                        </p:cTn>
                                        <p:tgtEl>
                                          <p:spTgt spid="221187">
                                            <p:txEl>
                                              <p:pRg st="1" end="1"/>
                                            </p:txEl>
                                          </p:spTgt>
                                        </p:tgtEl>
                                      </p:cBhvr>
                                      <p:to x="100000" y="100000"/>
                                    </p:animScale>
                                    <p:animScale>
                                      <p:cBhvr>
                                        <p:cTn id="33" dur="26">
                                          <p:stCondLst>
                                            <p:cond delay="1312"/>
                                          </p:stCondLst>
                                        </p:cTn>
                                        <p:tgtEl>
                                          <p:spTgt spid="221187">
                                            <p:txEl>
                                              <p:pRg st="1" end="1"/>
                                            </p:txEl>
                                          </p:spTgt>
                                        </p:tgtEl>
                                      </p:cBhvr>
                                      <p:to x="100000" y="80000"/>
                                    </p:animScale>
                                    <p:animScale>
                                      <p:cBhvr>
                                        <p:cTn id="34" dur="166" decel="50000">
                                          <p:stCondLst>
                                            <p:cond delay="1338"/>
                                          </p:stCondLst>
                                        </p:cTn>
                                        <p:tgtEl>
                                          <p:spTgt spid="221187">
                                            <p:txEl>
                                              <p:pRg st="1" end="1"/>
                                            </p:txEl>
                                          </p:spTgt>
                                        </p:tgtEl>
                                      </p:cBhvr>
                                      <p:to x="100000" y="100000"/>
                                    </p:animScale>
                                    <p:animScale>
                                      <p:cBhvr>
                                        <p:cTn id="35" dur="26">
                                          <p:stCondLst>
                                            <p:cond delay="1642"/>
                                          </p:stCondLst>
                                        </p:cTn>
                                        <p:tgtEl>
                                          <p:spTgt spid="221187">
                                            <p:txEl>
                                              <p:pRg st="1" end="1"/>
                                            </p:txEl>
                                          </p:spTgt>
                                        </p:tgtEl>
                                      </p:cBhvr>
                                      <p:to x="100000" y="90000"/>
                                    </p:animScale>
                                    <p:animScale>
                                      <p:cBhvr>
                                        <p:cTn id="36" dur="166" decel="50000">
                                          <p:stCondLst>
                                            <p:cond delay="1668"/>
                                          </p:stCondLst>
                                        </p:cTn>
                                        <p:tgtEl>
                                          <p:spTgt spid="221187">
                                            <p:txEl>
                                              <p:pRg st="1" end="1"/>
                                            </p:txEl>
                                          </p:spTgt>
                                        </p:tgtEl>
                                      </p:cBhvr>
                                      <p:to x="100000" y="100000"/>
                                    </p:animScale>
                                    <p:animScale>
                                      <p:cBhvr>
                                        <p:cTn id="37" dur="26">
                                          <p:stCondLst>
                                            <p:cond delay="1808"/>
                                          </p:stCondLst>
                                        </p:cTn>
                                        <p:tgtEl>
                                          <p:spTgt spid="221187">
                                            <p:txEl>
                                              <p:pRg st="1" end="1"/>
                                            </p:txEl>
                                          </p:spTgt>
                                        </p:tgtEl>
                                      </p:cBhvr>
                                      <p:to x="100000" y="95000"/>
                                    </p:animScale>
                                    <p:animScale>
                                      <p:cBhvr>
                                        <p:cTn id="38" dur="166" decel="50000">
                                          <p:stCondLst>
                                            <p:cond delay="1834"/>
                                          </p:stCondLst>
                                        </p:cTn>
                                        <p:tgtEl>
                                          <p:spTgt spid="22118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21187">
                                            <p:txEl>
                                              <p:pRg st="2" end="2"/>
                                            </p:txEl>
                                          </p:spTgt>
                                        </p:tgtEl>
                                        <p:attrNameLst>
                                          <p:attrName>style.visibility</p:attrName>
                                        </p:attrNameLst>
                                      </p:cBhvr>
                                      <p:to>
                                        <p:strVal val="visible"/>
                                      </p:to>
                                    </p:set>
                                    <p:animEffect transition="in" filter="wipe(down)">
                                      <p:cBhvr>
                                        <p:cTn id="43" dur="580">
                                          <p:stCondLst>
                                            <p:cond delay="0"/>
                                          </p:stCondLst>
                                        </p:cTn>
                                        <p:tgtEl>
                                          <p:spTgt spid="221187">
                                            <p:txEl>
                                              <p:pRg st="2" end="2"/>
                                            </p:txEl>
                                          </p:spTgt>
                                        </p:tgtEl>
                                      </p:cBhvr>
                                    </p:animEffect>
                                    <p:anim calcmode="lin" valueType="num">
                                      <p:cBhvr>
                                        <p:cTn id="44" dur="1822" tmFilter="0,0; 0.14,0.36; 0.43,0.73; 0.71,0.91; 1.0,1.0">
                                          <p:stCondLst>
                                            <p:cond delay="0"/>
                                          </p:stCondLst>
                                        </p:cTn>
                                        <p:tgtEl>
                                          <p:spTgt spid="22118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2118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2118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2118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2118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21187">
                                            <p:txEl>
                                              <p:pRg st="2" end="2"/>
                                            </p:txEl>
                                          </p:spTgt>
                                        </p:tgtEl>
                                      </p:cBhvr>
                                      <p:to x="100000" y="60000"/>
                                    </p:animScale>
                                    <p:animScale>
                                      <p:cBhvr>
                                        <p:cTn id="50" dur="166" decel="50000">
                                          <p:stCondLst>
                                            <p:cond delay="676"/>
                                          </p:stCondLst>
                                        </p:cTn>
                                        <p:tgtEl>
                                          <p:spTgt spid="221187">
                                            <p:txEl>
                                              <p:pRg st="2" end="2"/>
                                            </p:txEl>
                                          </p:spTgt>
                                        </p:tgtEl>
                                      </p:cBhvr>
                                      <p:to x="100000" y="100000"/>
                                    </p:animScale>
                                    <p:animScale>
                                      <p:cBhvr>
                                        <p:cTn id="51" dur="26">
                                          <p:stCondLst>
                                            <p:cond delay="1312"/>
                                          </p:stCondLst>
                                        </p:cTn>
                                        <p:tgtEl>
                                          <p:spTgt spid="221187">
                                            <p:txEl>
                                              <p:pRg st="2" end="2"/>
                                            </p:txEl>
                                          </p:spTgt>
                                        </p:tgtEl>
                                      </p:cBhvr>
                                      <p:to x="100000" y="80000"/>
                                    </p:animScale>
                                    <p:animScale>
                                      <p:cBhvr>
                                        <p:cTn id="52" dur="166" decel="50000">
                                          <p:stCondLst>
                                            <p:cond delay="1338"/>
                                          </p:stCondLst>
                                        </p:cTn>
                                        <p:tgtEl>
                                          <p:spTgt spid="221187">
                                            <p:txEl>
                                              <p:pRg st="2" end="2"/>
                                            </p:txEl>
                                          </p:spTgt>
                                        </p:tgtEl>
                                      </p:cBhvr>
                                      <p:to x="100000" y="100000"/>
                                    </p:animScale>
                                    <p:animScale>
                                      <p:cBhvr>
                                        <p:cTn id="53" dur="26">
                                          <p:stCondLst>
                                            <p:cond delay="1642"/>
                                          </p:stCondLst>
                                        </p:cTn>
                                        <p:tgtEl>
                                          <p:spTgt spid="221187">
                                            <p:txEl>
                                              <p:pRg st="2" end="2"/>
                                            </p:txEl>
                                          </p:spTgt>
                                        </p:tgtEl>
                                      </p:cBhvr>
                                      <p:to x="100000" y="90000"/>
                                    </p:animScale>
                                    <p:animScale>
                                      <p:cBhvr>
                                        <p:cTn id="54" dur="166" decel="50000">
                                          <p:stCondLst>
                                            <p:cond delay="1668"/>
                                          </p:stCondLst>
                                        </p:cTn>
                                        <p:tgtEl>
                                          <p:spTgt spid="221187">
                                            <p:txEl>
                                              <p:pRg st="2" end="2"/>
                                            </p:txEl>
                                          </p:spTgt>
                                        </p:tgtEl>
                                      </p:cBhvr>
                                      <p:to x="100000" y="100000"/>
                                    </p:animScale>
                                    <p:animScale>
                                      <p:cBhvr>
                                        <p:cTn id="55" dur="26">
                                          <p:stCondLst>
                                            <p:cond delay="1808"/>
                                          </p:stCondLst>
                                        </p:cTn>
                                        <p:tgtEl>
                                          <p:spTgt spid="221187">
                                            <p:txEl>
                                              <p:pRg st="2" end="2"/>
                                            </p:txEl>
                                          </p:spTgt>
                                        </p:tgtEl>
                                      </p:cBhvr>
                                      <p:to x="100000" y="95000"/>
                                    </p:animScale>
                                    <p:animScale>
                                      <p:cBhvr>
                                        <p:cTn id="56" dur="166" decel="50000">
                                          <p:stCondLst>
                                            <p:cond delay="1834"/>
                                          </p:stCondLst>
                                        </p:cTn>
                                        <p:tgtEl>
                                          <p:spTgt spid="221187">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4F7DD05-A82F-4EC0-8E2F-802E58829A1C}" type="slidenum">
              <a:rPr lang="en-US"/>
              <a:pPr/>
              <a:t>67</a:t>
            </a:fld>
            <a:endParaRPr lang="en-US"/>
          </a:p>
        </p:txBody>
      </p:sp>
      <p:sp>
        <p:nvSpPr>
          <p:cNvPr id="264194" name="Rectangle 2"/>
          <p:cNvSpPr>
            <a:spLocks noGrp="1" noChangeArrowheads="1"/>
          </p:cNvSpPr>
          <p:nvPr>
            <p:ph type="title"/>
          </p:nvPr>
        </p:nvSpPr>
        <p:spPr>
          <a:xfrm>
            <a:off x="457200" y="274638"/>
            <a:ext cx="8229600" cy="887412"/>
          </a:xfrm>
        </p:spPr>
        <p:txBody>
          <a:bodyPr/>
          <a:lstStyle/>
          <a:p>
            <a:r>
              <a:rPr lang="en-US">
                <a:solidFill>
                  <a:srgbClr val="FF3300"/>
                </a:solidFill>
              </a:rPr>
              <a:t>Truyền thông liên tiến trình</a:t>
            </a:r>
          </a:p>
        </p:txBody>
      </p:sp>
      <p:sp>
        <p:nvSpPr>
          <p:cNvPr id="264195" name="Rectangle 3"/>
          <p:cNvSpPr>
            <a:spLocks noGrp="1" noChangeArrowheads="1"/>
          </p:cNvSpPr>
          <p:nvPr>
            <p:ph type="body" idx="1"/>
          </p:nvPr>
        </p:nvSpPr>
        <p:spPr>
          <a:xfrm>
            <a:off x="506413" y="1312863"/>
            <a:ext cx="8355012" cy="4846637"/>
          </a:xfrm>
        </p:spPr>
        <p:txBody>
          <a:bodyPr/>
          <a:lstStyle/>
          <a:p>
            <a:pPr algn="just">
              <a:buClr>
                <a:srgbClr val="FF0000"/>
              </a:buClr>
              <a:buSzPct val="140000"/>
            </a:pPr>
            <a:r>
              <a:rPr lang="en-US">
                <a:solidFill>
                  <a:srgbClr val="FF0000"/>
                </a:solidFill>
                <a:effectLst>
                  <a:outerShdw blurRad="38100" dist="38100" dir="2700000" algn="tl">
                    <a:srgbClr val="C0C0C0"/>
                  </a:outerShdw>
                </a:effectLst>
              </a:rPr>
              <a:t>Truyền đồng bộ</a:t>
            </a:r>
            <a:r>
              <a:rPr lang="en-US">
                <a:effectLst>
                  <a:outerShdw blurRad="38100" dist="38100" dir="2700000" algn="tl">
                    <a:srgbClr val="C0C0C0"/>
                  </a:outerShdw>
                </a:effectLst>
              </a:rPr>
              <a:t>	</a:t>
            </a:r>
          </a:p>
          <a:p>
            <a:pPr algn="just">
              <a:buSzPct val="150000"/>
              <a:buFontTx/>
              <a:buNone/>
            </a:pPr>
            <a:r>
              <a:rPr lang="en-US">
                <a:effectLst>
                  <a:outerShdw blurRad="38100" dist="38100" dir="2700000" algn="tl">
                    <a:srgbClr val="C0C0C0"/>
                  </a:outerShdw>
                </a:effectLst>
              </a:rPr>
              <a:t>+ Gửi đồng bộ: tiến trình gửi bị dừng cho tới khi </a:t>
            </a:r>
            <a:r>
              <a:rPr lang="en-US" smtClean="0">
                <a:effectLst>
                  <a:outerShdw blurRad="38100" dist="38100" dir="2700000" algn="tl">
                    <a:srgbClr val="C0C0C0"/>
                  </a:outerShdw>
                </a:effectLst>
              </a:rPr>
              <a:t>thông báo </a:t>
            </a:r>
            <a:r>
              <a:rPr lang="en-US">
                <a:effectLst>
                  <a:outerShdw blurRad="38100" dist="38100" dir="2700000" algn="tl">
                    <a:srgbClr val="C0C0C0"/>
                  </a:outerShdw>
                </a:effectLst>
              </a:rPr>
              <a:t>được nhận bởi tiến trình nhận hay hộp thư.</a:t>
            </a:r>
          </a:p>
          <a:p>
            <a:pPr algn="just">
              <a:buSzPct val="150000"/>
              <a:buFontTx/>
              <a:buNone/>
            </a:pPr>
            <a:r>
              <a:rPr lang="en-US">
                <a:effectLst>
                  <a:outerShdw blurRad="38100" dist="38100" dir="2700000" algn="tl">
                    <a:srgbClr val="C0C0C0"/>
                  </a:outerShdw>
                </a:effectLst>
              </a:rPr>
              <a:t>+ Nhận đồng bộ: tiến trình nhận dừng cho tới khi một </a:t>
            </a:r>
            <a:r>
              <a:rPr lang="en-US" smtClean="0">
                <a:effectLst>
                  <a:outerShdw blurRad="38100" dist="38100" dir="2700000" algn="tl">
                    <a:srgbClr val="C0C0C0"/>
                  </a:outerShdw>
                </a:effectLst>
              </a:rPr>
              <a:t>thông báo </a:t>
            </a:r>
            <a:r>
              <a:rPr lang="en-US">
                <a:effectLst>
                  <a:outerShdw blurRad="38100" dist="38100" dir="2700000" algn="tl">
                    <a:srgbClr val="C0C0C0"/>
                  </a:outerShdw>
                </a:effectLst>
              </a:rPr>
              <a:t>sẵn sàng.</a:t>
            </a:r>
          </a:p>
          <a:p>
            <a:pPr algn="just">
              <a:buSzPct val="150000"/>
              <a:buFontTx/>
              <a:buNone/>
            </a:pPr>
            <a:endParaRPr lang="en-US">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wipe(down)">
                                      <p:cBhvr>
                                        <p:cTn id="7" dur="580">
                                          <p:stCondLst>
                                            <p:cond delay="0"/>
                                          </p:stCondLst>
                                        </p:cTn>
                                        <p:tgtEl>
                                          <p:spTgt spid="264195">
                                            <p:txEl>
                                              <p:pRg st="0" end="0"/>
                                            </p:txEl>
                                          </p:spTgt>
                                        </p:tgtEl>
                                      </p:cBhvr>
                                    </p:animEffect>
                                    <p:anim calcmode="lin" valueType="num">
                                      <p:cBhvr>
                                        <p:cTn id="8" dur="1822" tmFilter="0,0; 0.14,0.36; 0.43,0.73; 0.71,0.91; 1.0,1.0">
                                          <p:stCondLst>
                                            <p:cond delay="0"/>
                                          </p:stCondLst>
                                        </p:cTn>
                                        <p:tgtEl>
                                          <p:spTgt spid="26419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6419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6419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6419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6419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64195">
                                            <p:txEl>
                                              <p:pRg st="0" end="0"/>
                                            </p:txEl>
                                          </p:spTgt>
                                        </p:tgtEl>
                                      </p:cBhvr>
                                      <p:to x="100000" y="60000"/>
                                    </p:animScale>
                                    <p:animScale>
                                      <p:cBhvr>
                                        <p:cTn id="14" dur="166" decel="50000">
                                          <p:stCondLst>
                                            <p:cond delay="676"/>
                                          </p:stCondLst>
                                        </p:cTn>
                                        <p:tgtEl>
                                          <p:spTgt spid="264195">
                                            <p:txEl>
                                              <p:pRg st="0" end="0"/>
                                            </p:txEl>
                                          </p:spTgt>
                                        </p:tgtEl>
                                      </p:cBhvr>
                                      <p:to x="100000" y="100000"/>
                                    </p:animScale>
                                    <p:animScale>
                                      <p:cBhvr>
                                        <p:cTn id="15" dur="26">
                                          <p:stCondLst>
                                            <p:cond delay="1312"/>
                                          </p:stCondLst>
                                        </p:cTn>
                                        <p:tgtEl>
                                          <p:spTgt spid="264195">
                                            <p:txEl>
                                              <p:pRg st="0" end="0"/>
                                            </p:txEl>
                                          </p:spTgt>
                                        </p:tgtEl>
                                      </p:cBhvr>
                                      <p:to x="100000" y="80000"/>
                                    </p:animScale>
                                    <p:animScale>
                                      <p:cBhvr>
                                        <p:cTn id="16" dur="166" decel="50000">
                                          <p:stCondLst>
                                            <p:cond delay="1338"/>
                                          </p:stCondLst>
                                        </p:cTn>
                                        <p:tgtEl>
                                          <p:spTgt spid="264195">
                                            <p:txEl>
                                              <p:pRg st="0" end="0"/>
                                            </p:txEl>
                                          </p:spTgt>
                                        </p:tgtEl>
                                      </p:cBhvr>
                                      <p:to x="100000" y="100000"/>
                                    </p:animScale>
                                    <p:animScale>
                                      <p:cBhvr>
                                        <p:cTn id="17" dur="26">
                                          <p:stCondLst>
                                            <p:cond delay="1642"/>
                                          </p:stCondLst>
                                        </p:cTn>
                                        <p:tgtEl>
                                          <p:spTgt spid="264195">
                                            <p:txEl>
                                              <p:pRg st="0" end="0"/>
                                            </p:txEl>
                                          </p:spTgt>
                                        </p:tgtEl>
                                      </p:cBhvr>
                                      <p:to x="100000" y="90000"/>
                                    </p:animScale>
                                    <p:animScale>
                                      <p:cBhvr>
                                        <p:cTn id="18" dur="166" decel="50000">
                                          <p:stCondLst>
                                            <p:cond delay="1668"/>
                                          </p:stCondLst>
                                        </p:cTn>
                                        <p:tgtEl>
                                          <p:spTgt spid="264195">
                                            <p:txEl>
                                              <p:pRg st="0" end="0"/>
                                            </p:txEl>
                                          </p:spTgt>
                                        </p:tgtEl>
                                      </p:cBhvr>
                                      <p:to x="100000" y="100000"/>
                                    </p:animScale>
                                    <p:animScale>
                                      <p:cBhvr>
                                        <p:cTn id="19" dur="26">
                                          <p:stCondLst>
                                            <p:cond delay="1808"/>
                                          </p:stCondLst>
                                        </p:cTn>
                                        <p:tgtEl>
                                          <p:spTgt spid="264195">
                                            <p:txEl>
                                              <p:pRg st="0" end="0"/>
                                            </p:txEl>
                                          </p:spTgt>
                                        </p:tgtEl>
                                      </p:cBhvr>
                                      <p:to x="100000" y="95000"/>
                                    </p:animScale>
                                    <p:animScale>
                                      <p:cBhvr>
                                        <p:cTn id="20" dur="166" decel="50000">
                                          <p:stCondLst>
                                            <p:cond delay="1834"/>
                                          </p:stCondLst>
                                        </p:cTn>
                                        <p:tgtEl>
                                          <p:spTgt spid="26419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64195">
                                            <p:txEl>
                                              <p:pRg st="1" end="1"/>
                                            </p:txEl>
                                          </p:spTgt>
                                        </p:tgtEl>
                                        <p:attrNameLst>
                                          <p:attrName>style.visibility</p:attrName>
                                        </p:attrNameLst>
                                      </p:cBhvr>
                                      <p:to>
                                        <p:strVal val="visible"/>
                                      </p:to>
                                    </p:set>
                                    <p:animEffect transition="in" filter="wipe(down)">
                                      <p:cBhvr>
                                        <p:cTn id="25" dur="580">
                                          <p:stCondLst>
                                            <p:cond delay="0"/>
                                          </p:stCondLst>
                                        </p:cTn>
                                        <p:tgtEl>
                                          <p:spTgt spid="264195">
                                            <p:txEl>
                                              <p:pRg st="1" end="1"/>
                                            </p:txEl>
                                          </p:spTgt>
                                        </p:tgtEl>
                                      </p:cBhvr>
                                    </p:animEffect>
                                    <p:anim calcmode="lin" valueType="num">
                                      <p:cBhvr>
                                        <p:cTn id="26" dur="1822" tmFilter="0,0; 0.14,0.36; 0.43,0.73; 0.71,0.91; 1.0,1.0">
                                          <p:stCondLst>
                                            <p:cond delay="0"/>
                                          </p:stCondLst>
                                        </p:cTn>
                                        <p:tgtEl>
                                          <p:spTgt spid="26419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6419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6419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6419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6419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64195">
                                            <p:txEl>
                                              <p:pRg st="1" end="1"/>
                                            </p:txEl>
                                          </p:spTgt>
                                        </p:tgtEl>
                                      </p:cBhvr>
                                      <p:to x="100000" y="60000"/>
                                    </p:animScale>
                                    <p:animScale>
                                      <p:cBhvr>
                                        <p:cTn id="32" dur="166" decel="50000">
                                          <p:stCondLst>
                                            <p:cond delay="676"/>
                                          </p:stCondLst>
                                        </p:cTn>
                                        <p:tgtEl>
                                          <p:spTgt spid="264195">
                                            <p:txEl>
                                              <p:pRg st="1" end="1"/>
                                            </p:txEl>
                                          </p:spTgt>
                                        </p:tgtEl>
                                      </p:cBhvr>
                                      <p:to x="100000" y="100000"/>
                                    </p:animScale>
                                    <p:animScale>
                                      <p:cBhvr>
                                        <p:cTn id="33" dur="26">
                                          <p:stCondLst>
                                            <p:cond delay="1312"/>
                                          </p:stCondLst>
                                        </p:cTn>
                                        <p:tgtEl>
                                          <p:spTgt spid="264195">
                                            <p:txEl>
                                              <p:pRg st="1" end="1"/>
                                            </p:txEl>
                                          </p:spTgt>
                                        </p:tgtEl>
                                      </p:cBhvr>
                                      <p:to x="100000" y="80000"/>
                                    </p:animScale>
                                    <p:animScale>
                                      <p:cBhvr>
                                        <p:cTn id="34" dur="166" decel="50000">
                                          <p:stCondLst>
                                            <p:cond delay="1338"/>
                                          </p:stCondLst>
                                        </p:cTn>
                                        <p:tgtEl>
                                          <p:spTgt spid="264195">
                                            <p:txEl>
                                              <p:pRg st="1" end="1"/>
                                            </p:txEl>
                                          </p:spTgt>
                                        </p:tgtEl>
                                      </p:cBhvr>
                                      <p:to x="100000" y="100000"/>
                                    </p:animScale>
                                    <p:animScale>
                                      <p:cBhvr>
                                        <p:cTn id="35" dur="26">
                                          <p:stCondLst>
                                            <p:cond delay="1642"/>
                                          </p:stCondLst>
                                        </p:cTn>
                                        <p:tgtEl>
                                          <p:spTgt spid="264195">
                                            <p:txEl>
                                              <p:pRg st="1" end="1"/>
                                            </p:txEl>
                                          </p:spTgt>
                                        </p:tgtEl>
                                      </p:cBhvr>
                                      <p:to x="100000" y="90000"/>
                                    </p:animScale>
                                    <p:animScale>
                                      <p:cBhvr>
                                        <p:cTn id="36" dur="166" decel="50000">
                                          <p:stCondLst>
                                            <p:cond delay="1668"/>
                                          </p:stCondLst>
                                        </p:cTn>
                                        <p:tgtEl>
                                          <p:spTgt spid="264195">
                                            <p:txEl>
                                              <p:pRg st="1" end="1"/>
                                            </p:txEl>
                                          </p:spTgt>
                                        </p:tgtEl>
                                      </p:cBhvr>
                                      <p:to x="100000" y="100000"/>
                                    </p:animScale>
                                    <p:animScale>
                                      <p:cBhvr>
                                        <p:cTn id="37" dur="26">
                                          <p:stCondLst>
                                            <p:cond delay="1808"/>
                                          </p:stCondLst>
                                        </p:cTn>
                                        <p:tgtEl>
                                          <p:spTgt spid="264195">
                                            <p:txEl>
                                              <p:pRg st="1" end="1"/>
                                            </p:txEl>
                                          </p:spTgt>
                                        </p:tgtEl>
                                      </p:cBhvr>
                                      <p:to x="100000" y="95000"/>
                                    </p:animScale>
                                    <p:animScale>
                                      <p:cBhvr>
                                        <p:cTn id="38" dur="166" decel="50000">
                                          <p:stCondLst>
                                            <p:cond delay="1834"/>
                                          </p:stCondLst>
                                        </p:cTn>
                                        <p:tgtEl>
                                          <p:spTgt spid="26419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64195">
                                            <p:txEl>
                                              <p:pRg st="2" end="2"/>
                                            </p:txEl>
                                          </p:spTgt>
                                        </p:tgtEl>
                                        <p:attrNameLst>
                                          <p:attrName>style.visibility</p:attrName>
                                        </p:attrNameLst>
                                      </p:cBhvr>
                                      <p:to>
                                        <p:strVal val="visible"/>
                                      </p:to>
                                    </p:set>
                                    <p:animEffect transition="in" filter="wipe(down)">
                                      <p:cBhvr>
                                        <p:cTn id="43" dur="580">
                                          <p:stCondLst>
                                            <p:cond delay="0"/>
                                          </p:stCondLst>
                                        </p:cTn>
                                        <p:tgtEl>
                                          <p:spTgt spid="264195">
                                            <p:txEl>
                                              <p:pRg st="2" end="2"/>
                                            </p:txEl>
                                          </p:spTgt>
                                        </p:tgtEl>
                                      </p:cBhvr>
                                    </p:animEffect>
                                    <p:anim calcmode="lin" valueType="num">
                                      <p:cBhvr>
                                        <p:cTn id="44" dur="1822" tmFilter="0,0; 0.14,0.36; 0.43,0.73; 0.71,0.91; 1.0,1.0">
                                          <p:stCondLst>
                                            <p:cond delay="0"/>
                                          </p:stCondLst>
                                        </p:cTn>
                                        <p:tgtEl>
                                          <p:spTgt spid="26419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6419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6419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6419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6419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64195">
                                            <p:txEl>
                                              <p:pRg st="2" end="2"/>
                                            </p:txEl>
                                          </p:spTgt>
                                        </p:tgtEl>
                                      </p:cBhvr>
                                      <p:to x="100000" y="60000"/>
                                    </p:animScale>
                                    <p:animScale>
                                      <p:cBhvr>
                                        <p:cTn id="50" dur="166" decel="50000">
                                          <p:stCondLst>
                                            <p:cond delay="676"/>
                                          </p:stCondLst>
                                        </p:cTn>
                                        <p:tgtEl>
                                          <p:spTgt spid="264195">
                                            <p:txEl>
                                              <p:pRg st="2" end="2"/>
                                            </p:txEl>
                                          </p:spTgt>
                                        </p:tgtEl>
                                      </p:cBhvr>
                                      <p:to x="100000" y="100000"/>
                                    </p:animScale>
                                    <p:animScale>
                                      <p:cBhvr>
                                        <p:cTn id="51" dur="26">
                                          <p:stCondLst>
                                            <p:cond delay="1312"/>
                                          </p:stCondLst>
                                        </p:cTn>
                                        <p:tgtEl>
                                          <p:spTgt spid="264195">
                                            <p:txEl>
                                              <p:pRg st="2" end="2"/>
                                            </p:txEl>
                                          </p:spTgt>
                                        </p:tgtEl>
                                      </p:cBhvr>
                                      <p:to x="100000" y="80000"/>
                                    </p:animScale>
                                    <p:animScale>
                                      <p:cBhvr>
                                        <p:cTn id="52" dur="166" decel="50000">
                                          <p:stCondLst>
                                            <p:cond delay="1338"/>
                                          </p:stCondLst>
                                        </p:cTn>
                                        <p:tgtEl>
                                          <p:spTgt spid="264195">
                                            <p:txEl>
                                              <p:pRg st="2" end="2"/>
                                            </p:txEl>
                                          </p:spTgt>
                                        </p:tgtEl>
                                      </p:cBhvr>
                                      <p:to x="100000" y="100000"/>
                                    </p:animScale>
                                    <p:animScale>
                                      <p:cBhvr>
                                        <p:cTn id="53" dur="26">
                                          <p:stCondLst>
                                            <p:cond delay="1642"/>
                                          </p:stCondLst>
                                        </p:cTn>
                                        <p:tgtEl>
                                          <p:spTgt spid="264195">
                                            <p:txEl>
                                              <p:pRg st="2" end="2"/>
                                            </p:txEl>
                                          </p:spTgt>
                                        </p:tgtEl>
                                      </p:cBhvr>
                                      <p:to x="100000" y="90000"/>
                                    </p:animScale>
                                    <p:animScale>
                                      <p:cBhvr>
                                        <p:cTn id="54" dur="166" decel="50000">
                                          <p:stCondLst>
                                            <p:cond delay="1668"/>
                                          </p:stCondLst>
                                        </p:cTn>
                                        <p:tgtEl>
                                          <p:spTgt spid="264195">
                                            <p:txEl>
                                              <p:pRg st="2" end="2"/>
                                            </p:txEl>
                                          </p:spTgt>
                                        </p:tgtEl>
                                      </p:cBhvr>
                                      <p:to x="100000" y="100000"/>
                                    </p:animScale>
                                    <p:animScale>
                                      <p:cBhvr>
                                        <p:cTn id="55" dur="26">
                                          <p:stCondLst>
                                            <p:cond delay="1808"/>
                                          </p:stCondLst>
                                        </p:cTn>
                                        <p:tgtEl>
                                          <p:spTgt spid="264195">
                                            <p:txEl>
                                              <p:pRg st="2" end="2"/>
                                            </p:txEl>
                                          </p:spTgt>
                                        </p:tgtEl>
                                      </p:cBhvr>
                                      <p:to x="100000" y="95000"/>
                                    </p:animScale>
                                    <p:animScale>
                                      <p:cBhvr>
                                        <p:cTn id="56" dur="166" decel="50000">
                                          <p:stCondLst>
                                            <p:cond delay="1834"/>
                                          </p:stCondLst>
                                        </p:cTn>
                                        <p:tgtEl>
                                          <p:spTgt spid="26419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57B221A-6051-4566-83D5-D2D9C7DF1BDD}" type="slidenum">
              <a:rPr lang="en-US"/>
              <a:pPr/>
              <a:t>68</a:t>
            </a:fld>
            <a:endParaRPr lang="en-US"/>
          </a:p>
        </p:txBody>
      </p:sp>
      <p:sp>
        <p:nvSpPr>
          <p:cNvPr id="222210" name="Rectangle 2"/>
          <p:cNvSpPr>
            <a:spLocks noGrp="1" noChangeArrowheads="1"/>
          </p:cNvSpPr>
          <p:nvPr>
            <p:ph type="title"/>
          </p:nvPr>
        </p:nvSpPr>
        <p:spPr>
          <a:xfrm>
            <a:off x="457200" y="274638"/>
            <a:ext cx="8229600" cy="950912"/>
          </a:xfrm>
        </p:spPr>
        <p:txBody>
          <a:bodyPr/>
          <a:lstStyle/>
          <a:p>
            <a:r>
              <a:rPr lang="en-US">
                <a:solidFill>
                  <a:srgbClr val="FF3300"/>
                </a:solidFill>
              </a:rPr>
              <a:t>Truyền thông liên tiến trình</a:t>
            </a:r>
          </a:p>
        </p:txBody>
      </p:sp>
      <p:sp>
        <p:nvSpPr>
          <p:cNvPr id="222211" name="Rectangle 3"/>
          <p:cNvSpPr>
            <a:spLocks noGrp="1" noChangeArrowheads="1"/>
          </p:cNvSpPr>
          <p:nvPr>
            <p:ph type="body" idx="1"/>
          </p:nvPr>
        </p:nvSpPr>
        <p:spPr>
          <a:xfrm>
            <a:off x="463550" y="1327150"/>
            <a:ext cx="8310563" cy="4686300"/>
          </a:xfrm>
        </p:spPr>
        <p:txBody>
          <a:bodyPr/>
          <a:lstStyle/>
          <a:p>
            <a:pPr algn="just">
              <a:buClr>
                <a:srgbClr val="FF0000"/>
              </a:buClr>
              <a:buSzPct val="140000"/>
            </a:pPr>
            <a:r>
              <a:rPr lang="en-US" sz="4400"/>
              <a:t> </a:t>
            </a:r>
            <a:r>
              <a:rPr lang="en-US">
                <a:solidFill>
                  <a:srgbClr val="FF0000"/>
                </a:solidFill>
                <a:effectLst>
                  <a:outerShdw blurRad="38100" dist="38100" dir="2700000" algn="tl">
                    <a:srgbClr val="C0C0C0"/>
                  </a:outerShdw>
                </a:effectLst>
              </a:rPr>
              <a:t>Truyền không đồng bộ	</a:t>
            </a:r>
          </a:p>
          <a:p>
            <a:pPr algn="just">
              <a:buSzPct val="150000"/>
              <a:buFontTx/>
              <a:buNone/>
            </a:pPr>
            <a:r>
              <a:rPr lang="en-US">
                <a:effectLst>
                  <a:outerShdw blurRad="38100" dist="38100" dir="2700000" algn="tl">
                    <a:srgbClr val="C0C0C0"/>
                  </a:outerShdw>
                </a:effectLst>
              </a:rPr>
              <a:t>+ Gửi không đồng bộ: tiến trình gửi gửi </a:t>
            </a:r>
            <a:r>
              <a:rPr lang="en-US" smtClean="0">
                <a:effectLst>
                  <a:outerShdw blurRad="38100" dist="38100" dir="2700000" algn="tl">
                    <a:srgbClr val="C0C0C0"/>
                  </a:outerShdw>
                </a:effectLst>
              </a:rPr>
              <a:t>thông báo và </a:t>
            </a:r>
            <a:r>
              <a:rPr lang="en-US">
                <a:effectLst>
                  <a:outerShdw blurRad="38100" dist="38100" dir="2700000" algn="tl">
                    <a:srgbClr val="C0C0C0"/>
                  </a:outerShdw>
                </a:effectLst>
              </a:rPr>
              <a:t>tiếp tục hoạt động.</a:t>
            </a:r>
          </a:p>
          <a:p>
            <a:pPr algn="just">
              <a:buSzPct val="150000"/>
              <a:buFontTx/>
              <a:buNone/>
            </a:pPr>
            <a:r>
              <a:rPr lang="en-US">
                <a:effectLst>
                  <a:outerShdw blurRad="38100" dist="38100" dir="2700000" algn="tl">
                    <a:srgbClr val="C0C0C0"/>
                  </a:outerShdw>
                </a:effectLst>
              </a:rPr>
              <a:t>+ Nhận không đồng bộ: tiến trình nhận nhận một </a:t>
            </a:r>
            <a:r>
              <a:rPr lang="en-US" smtClean="0">
                <a:effectLst>
                  <a:outerShdw blurRad="38100" dist="38100" dir="2700000" algn="tl">
                    <a:srgbClr val="C0C0C0"/>
                  </a:outerShdw>
                </a:effectLst>
              </a:rPr>
              <a:t>thông báo </a:t>
            </a:r>
            <a:r>
              <a:rPr lang="en-US">
                <a:effectLst>
                  <a:outerShdw blurRad="38100" dist="38100" dir="2700000" algn="tl">
                    <a:srgbClr val="C0C0C0"/>
                  </a:outerShdw>
                </a:effectLst>
              </a:rPr>
              <a:t>hợp lệ hay không hợp lệ.</a:t>
            </a:r>
          </a:p>
          <a:p>
            <a:pPr algn="just">
              <a:buSzPct val="150000"/>
              <a:buFontTx/>
              <a:buNone/>
            </a:pPr>
            <a:endParaRPr lang="en-US">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Effect transition="in" filter="wipe(down)">
                                      <p:cBhvr>
                                        <p:cTn id="7" dur="580">
                                          <p:stCondLst>
                                            <p:cond delay="0"/>
                                          </p:stCondLst>
                                        </p:cTn>
                                        <p:tgtEl>
                                          <p:spTgt spid="222211">
                                            <p:txEl>
                                              <p:pRg st="0" end="0"/>
                                            </p:txEl>
                                          </p:spTgt>
                                        </p:tgtEl>
                                      </p:cBhvr>
                                    </p:animEffect>
                                    <p:anim calcmode="lin" valueType="num">
                                      <p:cBhvr>
                                        <p:cTn id="8" dur="1822" tmFilter="0,0; 0.14,0.36; 0.43,0.73; 0.71,0.91; 1.0,1.0">
                                          <p:stCondLst>
                                            <p:cond delay="0"/>
                                          </p:stCondLst>
                                        </p:cTn>
                                        <p:tgtEl>
                                          <p:spTgt spid="22221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221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221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221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221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2211">
                                            <p:txEl>
                                              <p:pRg st="0" end="0"/>
                                            </p:txEl>
                                          </p:spTgt>
                                        </p:tgtEl>
                                      </p:cBhvr>
                                      <p:to x="100000" y="60000"/>
                                    </p:animScale>
                                    <p:animScale>
                                      <p:cBhvr>
                                        <p:cTn id="14" dur="166" decel="50000">
                                          <p:stCondLst>
                                            <p:cond delay="676"/>
                                          </p:stCondLst>
                                        </p:cTn>
                                        <p:tgtEl>
                                          <p:spTgt spid="222211">
                                            <p:txEl>
                                              <p:pRg st="0" end="0"/>
                                            </p:txEl>
                                          </p:spTgt>
                                        </p:tgtEl>
                                      </p:cBhvr>
                                      <p:to x="100000" y="100000"/>
                                    </p:animScale>
                                    <p:animScale>
                                      <p:cBhvr>
                                        <p:cTn id="15" dur="26">
                                          <p:stCondLst>
                                            <p:cond delay="1312"/>
                                          </p:stCondLst>
                                        </p:cTn>
                                        <p:tgtEl>
                                          <p:spTgt spid="222211">
                                            <p:txEl>
                                              <p:pRg st="0" end="0"/>
                                            </p:txEl>
                                          </p:spTgt>
                                        </p:tgtEl>
                                      </p:cBhvr>
                                      <p:to x="100000" y="80000"/>
                                    </p:animScale>
                                    <p:animScale>
                                      <p:cBhvr>
                                        <p:cTn id="16" dur="166" decel="50000">
                                          <p:stCondLst>
                                            <p:cond delay="1338"/>
                                          </p:stCondLst>
                                        </p:cTn>
                                        <p:tgtEl>
                                          <p:spTgt spid="222211">
                                            <p:txEl>
                                              <p:pRg st="0" end="0"/>
                                            </p:txEl>
                                          </p:spTgt>
                                        </p:tgtEl>
                                      </p:cBhvr>
                                      <p:to x="100000" y="100000"/>
                                    </p:animScale>
                                    <p:animScale>
                                      <p:cBhvr>
                                        <p:cTn id="17" dur="26">
                                          <p:stCondLst>
                                            <p:cond delay="1642"/>
                                          </p:stCondLst>
                                        </p:cTn>
                                        <p:tgtEl>
                                          <p:spTgt spid="222211">
                                            <p:txEl>
                                              <p:pRg st="0" end="0"/>
                                            </p:txEl>
                                          </p:spTgt>
                                        </p:tgtEl>
                                      </p:cBhvr>
                                      <p:to x="100000" y="90000"/>
                                    </p:animScale>
                                    <p:animScale>
                                      <p:cBhvr>
                                        <p:cTn id="18" dur="166" decel="50000">
                                          <p:stCondLst>
                                            <p:cond delay="1668"/>
                                          </p:stCondLst>
                                        </p:cTn>
                                        <p:tgtEl>
                                          <p:spTgt spid="222211">
                                            <p:txEl>
                                              <p:pRg st="0" end="0"/>
                                            </p:txEl>
                                          </p:spTgt>
                                        </p:tgtEl>
                                      </p:cBhvr>
                                      <p:to x="100000" y="100000"/>
                                    </p:animScale>
                                    <p:animScale>
                                      <p:cBhvr>
                                        <p:cTn id="19" dur="26">
                                          <p:stCondLst>
                                            <p:cond delay="1808"/>
                                          </p:stCondLst>
                                        </p:cTn>
                                        <p:tgtEl>
                                          <p:spTgt spid="222211">
                                            <p:txEl>
                                              <p:pRg st="0" end="0"/>
                                            </p:txEl>
                                          </p:spTgt>
                                        </p:tgtEl>
                                      </p:cBhvr>
                                      <p:to x="100000" y="95000"/>
                                    </p:animScale>
                                    <p:animScale>
                                      <p:cBhvr>
                                        <p:cTn id="20" dur="166" decel="50000">
                                          <p:stCondLst>
                                            <p:cond delay="1834"/>
                                          </p:stCondLst>
                                        </p:cTn>
                                        <p:tgtEl>
                                          <p:spTgt spid="22221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2211">
                                            <p:txEl>
                                              <p:pRg st="1" end="1"/>
                                            </p:txEl>
                                          </p:spTgt>
                                        </p:tgtEl>
                                        <p:attrNameLst>
                                          <p:attrName>style.visibility</p:attrName>
                                        </p:attrNameLst>
                                      </p:cBhvr>
                                      <p:to>
                                        <p:strVal val="visible"/>
                                      </p:to>
                                    </p:set>
                                    <p:animEffect transition="in" filter="wipe(down)">
                                      <p:cBhvr>
                                        <p:cTn id="25" dur="580">
                                          <p:stCondLst>
                                            <p:cond delay="0"/>
                                          </p:stCondLst>
                                        </p:cTn>
                                        <p:tgtEl>
                                          <p:spTgt spid="222211">
                                            <p:txEl>
                                              <p:pRg st="1" end="1"/>
                                            </p:txEl>
                                          </p:spTgt>
                                        </p:tgtEl>
                                      </p:cBhvr>
                                    </p:animEffect>
                                    <p:anim calcmode="lin" valueType="num">
                                      <p:cBhvr>
                                        <p:cTn id="26" dur="1822" tmFilter="0,0; 0.14,0.36; 0.43,0.73; 0.71,0.91; 1.0,1.0">
                                          <p:stCondLst>
                                            <p:cond delay="0"/>
                                          </p:stCondLst>
                                        </p:cTn>
                                        <p:tgtEl>
                                          <p:spTgt spid="22221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221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221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221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221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2211">
                                            <p:txEl>
                                              <p:pRg st="1" end="1"/>
                                            </p:txEl>
                                          </p:spTgt>
                                        </p:tgtEl>
                                      </p:cBhvr>
                                      <p:to x="100000" y="60000"/>
                                    </p:animScale>
                                    <p:animScale>
                                      <p:cBhvr>
                                        <p:cTn id="32" dur="166" decel="50000">
                                          <p:stCondLst>
                                            <p:cond delay="676"/>
                                          </p:stCondLst>
                                        </p:cTn>
                                        <p:tgtEl>
                                          <p:spTgt spid="222211">
                                            <p:txEl>
                                              <p:pRg st="1" end="1"/>
                                            </p:txEl>
                                          </p:spTgt>
                                        </p:tgtEl>
                                      </p:cBhvr>
                                      <p:to x="100000" y="100000"/>
                                    </p:animScale>
                                    <p:animScale>
                                      <p:cBhvr>
                                        <p:cTn id="33" dur="26">
                                          <p:stCondLst>
                                            <p:cond delay="1312"/>
                                          </p:stCondLst>
                                        </p:cTn>
                                        <p:tgtEl>
                                          <p:spTgt spid="222211">
                                            <p:txEl>
                                              <p:pRg st="1" end="1"/>
                                            </p:txEl>
                                          </p:spTgt>
                                        </p:tgtEl>
                                      </p:cBhvr>
                                      <p:to x="100000" y="80000"/>
                                    </p:animScale>
                                    <p:animScale>
                                      <p:cBhvr>
                                        <p:cTn id="34" dur="166" decel="50000">
                                          <p:stCondLst>
                                            <p:cond delay="1338"/>
                                          </p:stCondLst>
                                        </p:cTn>
                                        <p:tgtEl>
                                          <p:spTgt spid="222211">
                                            <p:txEl>
                                              <p:pRg st="1" end="1"/>
                                            </p:txEl>
                                          </p:spTgt>
                                        </p:tgtEl>
                                      </p:cBhvr>
                                      <p:to x="100000" y="100000"/>
                                    </p:animScale>
                                    <p:animScale>
                                      <p:cBhvr>
                                        <p:cTn id="35" dur="26">
                                          <p:stCondLst>
                                            <p:cond delay="1642"/>
                                          </p:stCondLst>
                                        </p:cTn>
                                        <p:tgtEl>
                                          <p:spTgt spid="222211">
                                            <p:txEl>
                                              <p:pRg st="1" end="1"/>
                                            </p:txEl>
                                          </p:spTgt>
                                        </p:tgtEl>
                                      </p:cBhvr>
                                      <p:to x="100000" y="90000"/>
                                    </p:animScale>
                                    <p:animScale>
                                      <p:cBhvr>
                                        <p:cTn id="36" dur="166" decel="50000">
                                          <p:stCondLst>
                                            <p:cond delay="1668"/>
                                          </p:stCondLst>
                                        </p:cTn>
                                        <p:tgtEl>
                                          <p:spTgt spid="222211">
                                            <p:txEl>
                                              <p:pRg st="1" end="1"/>
                                            </p:txEl>
                                          </p:spTgt>
                                        </p:tgtEl>
                                      </p:cBhvr>
                                      <p:to x="100000" y="100000"/>
                                    </p:animScale>
                                    <p:animScale>
                                      <p:cBhvr>
                                        <p:cTn id="37" dur="26">
                                          <p:stCondLst>
                                            <p:cond delay="1808"/>
                                          </p:stCondLst>
                                        </p:cTn>
                                        <p:tgtEl>
                                          <p:spTgt spid="222211">
                                            <p:txEl>
                                              <p:pRg st="1" end="1"/>
                                            </p:txEl>
                                          </p:spTgt>
                                        </p:tgtEl>
                                      </p:cBhvr>
                                      <p:to x="100000" y="95000"/>
                                    </p:animScale>
                                    <p:animScale>
                                      <p:cBhvr>
                                        <p:cTn id="38" dur="166" decel="50000">
                                          <p:stCondLst>
                                            <p:cond delay="1834"/>
                                          </p:stCondLst>
                                        </p:cTn>
                                        <p:tgtEl>
                                          <p:spTgt spid="22221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22211">
                                            <p:txEl>
                                              <p:pRg st="2" end="2"/>
                                            </p:txEl>
                                          </p:spTgt>
                                        </p:tgtEl>
                                        <p:attrNameLst>
                                          <p:attrName>style.visibility</p:attrName>
                                        </p:attrNameLst>
                                      </p:cBhvr>
                                      <p:to>
                                        <p:strVal val="visible"/>
                                      </p:to>
                                    </p:set>
                                    <p:animEffect transition="in" filter="wipe(down)">
                                      <p:cBhvr>
                                        <p:cTn id="43" dur="580">
                                          <p:stCondLst>
                                            <p:cond delay="0"/>
                                          </p:stCondLst>
                                        </p:cTn>
                                        <p:tgtEl>
                                          <p:spTgt spid="222211">
                                            <p:txEl>
                                              <p:pRg st="2" end="2"/>
                                            </p:txEl>
                                          </p:spTgt>
                                        </p:tgtEl>
                                      </p:cBhvr>
                                    </p:animEffect>
                                    <p:anim calcmode="lin" valueType="num">
                                      <p:cBhvr>
                                        <p:cTn id="44" dur="1822" tmFilter="0,0; 0.14,0.36; 0.43,0.73; 0.71,0.91; 1.0,1.0">
                                          <p:stCondLst>
                                            <p:cond delay="0"/>
                                          </p:stCondLst>
                                        </p:cTn>
                                        <p:tgtEl>
                                          <p:spTgt spid="22221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2221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2221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2221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2221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22211">
                                            <p:txEl>
                                              <p:pRg st="2" end="2"/>
                                            </p:txEl>
                                          </p:spTgt>
                                        </p:tgtEl>
                                      </p:cBhvr>
                                      <p:to x="100000" y="60000"/>
                                    </p:animScale>
                                    <p:animScale>
                                      <p:cBhvr>
                                        <p:cTn id="50" dur="166" decel="50000">
                                          <p:stCondLst>
                                            <p:cond delay="676"/>
                                          </p:stCondLst>
                                        </p:cTn>
                                        <p:tgtEl>
                                          <p:spTgt spid="222211">
                                            <p:txEl>
                                              <p:pRg st="2" end="2"/>
                                            </p:txEl>
                                          </p:spTgt>
                                        </p:tgtEl>
                                      </p:cBhvr>
                                      <p:to x="100000" y="100000"/>
                                    </p:animScale>
                                    <p:animScale>
                                      <p:cBhvr>
                                        <p:cTn id="51" dur="26">
                                          <p:stCondLst>
                                            <p:cond delay="1312"/>
                                          </p:stCondLst>
                                        </p:cTn>
                                        <p:tgtEl>
                                          <p:spTgt spid="222211">
                                            <p:txEl>
                                              <p:pRg st="2" end="2"/>
                                            </p:txEl>
                                          </p:spTgt>
                                        </p:tgtEl>
                                      </p:cBhvr>
                                      <p:to x="100000" y="80000"/>
                                    </p:animScale>
                                    <p:animScale>
                                      <p:cBhvr>
                                        <p:cTn id="52" dur="166" decel="50000">
                                          <p:stCondLst>
                                            <p:cond delay="1338"/>
                                          </p:stCondLst>
                                        </p:cTn>
                                        <p:tgtEl>
                                          <p:spTgt spid="222211">
                                            <p:txEl>
                                              <p:pRg st="2" end="2"/>
                                            </p:txEl>
                                          </p:spTgt>
                                        </p:tgtEl>
                                      </p:cBhvr>
                                      <p:to x="100000" y="100000"/>
                                    </p:animScale>
                                    <p:animScale>
                                      <p:cBhvr>
                                        <p:cTn id="53" dur="26">
                                          <p:stCondLst>
                                            <p:cond delay="1642"/>
                                          </p:stCondLst>
                                        </p:cTn>
                                        <p:tgtEl>
                                          <p:spTgt spid="222211">
                                            <p:txEl>
                                              <p:pRg st="2" end="2"/>
                                            </p:txEl>
                                          </p:spTgt>
                                        </p:tgtEl>
                                      </p:cBhvr>
                                      <p:to x="100000" y="90000"/>
                                    </p:animScale>
                                    <p:animScale>
                                      <p:cBhvr>
                                        <p:cTn id="54" dur="166" decel="50000">
                                          <p:stCondLst>
                                            <p:cond delay="1668"/>
                                          </p:stCondLst>
                                        </p:cTn>
                                        <p:tgtEl>
                                          <p:spTgt spid="222211">
                                            <p:txEl>
                                              <p:pRg st="2" end="2"/>
                                            </p:txEl>
                                          </p:spTgt>
                                        </p:tgtEl>
                                      </p:cBhvr>
                                      <p:to x="100000" y="100000"/>
                                    </p:animScale>
                                    <p:animScale>
                                      <p:cBhvr>
                                        <p:cTn id="55" dur="26">
                                          <p:stCondLst>
                                            <p:cond delay="1808"/>
                                          </p:stCondLst>
                                        </p:cTn>
                                        <p:tgtEl>
                                          <p:spTgt spid="222211">
                                            <p:txEl>
                                              <p:pRg st="2" end="2"/>
                                            </p:txEl>
                                          </p:spTgt>
                                        </p:tgtEl>
                                      </p:cBhvr>
                                      <p:to x="100000" y="95000"/>
                                    </p:animScale>
                                    <p:animScale>
                                      <p:cBhvr>
                                        <p:cTn id="56" dur="166" decel="50000">
                                          <p:stCondLst>
                                            <p:cond delay="1834"/>
                                          </p:stCondLst>
                                        </p:cTn>
                                        <p:tgtEl>
                                          <p:spTgt spid="22221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153401D-28A4-455C-B06D-991D0AF692C6}" type="slidenum">
              <a:rPr lang="en-US"/>
              <a:pPr/>
              <a:t>69</a:t>
            </a:fld>
            <a:endParaRPr lang="en-US"/>
          </a:p>
        </p:txBody>
      </p:sp>
      <p:sp>
        <p:nvSpPr>
          <p:cNvPr id="223234" name="Rectangle 2"/>
          <p:cNvSpPr>
            <a:spLocks noGrp="1" noChangeArrowheads="1"/>
          </p:cNvSpPr>
          <p:nvPr>
            <p:ph type="title"/>
          </p:nvPr>
        </p:nvSpPr>
        <p:spPr>
          <a:xfrm>
            <a:off x="457200" y="274638"/>
            <a:ext cx="8229600" cy="995362"/>
          </a:xfrm>
        </p:spPr>
        <p:txBody>
          <a:bodyPr/>
          <a:lstStyle/>
          <a:p>
            <a:r>
              <a:rPr lang="en-US">
                <a:solidFill>
                  <a:srgbClr val="FF3300"/>
                </a:solidFill>
              </a:rPr>
              <a:t>Truyền thông liên tiến trình</a:t>
            </a:r>
          </a:p>
        </p:txBody>
      </p:sp>
      <p:sp>
        <p:nvSpPr>
          <p:cNvPr id="223235" name="Rectangle 3"/>
          <p:cNvSpPr>
            <a:spLocks noGrp="1" noChangeArrowheads="1"/>
          </p:cNvSpPr>
          <p:nvPr>
            <p:ph type="body" idx="1"/>
          </p:nvPr>
        </p:nvSpPr>
        <p:spPr>
          <a:xfrm>
            <a:off x="463550" y="1079500"/>
            <a:ext cx="8310563" cy="4919663"/>
          </a:xfrm>
        </p:spPr>
        <p:txBody>
          <a:bodyPr/>
          <a:lstStyle/>
          <a:p>
            <a:pPr>
              <a:buClr>
                <a:srgbClr val="FF0000"/>
              </a:buClr>
              <a:buSzPct val="140000"/>
            </a:pPr>
            <a:r>
              <a:rPr lang="en-US" sz="2900">
                <a:solidFill>
                  <a:srgbClr val="FF0000"/>
                </a:solidFill>
                <a:effectLst>
                  <a:outerShdw blurRad="38100" dist="38100" dir="2700000" algn="tl">
                    <a:srgbClr val="C0C0C0"/>
                  </a:outerShdw>
                </a:effectLst>
              </a:rPr>
              <a:t>Hàng đợi</a:t>
            </a:r>
          </a:p>
          <a:p>
            <a:pPr algn="just">
              <a:buFontTx/>
              <a:buNone/>
            </a:pPr>
            <a:r>
              <a:rPr lang="en-US" sz="2900">
                <a:effectLst>
                  <a:outerShdw blurRad="38100" dist="38100" dir="2700000" algn="tl">
                    <a:srgbClr val="C0C0C0"/>
                  </a:outerShdw>
                </a:effectLst>
              </a:rPr>
              <a:t>+</a:t>
            </a:r>
            <a:r>
              <a:rPr lang="en-US" sz="2900">
                <a:solidFill>
                  <a:srgbClr val="FF3300"/>
                </a:solidFill>
                <a:effectLst>
                  <a:outerShdw blurRad="38100" dist="38100" dir="2700000" algn="tl">
                    <a:srgbClr val="C0C0C0"/>
                  </a:outerShdw>
                </a:effectLst>
              </a:rPr>
              <a:t> </a:t>
            </a:r>
            <a:r>
              <a:rPr lang="en-US" sz="2900">
                <a:effectLst>
                  <a:outerShdw blurRad="38100" dist="38100" dir="2700000" algn="tl">
                    <a:srgbClr val="C0C0C0"/>
                  </a:outerShdw>
                </a:effectLst>
              </a:rPr>
              <a:t>Dù là truyền thông trực tiếp hay gián tiếp, các TB được truyền bởi các tiến trình thường trú trong một hàng đợi tạm thời. </a:t>
            </a:r>
          </a:p>
          <a:p>
            <a:pPr algn="just">
              <a:buFontTx/>
              <a:buNone/>
            </a:pPr>
            <a:r>
              <a:rPr lang="en-US" sz="2900">
                <a:effectLst>
                  <a:outerShdw blurRad="38100" dist="38100" dir="2700000" algn="tl">
                    <a:srgbClr val="C0C0C0"/>
                  </a:outerShdw>
                </a:effectLst>
              </a:rPr>
              <a:t>+ Về cơ bản, hàng đợi được thực hiện theo một trong các cách sau: </a:t>
            </a:r>
            <a:endParaRPr lang="en-US" sz="2900">
              <a:solidFill>
                <a:srgbClr val="FF3300"/>
              </a:solidFill>
              <a:effectLst>
                <a:outerShdw blurRad="38100" dist="38100" dir="2700000" algn="tl">
                  <a:srgbClr val="C0C0C0"/>
                </a:outerShdw>
              </a:effectLst>
            </a:endParaRPr>
          </a:p>
          <a:p>
            <a:pPr lvl="1" algn="just">
              <a:buFontTx/>
              <a:buNone/>
            </a:pPr>
            <a:r>
              <a:rPr lang="en-US" sz="2900" smtClean="0">
                <a:effectLst>
                  <a:outerShdw blurRad="38100" dist="38100" dir="2700000" algn="tl">
                    <a:srgbClr val="C0C0C0"/>
                  </a:outerShdw>
                </a:effectLst>
              </a:rPr>
              <a:t>(1).</a:t>
            </a:r>
            <a:r>
              <a:rPr lang="en-US" sz="2900">
                <a:effectLst>
                  <a:outerShdw blurRad="38100" dist="38100" dir="2700000" algn="tl">
                    <a:srgbClr val="C0C0C0"/>
                  </a:outerShdw>
                </a:effectLst>
              </a:rPr>
              <a:t> </a:t>
            </a:r>
            <a:r>
              <a:rPr lang="en-US" sz="2900" smtClean="0">
                <a:effectLst>
                  <a:outerShdw blurRad="38100" dist="38100" dir="2700000" algn="tl">
                    <a:srgbClr val="C0C0C0"/>
                  </a:outerShdw>
                </a:effectLst>
              </a:rPr>
              <a:t>Khả </a:t>
            </a:r>
            <a:r>
              <a:rPr lang="en-US" sz="2900">
                <a:effectLst>
                  <a:outerShdw blurRad="38100" dist="38100" dir="2700000" algn="tl">
                    <a:srgbClr val="C0C0C0"/>
                  </a:outerShdw>
                </a:effectLst>
              </a:rPr>
              <a:t>năng chứa bằng 0: do đó không thể có bất kỳ TB nào chờ trong đó. Trong trường hợp này, tiến trình gửi phải chờ cho tới khi tiến trình nhận nhận được TB.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wipe(down)">
                                      <p:cBhvr>
                                        <p:cTn id="7" dur="580">
                                          <p:stCondLst>
                                            <p:cond delay="0"/>
                                          </p:stCondLst>
                                        </p:cTn>
                                        <p:tgtEl>
                                          <p:spTgt spid="223235">
                                            <p:txEl>
                                              <p:pRg st="0" end="0"/>
                                            </p:txEl>
                                          </p:spTgt>
                                        </p:tgtEl>
                                      </p:cBhvr>
                                    </p:animEffect>
                                    <p:anim calcmode="lin" valueType="num">
                                      <p:cBhvr>
                                        <p:cTn id="8" dur="1822" tmFilter="0,0; 0.14,0.36; 0.43,0.73; 0.71,0.91; 1.0,1.0">
                                          <p:stCondLst>
                                            <p:cond delay="0"/>
                                          </p:stCondLst>
                                        </p:cTn>
                                        <p:tgtEl>
                                          <p:spTgt spid="22323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323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323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323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323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3235">
                                            <p:txEl>
                                              <p:pRg st="0" end="0"/>
                                            </p:txEl>
                                          </p:spTgt>
                                        </p:tgtEl>
                                      </p:cBhvr>
                                      <p:to x="100000" y="60000"/>
                                    </p:animScale>
                                    <p:animScale>
                                      <p:cBhvr>
                                        <p:cTn id="14" dur="166" decel="50000">
                                          <p:stCondLst>
                                            <p:cond delay="676"/>
                                          </p:stCondLst>
                                        </p:cTn>
                                        <p:tgtEl>
                                          <p:spTgt spid="223235">
                                            <p:txEl>
                                              <p:pRg st="0" end="0"/>
                                            </p:txEl>
                                          </p:spTgt>
                                        </p:tgtEl>
                                      </p:cBhvr>
                                      <p:to x="100000" y="100000"/>
                                    </p:animScale>
                                    <p:animScale>
                                      <p:cBhvr>
                                        <p:cTn id="15" dur="26">
                                          <p:stCondLst>
                                            <p:cond delay="1312"/>
                                          </p:stCondLst>
                                        </p:cTn>
                                        <p:tgtEl>
                                          <p:spTgt spid="223235">
                                            <p:txEl>
                                              <p:pRg st="0" end="0"/>
                                            </p:txEl>
                                          </p:spTgt>
                                        </p:tgtEl>
                                      </p:cBhvr>
                                      <p:to x="100000" y="80000"/>
                                    </p:animScale>
                                    <p:animScale>
                                      <p:cBhvr>
                                        <p:cTn id="16" dur="166" decel="50000">
                                          <p:stCondLst>
                                            <p:cond delay="1338"/>
                                          </p:stCondLst>
                                        </p:cTn>
                                        <p:tgtEl>
                                          <p:spTgt spid="223235">
                                            <p:txEl>
                                              <p:pRg st="0" end="0"/>
                                            </p:txEl>
                                          </p:spTgt>
                                        </p:tgtEl>
                                      </p:cBhvr>
                                      <p:to x="100000" y="100000"/>
                                    </p:animScale>
                                    <p:animScale>
                                      <p:cBhvr>
                                        <p:cTn id="17" dur="26">
                                          <p:stCondLst>
                                            <p:cond delay="1642"/>
                                          </p:stCondLst>
                                        </p:cTn>
                                        <p:tgtEl>
                                          <p:spTgt spid="223235">
                                            <p:txEl>
                                              <p:pRg st="0" end="0"/>
                                            </p:txEl>
                                          </p:spTgt>
                                        </p:tgtEl>
                                      </p:cBhvr>
                                      <p:to x="100000" y="90000"/>
                                    </p:animScale>
                                    <p:animScale>
                                      <p:cBhvr>
                                        <p:cTn id="18" dur="166" decel="50000">
                                          <p:stCondLst>
                                            <p:cond delay="1668"/>
                                          </p:stCondLst>
                                        </p:cTn>
                                        <p:tgtEl>
                                          <p:spTgt spid="223235">
                                            <p:txEl>
                                              <p:pRg st="0" end="0"/>
                                            </p:txEl>
                                          </p:spTgt>
                                        </p:tgtEl>
                                      </p:cBhvr>
                                      <p:to x="100000" y="100000"/>
                                    </p:animScale>
                                    <p:animScale>
                                      <p:cBhvr>
                                        <p:cTn id="19" dur="26">
                                          <p:stCondLst>
                                            <p:cond delay="1808"/>
                                          </p:stCondLst>
                                        </p:cTn>
                                        <p:tgtEl>
                                          <p:spTgt spid="223235">
                                            <p:txEl>
                                              <p:pRg st="0" end="0"/>
                                            </p:txEl>
                                          </p:spTgt>
                                        </p:tgtEl>
                                      </p:cBhvr>
                                      <p:to x="100000" y="95000"/>
                                    </p:animScale>
                                    <p:animScale>
                                      <p:cBhvr>
                                        <p:cTn id="20" dur="166" decel="50000">
                                          <p:stCondLst>
                                            <p:cond delay="1834"/>
                                          </p:stCondLst>
                                        </p:cTn>
                                        <p:tgtEl>
                                          <p:spTgt spid="22323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3235">
                                            <p:txEl>
                                              <p:pRg st="1" end="1"/>
                                            </p:txEl>
                                          </p:spTgt>
                                        </p:tgtEl>
                                        <p:attrNameLst>
                                          <p:attrName>style.visibility</p:attrName>
                                        </p:attrNameLst>
                                      </p:cBhvr>
                                      <p:to>
                                        <p:strVal val="visible"/>
                                      </p:to>
                                    </p:set>
                                    <p:animEffect transition="in" filter="wipe(down)">
                                      <p:cBhvr>
                                        <p:cTn id="25" dur="580">
                                          <p:stCondLst>
                                            <p:cond delay="0"/>
                                          </p:stCondLst>
                                        </p:cTn>
                                        <p:tgtEl>
                                          <p:spTgt spid="223235">
                                            <p:txEl>
                                              <p:pRg st="1" end="1"/>
                                            </p:txEl>
                                          </p:spTgt>
                                        </p:tgtEl>
                                      </p:cBhvr>
                                    </p:animEffect>
                                    <p:anim calcmode="lin" valueType="num">
                                      <p:cBhvr>
                                        <p:cTn id="26" dur="1822" tmFilter="0,0; 0.14,0.36; 0.43,0.73; 0.71,0.91; 1.0,1.0">
                                          <p:stCondLst>
                                            <p:cond delay="0"/>
                                          </p:stCondLst>
                                        </p:cTn>
                                        <p:tgtEl>
                                          <p:spTgt spid="22323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323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323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323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323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3235">
                                            <p:txEl>
                                              <p:pRg st="1" end="1"/>
                                            </p:txEl>
                                          </p:spTgt>
                                        </p:tgtEl>
                                      </p:cBhvr>
                                      <p:to x="100000" y="60000"/>
                                    </p:animScale>
                                    <p:animScale>
                                      <p:cBhvr>
                                        <p:cTn id="32" dur="166" decel="50000">
                                          <p:stCondLst>
                                            <p:cond delay="676"/>
                                          </p:stCondLst>
                                        </p:cTn>
                                        <p:tgtEl>
                                          <p:spTgt spid="223235">
                                            <p:txEl>
                                              <p:pRg st="1" end="1"/>
                                            </p:txEl>
                                          </p:spTgt>
                                        </p:tgtEl>
                                      </p:cBhvr>
                                      <p:to x="100000" y="100000"/>
                                    </p:animScale>
                                    <p:animScale>
                                      <p:cBhvr>
                                        <p:cTn id="33" dur="26">
                                          <p:stCondLst>
                                            <p:cond delay="1312"/>
                                          </p:stCondLst>
                                        </p:cTn>
                                        <p:tgtEl>
                                          <p:spTgt spid="223235">
                                            <p:txEl>
                                              <p:pRg st="1" end="1"/>
                                            </p:txEl>
                                          </p:spTgt>
                                        </p:tgtEl>
                                      </p:cBhvr>
                                      <p:to x="100000" y="80000"/>
                                    </p:animScale>
                                    <p:animScale>
                                      <p:cBhvr>
                                        <p:cTn id="34" dur="166" decel="50000">
                                          <p:stCondLst>
                                            <p:cond delay="1338"/>
                                          </p:stCondLst>
                                        </p:cTn>
                                        <p:tgtEl>
                                          <p:spTgt spid="223235">
                                            <p:txEl>
                                              <p:pRg st="1" end="1"/>
                                            </p:txEl>
                                          </p:spTgt>
                                        </p:tgtEl>
                                      </p:cBhvr>
                                      <p:to x="100000" y="100000"/>
                                    </p:animScale>
                                    <p:animScale>
                                      <p:cBhvr>
                                        <p:cTn id="35" dur="26">
                                          <p:stCondLst>
                                            <p:cond delay="1642"/>
                                          </p:stCondLst>
                                        </p:cTn>
                                        <p:tgtEl>
                                          <p:spTgt spid="223235">
                                            <p:txEl>
                                              <p:pRg st="1" end="1"/>
                                            </p:txEl>
                                          </p:spTgt>
                                        </p:tgtEl>
                                      </p:cBhvr>
                                      <p:to x="100000" y="90000"/>
                                    </p:animScale>
                                    <p:animScale>
                                      <p:cBhvr>
                                        <p:cTn id="36" dur="166" decel="50000">
                                          <p:stCondLst>
                                            <p:cond delay="1668"/>
                                          </p:stCondLst>
                                        </p:cTn>
                                        <p:tgtEl>
                                          <p:spTgt spid="223235">
                                            <p:txEl>
                                              <p:pRg st="1" end="1"/>
                                            </p:txEl>
                                          </p:spTgt>
                                        </p:tgtEl>
                                      </p:cBhvr>
                                      <p:to x="100000" y="100000"/>
                                    </p:animScale>
                                    <p:animScale>
                                      <p:cBhvr>
                                        <p:cTn id="37" dur="26">
                                          <p:stCondLst>
                                            <p:cond delay="1808"/>
                                          </p:stCondLst>
                                        </p:cTn>
                                        <p:tgtEl>
                                          <p:spTgt spid="223235">
                                            <p:txEl>
                                              <p:pRg st="1" end="1"/>
                                            </p:txEl>
                                          </p:spTgt>
                                        </p:tgtEl>
                                      </p:cBhvr>
                                      <p:to x="100000" y="95000"/>
                                    </p:animScale>
                                    <p:animScale>
                                      <p:cBhvr>
                                        <p:cTn id="38" dur="166" decel="50000">
                                          <p:stCondLst>
                                            <p:cond delay="1834"/>
                                          </p:stCondLst>
                                        </p:cTn>
                                        <p:tgtEl>
                                          <p:spTgt spid="22323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23235">
                                            <p:txEl>
                                              <p:pRg st="2" end="2"/>
                                            </p:txEl>
                                          </p:spTgt>
                                        </p:tgtEl>
                                        <p:attrNameLst>
                                          <p:attrName>style.visibility</p:attrName>
                                        </p:attrNameLst>
                                      </p:cBhvr>
                                      <p:to>
                                        <p:strVal val="visible"/>
                                      </p:to>
                                    </p:set>
                                    <p:animEffect transition="in" filter="wipe(down)">
                                      <p:cBhvr>
                                        <p:cTn id="43" dur="580">
                                          <p:stCondLst>
                                            <p:cond delay="0"/>
                                          </p:stCondLst>
                                        </p:cTn>
                                        <p:tgtEl>
                                          <p:spTgt spid="223235">
                                            <p:txEl>
                                              <p:pRg st="2" end="2"/>
                                            </p:txEl>
                                          </p:spTgt>
                                        </p:tgtEl>
                                      </p:cBhvr>
                                    </p:animEffect>
                                    <p:anim calcmode="lin" valueType="num">
                                      <p:cBhvr>
                                        <p:cTn id="44" dur="1822" tmFilter="0,0; 0.14,0.36; 0.43,0.73; 0.71,0.91; 1.0,1.0">
                                          <p:stCondLst>
                                            <p:cond delay="0"/>
                                          </p:stCondLst>
                                        </p:cTn>
                                        <p:tgtEl>
                                          <p:spTgt spid="22323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2323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2323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2323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2323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23235">
                                            <p:txEl>
                                              <p:pRg st="2" end="2"/>
                                            </p:txEl>
                                          </p:spTgt>
                                        </p:tgtEl>
                                      </p:cBhvr>
                                      <p:to x="100000" y="60000"/>
                                    </p:animScale>
                                    <p:animScale>
                                      <p:cBhvr>
                                        <p:cTn id="50" dur="166" decel="50000">
                                          <p:stCondLst>
                                            <p:cond delay="676"/>
                                          </p:stCondLst>
                                        </p:cTn>
                                        <p:tgtEl>
                                          <p:spTgt spid="223235">
                                            <p:txEl>
                                              <p:pRg st="2" end="2"/>
                                            </p:txEl>
                                          </p:spTgt>
                                        </p:tgtEl>
                                      </p:cBhvr>
                                      <p:to x="100000" y="100000"/>
                                    </p:animScale>
                                    <p:animScale>
                                      <p:cBhvr>
                                        <p:cTn id="51" dur="26">
                                          <p:stCondLst>
                                            <p:cond delay="1312"/>
                                          </p:stCondLst>
                                        </p:cTn>
                                        <p:tgtEl>
                                          <p:spTgt spid="223235">
                                            <p:txEl>
                                              <p:pRg st="2" end="2"/>
                                            </p:txEl>
                                          </p:spTgt>
                                        </p:tgtEl>
                                      </p:cBhvr>
                                      <p:to x="100000" y="80000"/>
                                    </p:animScale>
                                    <p:animScale>
                                      <p:cBhvr>
                                        <p:cTn id="52" dur="166" decel="50000">
                                          <p:stCondLst>
                                            <p:cond delay="1338"/>
                                          </p:stCondLst>
                                        </p:cTn>
                                        <p:tgtEl>
                                          <p:spTgt spid="223235">
                                            <p:txEl>
                                              <p:pRg st="2" end="2"/>
                                            </p:txEl>
                                          </p:spTgt>
                                        </p:tgtEl>
                                      </p:cBhvr>
                                      <p:to x="100000" y="100000"/>
                                    </p:animScale>
                                    <p:animScale>
                                      <p:cBhvr>
                                        <p:cTn id="53" dur="26">
                                          <p:stCondLst>
                                            <p:cond delay="1642"/>
                                          </p:stCondLst>
                                        </p:cTn>
                                        <p:tgtEl>
                                          <p:spTgt spid="223235">
                                            <p:txEl>
                                              <p:pRg st="2" end="2"/>
                                            </p:txEl>
                                          </p:spTgt>
                                        </p:tgtEl>
                                      </p:cBhvr>
                                      <p:to x="100000" y="90000"/>
                                    </p:animScale>
                                    <p:animScale>
                                      <p:cBhvr>
                                        <p:cTn id="54" dur="166" decel="50000">
                                          <p:stCondLst>
                                            <p:cond delay="1668"/>
                                          </p:stCondLst>
                                        </p:cTn>
                                        <p:tgtEl>
                                          <p:spTgt spid="223235">
                                            <p:txEl>
                                              <p:pRg st="2" end="2"/>
                                            </p:txEl>
                                          </p:spTgt>
                                        </p:tgtEl>
                                      </p:cBhvr>
                                      <p:to x="100000" y="100000"/>
                                    </p:animScale>
                                    <p:animScale>
                                      <p:cBhvr>
                                        <p:cTn id="55" dur="26">
                                          <p:stCondLst>
                                            <p:cond delay="1808"/>
                                          </p:stCondLst>
                                        </p:cTn>
                                        <p:tgtEl>
                                          <p:spTgt spid="223235">
                                            <p:txEl>
                                              <p:pRg st="2" end="2"/>
                                            </p:txEl>
                                          </p:spTgt>
                                        </p:tgtEl>
                                      </p:cBhvr>
                                      <p:to x="100000" y="95000"/>
                                    </p:animScale>
                                    <p:animScale>
                                      <p:cBhvr>
                                        <p:cTn id="56" dur="166" decel="50000">
                                          <p:stCondLst>
                                            <p:cond delay="1834"/>
                                          </p:stCondLst>
                                        </p:cTn>
                                        <p:tgtEl>
                                          <p:spTgt spid="223235">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23235">
                                            <p:txEl>
                                              <p:pRg st="3" end="3"/>
                                            </p:txEl>
                                          </p:spTgt>
                                        </p:tgtEl>
                                        <p:attrNameLst>
                                          <p:attrName>style.visibility</p:attrName>
                                        </p:attrNameLst>
                                      </p:cBhvr>
                                      <p:to>
                                        <p:strVal val="visible"/>
                                      </p:to>
                                    </p:set>
                                    <p:animEffect transition="in" filter="wipe(down)">
                                      <p:cBhvr>
                                        <p:cTn id="61" dur="580">
                                          <p:stCondLst>
                                            <p:cond delay="0"/>
                                          </p:stCondLst>
                                        </p:cTn>
                                        <p:tgtEl>
                                          <p:spTgt spid="223235">
                                            <p:txEl>
                                              <p:pRg st="3" end="3"/>
                                            </p:txEl>
                                          </p:spTgt>
                                        </p:tgtEl>
                                      </p:cBhvr>
                                    </p:animEffect>
                                    <p:anim calcmode="lin" valueType="num">
                                      <p:cBhvr>
                                        <p:cTn id="62" dur="1822" tmFilter="0,0; 0.14,0.36; 0.43,0.73; 0.71,0.91; 1.0,1.0">
                                          <p:stCondLst>
                                            <p:cond delay="0"/>
                                          </p:stCondLst>
                                        </p:cTn>
                                        <p:tgtEl>
                                          <p:spTgt spid="223235">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23235">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23235">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23235">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23235">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23235">
                                            <p:txEl>
                                              <p:pRg st="3" end="3"/>
                                            </p:txEl>
                                          </p:spTgt>
                                        </p:tgtEl>
                                      </p:cBhvr>
                                      <p:to x="100000" y="60000"/>
                                    </p:animScale>
                                    <p:animScale>
                                      <p:cBhvr>
                                        <p:cTn id="68" dur="166" decel="50000">
                                          <p:stCondLst>
                                            <p:cond delay="676"/>
                                          </p:stCondLst>
                                        </p:cTn>
                                        <p:tgtEl>
                                          <p:spTgt spid="223235">
                                            <p:txEl>
                                              <p:pRg st="3" end="3"/>
                                            </p:txEl>
                                          </p:spTgt>
                                        </p:tgtEl>
                                      </p:cBhvr>
                                      <p:to x="100000" y="100000"/>
                                    </p:animScale>
                                    <p:animScale>
                                      <p:cBhvr>
                                        <p:cTn id="69" dur="26">
                                          <p:stCondLst>
                                            <p:cond delay="1312"/>
                                          </p:stCondLst>
                                        </p:cTn>
                                        <p:tgtEl>
                                          <p:spTgt spid="223235">
                                            <p:txEl>
                                              <p:pRg st="3" end="3"/>
                                            </p:txEl>
                                          </p:spTgt>
                                        </p:tgtEl>
                                      </p:cBhvr>
                                      <p:to x="100000" y="80000"/>
                                    </p:animScale>
                                    <p:animScale>
                                      <p:cBhvr>
                                        <p:cTn id="70" dur="166" decel="50000">
                                          <p:stCondLst>
                                            <p:cond delay="1338"/>
                                          </p:stCondLst>
                                        </p:cTn>
                                        <p:tgtEl>
                                          <p:spTgt spid="223235">
                                            <p:txEl>
                                              <p:pRg st="3" end="3"/>
                                            </p:txEl>
                                          </p:spTgt>
                                        </p:tgtEl>
                                      </p:cBhvr>
                                      <p:to x="100000" y="100000"/>
                                    </p:animScale>
                                    <p:animScale>
                                      <p:cBhvr>
                                        <p:cTn id="71" dur="26">
                                          <p:stCondLst>
                                            <p:cond delay="1642"/>
                                          </p:stCondLst>
                                        </p:cTn>
                                        <p:tgtEl>
                                          <p:spTgt spid="223235">
                                            <p:txEl>
                                              <p:pRg st="3" end="3"/>
                                            </p:txEl>
                                          </p:spTgt>
                                        </p:tgtEl>
                                      </p:cBhvr>
                                      <p:to x="100000" y="90000"/>
                                    </p:animScale>
                                    <p:animScale>
                                      <p:cBhvr>
                                        <p:cTn id="72" dur="166" decel="50000">
                                          <p:stCondLst>
                                            <p:cond delay="1668"/>
                                          </p:stCondLst>
                                        </p:cTn>
                                        <p:tgtEl>
                                          <p:spTgt spid="223235">
                                            <p:txEl>
                                              <p:pRg st="3" end="3"/>
                                            </p:txEl>
                                          </p:spTgt>
                                        </p:tgtEl>
                                      </p:cBhvr>
                                      <p:to x="100000" y="100000"/>
                                    </p:animScale>
                                    <p:animScale>
                                      <p:cBhvr>
                                        <p:cTn id="73" dur="26">
                                          <p:stCondLst>
                                            <p:cond delay="1808"/>
                                          </p:stCondLst>
                                        </p:cTn>
                                        <p:tgtEl>
                                          <p:spTgt spid="223235">
                                            <p:txEl>
                                              <p:pRg st="3" end="3"/>
                                            </p:txEl>
                                          </p:spTgt>
                                        </p:tgtEl>
                                      </p:cBhvr>
                                      <p:to x="100000" y="95000"/>
                                    </p:animScale>
                                    <p:animScale>
                                      <p:cBhvr>
                                        <p:cTn id="74" dur="166" decel="50000">
                                          <p:stCondLst>
                                            <p:cond delay="1834"/>
                                          </p:stCondLst>
                                        </p:cTn>
                                        <p:tgtEl>
                                          <p:spTgt spid="223235">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32C600F-B2A9-4B6D-B467-45DC4FD293BE}" type="slidenum">
              <a:rPr lang="en-US"/>
              <a:pPr/>
              <a:t>7</a:t>
            </a:fld>
            <a:endParaRPr lang="en-US"/>
          </a:p>
        </p:txBody>
      </p:sp>
      <p:sp>
        <p:nvSpPr>
          <p:cNvPr id="168962" name="Rectangle 2"/>
          <p:cNvSpPr>
            <a:spLocks noGrp="1" noChangeArrowheads="1"/>
          </p:cNvSpPr>
          <p:nvPr>
            <p:ph type="title"/>
          </p:nvPr>
        </p:nvSpPr>
        <p:spPr>
          <a:xfrm>
            <a:off x="457200" y="274638"/>
            <a:ext cx="8229600" cy="895350"/>
          </a:xfrm>
        </p:spPr>
        <p:txBody>
          <a:bodyPr/>
          <a:lstStyle/>
          <a:p>
            <a:r>
              <a:rPr lang="en-US" sz="4000">
                <a:solidFill>
                  <a:srgbClr val="FF3300"/>
                </a:solidFill>
                <a:effectLst>
                  <a:outerShdw blurRad="38100" dist="38100" dir="2700000" algn="tl">
                    <a:srgbClr val="C0C0C0"/>
                  </a:outerShdw>
                </a:effectLst>
              </a:rPr>
              <a:t>Trạng thái của một tiến trình</a:t>
            </a:r>
          </a:p>
        </p:txBody>
      </p:sp>
      <p:sp>
        <p:nvSpPr>
          <p:cNvPr id="168963" name="Rectangle 3"/>
          <p:cNvSpPr>
            <a:spLocks noGrp="1" noChangeArrowheads="1"/>
          </p:cNvSpPr>
          <p:nvPr>
            <p:ph type="body" idx="1"/>
          </p:nvPr>
        </p:nvSpPr>
        <p:spPr>
          <a:xfrm>
            <a:off x="388938" y="1208088"/>
            <a:ext cx="8494712" cy="4859337"/>
          </a:xfrm>
        </p:spPr>
        <p:txBody>
          <a:bodyPr/>
          <a:lstStyle/>
          <a:p>
            <a:pPr algn="just">
              <a:buClr>
                <a:srgbClr val="FF0000"/>
              </a:buClr>
              <a:buSzPct val="140000"/>
              <a:buFont typeface="Wingdings" pitchFamily="2" charset="2"/>
              <a:buChar char="§"/>
            </a:pPr>
            <a:r>
              <a:rPr lang="en-US" dirty="0" err="1">
                <a:effectLst>
                  <a:outerShdw blurRad="38100" dist="38100" dir="2700000" algn="tl">
                    <a:srgbClr val="C0C0C0"/>
                  </a:outerShdw>
                </a:effectLst>
              </a:rPr>
              <a:t>Khi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một</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tiến</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trình</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thực</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thi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nó</a:t>
            </a:r>
            <a:r>
              <a:rPr lang="en-US" dirty="0">
                <a:effectLst>
                  <a:outerShdw blurRad="38100" dist="38100" dir="2700000" algn="tl">
                    <a:srgbClr val="C0C0C0"/>
                  </a:outerShdw>
                </a:effectLst>
              </a:rPr>
              <a:t> </a:t>
            </a:r>
            <a:r>
              <a:rPr lang="en-US" dirty="0" err="1" smtClean="0">
                <a:effectLst>
                  <a:outerShdw blurRad="38100" dist="38100" dir="2700000" algn="tl">
                    <a:srgbClr val="C0C0C0"/>
                  </a:outerShdw>
                </a:effectLst>
              </a:rPr>
              <a:t>thay</a:t>
            </a:r>
            <a:r>
              <a:rPr lang="en-US" dirty="0" smtClean="0">
                <a:effectLst>
                  <a:outerShdw blurRad="38100" dist="38100" dir="2700000" algn="tl">
                    <a:srgbClr val="C0C0C0"/>
                  </a:outerShdw>
                </a:effectLst>
              </a:rPr>
              <a:t> </a:t>
            </a:r>
            <a:r>
              <a:rPr lang="en-US" dirty="0" err="1">
                <a:effectLst>
                  <a:outerShdw blurRad="38100" dist="38100" dir="2700000" algn="tl">
                    <a:srgbClr val="C0C0C0"/>
                  </a:outerShdw>
                </a:effectLst>
              </a:rPr>
              <a:t>đổi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trạng</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thái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Trạng</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thái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của</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một</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tiến</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trình</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tại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mỗi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thời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điểm</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được</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xác</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định</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bởi</a:t>
            </a:r>
            <a:r>
              <a:rPr lang="en-US" dirty="0">
                <a:effectLst>
                  <a:outerShdw blurRad="38100" dist="38100" dir="2700000" algn="tl">
                    <a:srgbClr val="C0C0C0"/>
                  </a:outerShdw>
                </a:effectLst>
              </a:rPr>
              <a:t> </a:t>
            </a:r>
            <a:r>
              <a:rPr lang="en-US" i="1" dirty="0" err="1">
                <a:effectLst>
                  <a:outerShdw blurRad="38100" dist="38100" dir="2700000" algn="tl">
                    <a:srgbClr val="C0C0C0"/>
                  </a:outerShdw>
                </a:effectLst>
              </a:rPr>
              <a:t>hoạt</a:t>
            </a:r>
            <a:r>
              <a:rPr lang="en-US" i="1" dirty="0">
                <a:effectLst>
                  <a:outerShdw blurRad="38100" dist="38100" dir="2700000" algn="tl">
                    <a:srgbClr val="C0C0C0"/>
                  </a:outerShdw>
                </a:effectLst>
              </a:rPr>
              <a:t> </a:t>
            </a:r>
            <a:r>
              <a:rPr lang="en-US" i="1" dirty="0" err="1">
                <a:effectLst>
                  <a:outerShdw blurRad="38100" dist="38100" dir="2700000" algn="tl">
                    <a:srgbClr val="C0C0C0"/>
                  </a:outerShdw>
                </a:effectLst>
              </a:rPr>
              <a:t>động</a:t>
            </a:r>
            <a:r>
              <a:rPr lang="en-US" i="1" dirty="0">
                <a:effectLst>
                  <a:outerShdw blurRad="38100" dist="38100" dir="2700000" algn="tl">
                    <a:srgbClr val="C0C0C0"/>
                  </a:outerShdw>
                </a:effectLst>
              </a:rPr>
              <a:t> </a:t>
            </a:r>
            <a:r>
              <a:rPr lang="en-US" i="1" dirty="0" err="1">
                <a:effectLst>
                  <a:outerShdw blurRad="38100" dist="38100" dir="2700000" algn="tl">
                    <a:srgbClr val="C0C0C0"/>
                  </a:outerShdw>
                </a:effectLst>
              </a:rPr>
              <a:t>hiện</a:t>
            </a:r>
            <a:r>
              <a:rPr lang="en-US" i="1" dirty="0">
                <a:effectLst>
                  <a:outerShdw blurRad="38100" dist="38100" dir="2700000" algn="tl">
                    <a:srgbClr val="C0C0C0"/>
                  </a:outerShdw>
                </a:effectLst>
              </a:rPr>
              <a:t> </a:t>
            </a:r>
            <a:r>
              <a:rPr lang="en-US" i="1" dirty="0" err="1">
                <a:effectLst>
                  <a:outerShdw blurRad="38100" dist="38100" dir="2700000" algn="tl">
                    <a:srgbClr val="C0C0C0"/>
                  </a:outerShdw>
                </a:effectLst>
              </a:rPr>
              <a:t>thời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của</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tiến</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trình</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tại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thời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điểm</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đó</a:t>
            </a:r>
            <a:r>
              <a:rPr lang="en-US" dirty="0">
                <a:effectLst>
                  <a:outerShdw blurRad="38100" dist="38100" dir="2700000" algn="tl">
                    <a:srgbClr val="C0C0C0"/>
                  </a:outerShdw>
                </a:effectLst>
              </a:rPr>
              <a:t>. </a:t>
            </a:r>
          </a:p>
          <a:p>
            <a:pPr algn="just">
              <a:buClr>
                <a:srgbClr val="FF0000"/>
              </a:buClr>
              <a:buSzPct val="140000"/>
              <a:buFont typeface="Wingdings" pitchFamily="2" charset="2"/>
              <a:buChar char="§"/>
            </a:pPr>
            <a:r>
              <a:rPr lang="en-US" dirty="0" err="1">
                <a:effectLst>
                  <a:outerShdw blurRad="38100" dist="38100" dir="2700000" algn="tl">
                    <a:srgbClr val="C0C0C0"/>
                  </a:outerShdw>
                </a:effectLst>
              </a:rPr>
              <a:t>Tại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mỗi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thời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điểm</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một</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tiến</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trình</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có</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thể</a:t>
            </a:r>
            <a:r>
              <a:rPr lang="en-US" dirty="0">
                <a:effectLst>
                  <a:outerShdw blurRad="38100" dist="38100" dir="2700000" algn="tl">
                    <a:srgbClr val="C0C0C0"/>
                  </a:outerShdw>
                </a:effectLst>
              </a:rPr>
              <a:t> ở </a:t>
            </a:r>
            <a:r>
              <a:rPr lang="en-US" dirty="0" err="1">
                <a:effectLst>
                  <a:outerShdw blurRad="38100" dist="38100" dir="2700000" algn="tl">
                    <a:srgbClr val="C0C0C0"/>
                  </a:outerShdw>
                </a:effectLst>
              </a:rPr>
              <a:t>một</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trong</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các</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trạng</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thái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sau</a:t>
            </a:r>
            <a:r>
              <a:rPr lang="en-US" dirty="0">
                <a:effectLst>
                  <a:outerShdw blurRad="38100" dist="38100" dir="2700000" algn="tl">
                    <a:srgbClr val="C0C0C0"/>
                  </a:outerShdw>
                </a:effectLst>
              </a:rPr>
              <a:t>:</a:t>
            </a:r>
          </a:p>
          <a:p>
            <a:pPr algn="just">
              <a:buFontTx/>
              <a:buNone/>
            </a:pPr>
            <a:r>
              <a:rPr lang="en-US" dirty="0">
                <a:effectLst>
                  <a:outerShdw blurRad="38100" dist="38100" dir="2700000" algn="tl">
                    <a:srgbClr val="C0C0C0"/>
                  </a:outerShdw>
                </a:effectLst>
              </a:rPr>
              <a:t>	+ </a:t>
            </a:r>
            <a:r>
              <a:rPr lang="en-US" dirty="0" err="1">
                <a:effectLst>
                  <a:outerShdw blurRad="38100" dist="38100" dir="2700000" algn="tl">
                    <a:srgbClr val="C0C0C0"/>
                  </a:outerShdw>
                </a:effectLst>
              </a:rPr>
              <a:t>Mới</a:t>
            </a:r>
            <a:r>
              <a:rPr lang="en-US" dirty="0">
                <a:effectLst>
                  <a:outerShdw blurRad="38100" dist="38100" dir="2700000" algn="tl">
                    <a:srgbClr val="C0C0C0"/>
                  </a:outerShdw>
                </a:effectLst>
              </a:rPr>
              <a:t> (new): </a:t>
            </a:r>
            <a:r>
              <a:rPr lang="en-US" dirty="0" err="1">
                <a:effectLst>
                  <a:outerShdw blurRad="38100" dist="38100" dir="2700000" algn="tl">
                    <a:srgbClr val="C0C0C0"/>
                  </a:outerShdw>
                </a:effectLst>
              </a:rPr>
              <a:t>tiến</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trình</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đang</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được</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tạo</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lập</a:t>
            </a:r>
            <a:r>
              <a:rPr lang="en-US" dirty="0">
                <a:effectLst>
                  <a:outerShdw blurRad="38100" dist="38100" dir="2700000" algn="tl">
                    <a:srgbClr val="C0C0C0"/>
                  </a:outerShdw>
                </a:effectLst>
              </a:rPr>
              <a:t>.</a:t>
            </a:r>
          </a:p>
          <a:p>
            <a:pPr algn="just">
              <a:spcBef>
                <a:spcPct val="10000"/>
              </a:spcBef>
              <a:buFontTx/>
              <a:buNone/>
            </a:pPr>
            <a:r>
              <a:rPr lang="en-US" dirty="0">
                <a:effectLst>
                  <a:outerShdw blurRad="38100" dist="38100" dir="2700000" algn="tl">
                    <a:srgbClr val="C0C0C0"/>
                  </a:outerShdw>
                </a:effectLst>
              </a:rPr>
              <a:t>	+ </a:t>
            </a:r>
            <a:r>
              <a:rPr lang="en-US" dirty="0" err="1">
                <a:effectLst>
                  <a:outerShdw blurRad="38100" dist="38100" dir="2700000" algn="tl">
                    <a:srgbClr val="C0C0C0"/>
                  </a:outerShdw>
                </a:effectLst>
              </a:rPr>
              <a:t>Sẵn</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sàng</a:t>
            </a:r>
            <a:r>
              <a:rPr lang="en-US" dirty="0">
                <a:effectLst>
                  <a:outerShdw blurRad="38100" dist="38100" dir="2700000" algn="tl">
                    <a:srgbClr val="C0C0C0"/>
                  </a:outerShdw>
                </a:effectLst>
              </a:rPr>
              <a:t> (ready): </a:t>
            </a:r>
            <a:r>
              <a:rPr lang="en-US" dirty="0" err="1">
                <a:effectLst>
                  <a:outerShdw blurRad="38100" dist="38100" dir="2700000" algn="tl">
                    <a:srgbClr val="C0C0C0"/>
                  </a:outerShdw>
                </a:effectLst>
              </a:rPr>
              <a:t>tiến</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trình</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chờ</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được</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cấp</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phát</a:t>
            </a:r>
            <a:r>
              <a:rPr lang="en-US" dirty="0">
                <a:effectLst>
                  <a:outerShdw blurRad="38100" dist="38100" dir="2700000" algn="tl">
                    <a:srgbClr val="C0C0C0"/>
                  </a:outerShdw>
                </a:effectLst>
              </a:rPr>
              <a:t> CPU </a:t>
            </a:r>
            <a:r>
              <a:rPr lang="en-US" dirty="0" err="1">
                <a:effectLst>
                  <a:outerShdw blurRad="38100" dist="38100" dir="2700000" algn="tl">
                    <a:srgbClr val="C0C0C0"/>
                  </a:outerShdw>
                </a:effectLst>
              </a:rPr>
              <a:t>để</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xử</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lí</a:t>
            </a:r>
            <a:r>
              <a:rPr lang="en-US" dirty="0">
                <a:effectLst>
                  <a:outerShdw blurRad="38100" dist="38100" dir="2700000" algn="tl">
                    <a:srgbClr val="C0C0C0"/>
                  </a:outerShdw>
                </a:effectLst>
              </a:rPr>
              <a:t>.</a:t>
            </a:r>
          </a:p>
          <a:p>
            <a:pPr algn="just">
              <a:buFontTx/>
              <a:buNone/>
            </a:pPr>
            <a:endParaRPr lang="en-US" dirty="0">
              <a:effectLst>
                <a:outerShdw blurRad="38100" dist="38100" dir="2700000" algn="tl">
                  <a:srgbClr val="C0C0C0"/>
                </a:outerShdw>
              </a:effectLst>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wipe(down)">
                                      <p:cBhvr>
                                        <p:cTn id="7" dur="580">
                                          <p:stCondLst>
                                            <p:cond delay="0"/>
                                          </p:stCondLst>
                                        </p:cTn>
                                        <p:tgtEl>
                                          <p:spTgt spid="168963">
                                            <p:txEl>
                                              <p:pRg st="0" end="0"/>
                                            </p:txEl>
                                          </p:spTgt>
                                        </p:tgtEl>
                                      </p:cBhvr>
                                    </p:animEffect>
                                    <p:anim calcmode="lin" valueType="num">
                                      <p:cBhvr>
                                        <p:cTn id="8" dur="1822" tmFilter="0,0; 0.14,0.36; 0.43,0.73; 0.71,0.91; 1.0,1.0">
                                          <p:stCondLst>
                                            <p:cond delay="0"/>
                                          </p:stCondLst>
                                        </p:cTn>
                                        <p:tgtEl>
                                          <p:spTgt spid="16896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896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896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896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896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68963">
                                            <p:txEl>
                                              <p:pRg st="0" end="0"/>
                                            </p:txEl>
                                          </p:spTgt>
                                        </p:tgtEl>
                                      </p:cBhvr>
                                      <p:to x="100000" y="60000"/>
                                    </p:animScale>
                                    <p:animScale>
                                      <p:cBhvr>
                                        <p:cTn id="14" dur="166" decel="50000">
                                          <p:stCondLst>
                                            <p:cond delay="676"/>
                                          </p:stCondLst>
                                        </p:cTn>
                                        <p:tgtEl>
                                          <p:spTgt spid="168963">
                                            <p:txEl>
                                              <p:pRg st="0" end="0"/>
                                            </p:txEl>
                                          </p:spTgt>
                                        </p:tgtEl>
                                      </p:cBhvr>
                                      <p:to x="100000" y="100000"/>
                                    </p:animScale>
                                    <p:animScale>
                                      <p:cBhvr>
                                        <p:cTn id="15" dur="26">
                                          <p:stCondLst>
                                            <p:cond delay="1312"/>
                                          </p:stCondLst>
                                        </p:cTn>
                                        <p:tgtEl>
                                          <p:spTgt spid="168963">
                                            <p:txEl>
                                              <p:pRg st="0" end="0"/>
                                            </p:txEl>
                                          </p:spTgt>
                                        </p:tgtEl>
                                      </p:cBhvr>
                                      <p:to x="100000" y="80000"/>
                                    </p:animScale>
                                    <p:animScale>
                                      <p:cBhvr>
                                        <p:cTn id="16" dur="166" decel="50000">
                                          <p:stCondLst>
                                            <p:cond delay="1338"/>
                                          </p:stCondLst>
                                        </p:cTn>
                                        <p:tgtEl>
                                          <p:spTgt spid="168963">
                                            <p:txEl>
                                              <p:pRg st="0" end="0"/>
                                            </p:txEl>
                                          </p:spTgt>
                                        </p:tgtEl>
                                      </p:cBhvr>
                                      <p:to x="100000" y="100000"/>
                                    </p:animScale>
                                    <p:animScale>
                                      <p:cBhvr>
                                        <p:cTn id="17" dur="26">
                                          <p:stCondLst>
                                            <p:cond delay="1642"/>
                                          </p:stCondLst>
                                        </p:cTn>
                                        <p:tgtEl>
                                          <p:spTgt spid="168963">
                                            <p:txEl>
                                              <p:pRg st="0" end="0"/>
                                            </p:txEl>
                                          </p:spTgt>
                                        </p:tgtEl>
                                      </p:cBhvr>
                                      <p:to x="100000" y="90000"/>
                                    </p:animScale>
                                    <p:animScale>
                                      <p:cBhvr>
                                        <p:cTn id="18" dur="166" decel="50000">
                                          <p:stCondLst>
                                            <p:cond delay="1668"/>
                                          </p:stCondLst>
                                        </p:cTn>
                                        <p:tgtEl>
                                          <p:spTgt spid="168963">
                                            <p:txEl>
                                              <p:pRg st="0" end="0"/>
                                            </p:txEl>
                                          </p:spTgt>
                                        </p:tgtEl>
                                      </p:cBhvr>
                                      <p:to x="100000" y="100000"/>
                                    </p:animScale>
                                    <p:animScale>
                                      <p:cBhvr>
                                        <p:cTn id="19" dur="26">
                                          <p:stCondLst>
                                            <p:cond delay="1808"/>
                                          </p:stCondLst>
                                        </p:cTn>
                                        <p:tgtEl>
                                          <p:spTgt spid="168963">
                                            <p:txEl>
                                              <p:pRg st="0" end="0"/>
                                            </p:txEl>
                                          </p:spTgt>
                                        </p:tgtEl>
                                      </p:cBhvr>
                                      <p:to x="100000" y="95000"/>
                                    </p:animScale>
                                    <p:animScale>
                                      <p:cBhvr>
                                        <p:cTn id="20" dur="166" decel="50000">
                                          <p:stCondLst>
                                            <p:cond delay="1834"/>
                                          </p:stCondLst>
                                        </p:cTn>
                                        <p:tgtEl>
                                          <p:spTgt spid="16896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68963">
                                            <p:txEl>
                                              <p:pRg st="1" end="1"/>
                                            </p:txEl>
                                          </p:spTgt>
                                        </p:tgtEl>
                                        <p:attrNameLst>
                                          <p:attrName>style.visibility</p:attrName>
                                        </p:attrNameLst>
                                      </p:cBhvr>
                                      <p:to>
                                        <p:strVal val="visible"/>
                                      </p:to>
                                    </p:set>
                                    <p:animEffect transition="in" filter="wipe(down)">
                                      <p:cBhvr>
                                        <p:cTn id="25" dur="580">
                                          <p:stCondLst>
                                            <p:cond delay="0"/>
                                          </p:stCondLst>
                                        </p:cTn>
                                        <p:tgtEl>
                                          <p:spTgt spid="168963">
                                            <p:txEl>
                                              <p:pRg st="1" end="1"/>
                                            </p:txEl>
                                          </p:spTgt>
                                        </p:tgtEl>
                                      </p:cBhvr>
                                    </p:animEffect>
                                    <p:anim calcmode="lin" valueType="num">
                                      <p:cBhvr>
                                        <p:cTn id="26" dur="1822" tmFilter="0,0; 0.14,0.36; 0.43,0.73; 0.71,0.91; 1.0,1.0">
                                          <p:stCondLst>
                                            <p:cond delay="0"/>
                                          </p:stCondLst>
                                        </p:cTn>
                                        <p:tgtEl>
                                          <p:spTgt spid="16896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6896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6896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6896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6896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68963">
                                            <p:txEl>
                                              <p:pRg st="1" end="1"/>
                                            </p:txEl>
                                          </p:spTgt>
                                        </p:tgtEl>
                                      </p:cBhvr>
                                      <p:to x="100000" y="60000"/>
                                    </p:animScale>
                                    <p:animScale>
                                      <p:cBhvr>
                                        <p:cTn id="32" dur="166" decel="50000">
                                          <p:stCondLst>
                                            <p:cond delay="676"/>
                                          </p:stCondLst>
                                        </p:cTn>
                                        <p:tgtEl>
                                          <p:spTgt spid="168963">
                                            <p:txEl>
                                              <p:pRg st="1" end="1"/>
                                            </p:txEl>
                                          </p:spTgt>
                                        </p:tgtEl>
                                      </p:cBhvr>
                                      <p:to x="100000" y="100000"/>
                                    </p:animScale>
                                    <p:animScale>
                                      <p:cBhvr>
                                        <p:cTn id="33" dur="26">
                                          <p:stCondLst>
                                            <p:cond delay="1312"/>
                                          </p:stCondLst>
                                        </p:cTn>
                                        <p:tgtEl>
                                          <p:spTgt spid="168963">
                                            <p:txEl>
                                              <p:pRg st="1" end="1"/>
                                            </p:txEl>
                                          </p:spTgt>
                                        </p:tgtEl>
                                      </p:cBhvr>
                                      <p:to x="100000" y="80000"/>
                                    </p:animScale>
                                    <p:animScale>
                                      <p:cBhvr>
                                        <p:cTn id="34" dur="166" decel="50000">
                                          <p:stCondLst>
                                            <p:cond delay="1338"/>
                                          </p:stCondLst>
                                        </p:cTn>
                                        <p:tgtEl>
                                          <p:spTgt spid="168963">
                                            <p:txEl>
                                              <p:pRg st="1" end="1"/>
                                            </p:txEl>
                                          </p:spTgt>
                                        </p:tgtEl>
                                      </p:cBhvr>
                                      <p:to x="100000" y="100000"/>
                                    </p:animScale>
                                    <p:animScale>
                                      <p:cBhvr>
                                        <p:cTn id="35" dur="26">
                                          <p:stCondLst>
                                            <p:cond delay="1642"/>
                                          </p:stCondLst>
                                        </p:cTn>
                                        <p:tgtEl>
                                          <p:spTgt spid="168963">
                                            <p:txEl>
                                              <p:pRg st="1" end="1"/>
                                            </p:txEl>
                                          </p:spTgt>
                                        </p:tgtEl>
                                      </p:cBhvr>
                                      <p:to x="100000" y="90000"/>
                                    </p:animScale>
                                    <p:animScale>
                                      <p:cBhvr>
                                        <p:cTn id="36" dur="166" decel="50000">
                                          <p:stCondLst>
                                            <p:cond delay="1668"/>
                                          </p:stCondLst>
                                        </p:cTn>
                                        <p:tgtEl>
                                          <p:spTgt spid="168963">
                                            <p:txEl>
                                              <p:pRg st="1" end="1"/>
                                            </p:txEl>
                                          </p:spTgt>
                                        </p:tgtEl>
                                      </p:cBhvr>
                                      <p:to x="100000" y="100000"/>
                                    </p:animScale>
                                    <p:animScale>
                                      <p:cBhvr>
                                        <p:cTn id="37" dur="26">
                                          <p:stCondLst>
                                            <p:cond delay="1808"/>
                                          </p:stCondLst>
                                        </p:cTn>
                                        <p:tgtEl>
                                          <p:spTgt spid="168963">
                                            <p:txEl>
                                              <p:pRg st="1" end="1"/>
                                            </p:txEl>
                                          </p:spTgt>
                                        </p:tgtEl>
                                      </p:cBhvr>
                                      <p:to x="100000" y="95000"/>
                                    </p:animScale>
                                    <p:animScale>
                                      <p:cBhvr>
                                        <p:cTn id="38" dur="166" decel="50000">
                                          <p:stCondLst>
                                            <p:cond delay="1834"/>
                                          </p:stCondLst>
                                        </p:cTn>
                                        <p:tgtEl>
                                          <p:spTgt spid="16896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68963">
                                            <p:txEl>
                                              <p:pRg st="2" end="2"/>
                                            </p:txEl>
                                          </p:spTgt>
                                        </p:tgtEl>
                                        <p:attrNameLst>
                                          <p:attrName>style.visibility</p:attrName>
                                        </p:attrNameLst>
                                      </p:cBhvr>
                                      <p:to>
                                        <p:strVal val="visible"/>
                                      </p:to>
                                    </p:set>
                                    <p:animEffect transition="in" filter="wipe(down)">
                                      <p:cBhvr>
                                        <p:cTn id="43" dur="580">
                                          <p:stCondLst>
                                            <p:cond delay="0"/>
                                          </p:stCondLst>
                                        </p:cTn>
                                        <p:tgtEl>
                                          <p:spTgt spid="168963">
                                            <p:txEl>
                                              <p:pRg st="2" end="2"/>
                                            </p:txEl>
                                          </p:spTgt>
                                        </p:tgtEl>
                                      </p:cBhvr>
                                    </p:animEffect>
                                    <p:anim calcmode="lin" valueType="num">
                                      <p:cBhvr>
                                        <p:cTn id="44" dur="1822" tmFilter="0,0; 0.14,0.36; 0.43,0.73; 0.71,0.91; 1.0,1.0">
                                          <p:stCondLst>
                                            <p:cond delay="0"/>
                                          </p:stCondLst>
                                        </p:cTn>
                                        <p:tgtEl>
                                          <p:spTgt spid="16896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6896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6896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6896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6896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68963">
                                            <p:txEl>
                                              <p:pRg st="2" end="2"/>
                                            </p:txEl>
                                          </p:spTgt>
                                        </p:tgtEl>
                                      </p:cBhvr>
                                      <p:to x="100000" y="60000"/>
                                    </p:animScale>
                                    <p:animScale>
                                      <p:cBhvr>
                                        <p:cTn id="50" dur="166" decel="50000">
                                          <p:stCondLst>
                                            <p:cond delay="676"/>
                                          </p:stCondLst>
                                        </p:cTn>
                                        <p:tgtEl>
                                          <p:spTgt spid="168963">
                                            <p:txEl>
                                              <p:pRg st="2" end="2"/>
                                            </p:txEl>
                                          </p:spTgt>
                                        </p:tgtEl>
                                      </p:cBhvr>
                                      <p:to x="100000" y="100000"/>
                                    </p:animScale>
                                    <p:animScale>
                                      <p:cBhvr>
                                        <p:cTn id="51" dur="26">
                                          <p:stCondLst>
                                            <p:cond delay="1312"/>
                                          </p:stCondLst>
                                        </p:cTn>
                                        <p:tgtEl>
                                          <p:spTgt spid="168963">
                                            <p:txEl>
                                              <p:pRg st="2" end="2"/>
                                            </p:txEl>
                                          </p:spTgt>
                                        </p:tgtEl>
                                      </p:cBhvr>
                                      <p:to x="100000" y="80000"/>
                                    </p:animScale>
                                    <p:animScale>
                                      <p:cBhvr>
                                        <p:cTn id="52" dur="166" decel="50000">
                                          <p:stCondLst>
                                            <p:cond delay="1338"/>
                                          </p:stCondLst>
                                        </p:cTn>
                                        <p:tgtEl>
                                          <p:spTgt spid="168963">
                                            <p:txEl>
                                              <p:pRg st="2" end="2"/>
                                            </p:txEl>
                                          </p:spTgt>
                                        </p:tgtEl>
                                      </p:cBhvr>
                                      <p:to x="100000" y="100000"/>
                                    </p:animScale>
                                    <p:animScale>
                                      <p:cBhvr>
                                        <p:cTn id="53" dur="26">
                                          <p:stCondLst>
                                            <p:cond delay="1642"/>
                                          </p:stCondLst>
                                        </p:cTn>
                                        <p:tgtEl>
                                          <p:spTgt spid="168963">
                                            <p:txEl>
                                              <p:pRg st="2" end="2"/>
                                            </p:txEl>
                                          </p:spTgt>
                                        </p:tgtEl>
                                      </p:cBhvr>
                                      <p:to x="100000" y="90000"/>
                                    </p:animScale>
                                    <p:animScale>
                                      <p:cBhvr>
                                        <p:cTn id="54" dur="166" decel="50000">
                                          <p:stCondLst>
                                            <p:cond delay="1668"/>
                                          </p:stCondLst>
                                        </p:cTn>
                                        <p:tgtEl>
                                          <p:spTgt spid="168963">
                                            <p:txEl>
                                              <p:pRg st="2" end="2"/>
                                            </p:txEl>
                                          </p:spTgt>
                                        </p:tgtEl>
                                      </p:cBhvr>
                                      <p:to x="100000" y="100000"/>
                                    </p:animScale>
                                    <p:animScale>
                                      <p:cBhvr>
                                        <p:cTn id="55" dur="26">
                                          <p:stCondLst>
                                            <p:cond delay="1808"/>
                                          </p:stCondLst>
                                        </p:cTn>
                                        <p:tgtEl>
                                          <p:spTgt spid="168963">
                                            <p:txEl>
                                              <p:pRg st="2" end="2"/>
                                            </p:txEl>
                                          </p:spTgt>
                                        </p:tgtEl>
                                      </p:cBhvr>
                                      <p:to x="100000" y="95000"/>
                                    </p:animScale>
                                    <p:animScale>
                                      <p:cBhvr>
                                        <p:cTn id="56" dur="166" decel="50000">
                                          <p:stCondLst>
                                            <p:cond delay="1834"/>
                                          </p:stCondLst>
                                        </p:cTn>
                                        <p:tgtEl>
                                          <p:spTgt spid="16896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68963">
                                            <p:txEl>
                                              <p:pRg st="3" end="3"/>
                                            </p:txEl>
                                          </p:spTgt>
                                        </p:tgtEl>
                                        <p:attrNameLst>
                                          <p:attrName>style.visibility</p:attrName>
                                        </p:attrNameLst>
                                      </p:cBhvr>
                                      <p:to>
                                        <p:strVal val="visible"/>
                                      </p:to>
                                    </p:set>
                                    <p:animEffect transition="in" filter="wipe(down)">
                                      <p:cBhvr>
                                        <p:cTn id="61" dur="580">
                                          <p:stCondLst>
                                            <p:cond delay="0"/>
                                          </p:stCondLst>
                                        </p:cTn>
                                        <p:tgtEl>
                                          <p:spTgt spid="168963">
                                            <p:txEl>
                                              <p:pRg st="3" end="3"/>
                                            </p:txEl>
                                          </p:spTgt>
                                        </p:tgtEl>
                                      </p:cBhvr>
                                    </p:animEffect>
                                    <p:anim calcmode="lin" valueType="num">
                                      <p:cBhvr>
                                        <p:cTn id="62" dur="1822" tmFilter="0,0; 0.14,0.36; 0.43,0.73; 0.71,0.91; 1.0,1.0">
                                          <p:stCondLst>
                                            <p:cond delay="0"/>
                                          </p:stCondLst>
                                        </p:cTn>
                                        <p:tgtEl>
                                          <p:spTgt spid="16896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6896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6896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6896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6896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68963">
                                            <p:txEl>
                                              <p:pRg st="3" end="3"/>
                                            </p:txEl>
                                          </p:spTgt>
                                        </p:tgtEl>
                                      </p:cBhvr>
                                      <p:to x="100000" y="60000"/>
                                    </p:animScale>
                                    <p:animScale>
                                      <p:cBhvr>
                                        <p:cTn id="68" dur="166" decel="50000">
                                          <p:stCondLst>
                                            <p:cond delay="676"/>
                                          </p:stCondLst>
                                        </p:cTn>
                                        <p:tgtEl>
                                          <p:spTgt spid="168963">
                                            <p:txEl>
                                              <p:pRg st="3" end="3"/>
                                            </p:txEl>
                                          </p:spTgt>
                                        </p:tgtEl>
                                      </p:cBhvr>
                                      <p:to x="100000" y="100000"/>
                                    </p:animScale>
                                    <p:animScale>
                                      <p:cBhvr>
                                        <p:cTn id="69" dur="26">
                                          <p:stCondLst>
                                            <p:cond delay="1312"/>
                                          </p:stCondLst>
                                        </p:cTn>
                                        <p:tgtEl>
                                          <p:spTgt spid="168963">
                                            <p:txEl>
                                              <p:pRg st="3" end="3"/>
                                            </p:txEl>
                                          </p:spTgt>
                                        </p:tgtEl>
                                      </p:cBhvr>
                                      <p:to x="100000" y="80000"/>
                                    </p:animScale>
                                    <p:animScale>
                                      <p:cBhvr>
                                        <p:cTn id="70" dur="166" decel="50000">
                                          <p:stCondLst>
                                            <p:cond delay="1338"/>
                                          </p:stCondLst>
                                        </p:cTn>
                                        <p:tgtEl>
                                          <p:spTgt spid="168963">
                                            <p:txEl>
                                              <p:pRg st="3" end="3"/>
                                            </p:txEl>
                                          </p:spTgt>
                                        </p:tgtEl>
                                      </p:cBhvr>
                                      <p:to x="100000" y="100000"/>
                                    </p:animScale>
                                    <p:animScale>
                                      <p:cBhvr>
                                        <p:cTn id="71" dur="26">
                                          <p:stCondLst>
                                            <p:cond delay="1642"/>
                                          </p:stCondLst>
                                        </p:cTn>
                                        <p:tgtEl>
                                          <p:spTgt spid="168963">
                                            <p:txEl>
                                              <p:pRg st="3" end="3"/>
                                            </p:txEl>
                                          </p:spTgt>
                                        </p:tgtEl>
                                      </p:cBhvr>
                                      <p:to x="100000" y="90000"/>
                                    </p:animScale>
                                    <p:animScale>
                                      <p:cBhvr>
                                        <p:cTn id="72" dur="166" decel="50000">
                                          <p:stCondLst>
                                            <p:cond delay="1668"/>
                                          </p:stCondLst>
                                        </p:cTn>
                                        <p:tgtEl>
                                          <p:spTgt spid="168963">
                                            <p:txEl>
                                              <p:pRg st="3" end="3"/>
                                            </p:txEl>
                                          </p:spTgt>
                                        </p:tgtEl>
                                      </p:cBhvr>
                                      <p:to x="100000" y="100000"/>
                                    </p:animScale>
                                    <p:animScale>
                                      <p:cBhvr>
                                        <p:cTn id="73" dur="26">
                                          <p:stCondLst>
                                            <p:cond delay="1808"/>
                                          </p:stCondLst>
                                        </p:cTn>
                                        <p:tgtEl>
                                          <p:spTgt spid="168963">
                                            <p:txEl>
                                              <p:pRg st="3" end="3"/>
                                            </p:txEl>
                                          </p:spTgt>
                                        </p:tgtEl>
                                      </p:cBhvr>
                                      <p:to x="100000" y="95000"/>
                                    </p:animScale>
                                    <p:animScale>
                                      <p:cBhvr>
                                        <p:cTn id="74" dur="166" decel="50000">
                                          <p:stCondLst>
                                            <p:cond delay="1834"/>
                                          </p:stCondLst>
                                        </p:cTn>
                                        <p:tgtEl>
                                          <p:spTgt spid="16896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6BDB5-4330-43CC-BA21-8C339CB23379}" type="slidenum">
              <a:rPr lang="en-US"/>
              <a:pPr/>
              <a:t>70</a:t>
            </a:fld>
            <a:endParaRPr lang="en-US"/>
          </a:p>
        </p:txBody>
      </p:sp>
      <p:sp>
        <p:nvSpPr>
          <p:cNvPr id="224258" name="Rectangle 2"/>
          <p:cNvSpPr>
            <a:spLocks noGrp="1" noChangeArrowheads="1"/>
          </p:cNvSpPr>
          <p:nvPr>
            <p:ph type="title"/>
          </p:nvPr>
        </p:nvSpPr>
        <p:spPr>
          <a:xfrm>
            <a:off x="457200" y="274638"/>
            <a:ext cx="8229600" cy="866775"/>
          </a:xfrm>
        </p:spPr>
        <p:txBody>
          <a:bodyPr/>
          <a:lstStyle/>
          <a:p>
            <a:r>
              <a:rPr lang="en-US">
                <a:solidFill>
                  <a:srgbClr val="FF3300"/>
                </a:solidFill>
              </a:rPr>
              <a:t>Truyền thông liên tiến trình</a:t>
            </a:r>
          </a:p>
        </p:txBody>
      </p:sp>
      <p:sp>
        <p:nvSpPr>
          <p:cNvPr id="224259" name="Rectangle 3"/>
          <p:cNvSpPr>
            <a:spLocks noGrp="1" noChangeArrowheads="1"/>
          </p:cNvSpPr>
          <p:nvPr>
            <p:ph type="body" idx="1"/>
          </p:nvPr>
        </p:nvSpPr>
        <p:spPr>
          <a:xfrm>
            <a:off x="420688" y="1504950"/>
            <a:ext cx="8310562" cy="4686300"/>
          </a:xfrm>
        </p:spPr>
        <p:txBody>
          <a:bodyPr/>
          <a:lstStyle/>
          <a:p>
            <a:pPr marL="574675" lvl="1" indent="-460375" algn="just">
              <a:buFontTx/>
              <a:buNone/>
            </a:pPr>
            <a:r>
              <a:rPr lang="en-US" sz="3200" smtClean="0">
                <a:effectLst>
                  <a:outerShdw blurRad="38100" dist="38100" dir="2700000" algn="tl">
                    <a:srgbClr val="C0C0C0"/>
                  </a:outerShdw>
                </a:effectLst>
              </a:rPr>
              <a:t>(2).</a:t>
            </a:r>
            <a:r>
              <a:rPr lang="en-US" sz="3200">
                <a:effectLst>
                  <a:outerShdw blurRad="38100" dist="38100" dir="2700000" algn="tl">
                    <a:srgbClr val="C0C0C0"/>
                  </a:outerShdw>
                </a:effectLst>
              </a:rPr>
              <a:t>	Khả năng chứa có giới hạn: hàng </a:t>
            </a:r>
            <a:r>
              <a:rPr lang="en-US" sz="3200" smtClean="0">
                <a:effectLst>
                  <a:outerShdw blurRad="38100" dist="38100" dir="2700000" algn="tl">
                    <a:srgbClr val="C0C0C0"/>
                  </a:outerShdw>
                </a:effectLst>
              </a:rPr>
              <a:t>đợi chứa </a:t>
            </a:r>
            <a:r>
              <a:rPr lang="en-US" sz="3200">
                <a:effectLst>
                  <a:outerShdw blurRad="38100" dist="38100" dir="2700000" algn="tl">
                    <a:srgbClr val="C0C0C0"/>
                  </a:outerShdw>
                </a:effectLst>
              </a:rPr>
              <a:t>tối đa là n TB, nếu hàng đợi đầy, tiến trình gửi phải chờ cho tới khi nó có không gian trống.</a:t>
            </a:r>
          </a:p>
          <a:p>
            <a:pPr marL="628650" lvl="1" indent="-514350" algn="just">
              <a:buFontTx/>
              <a:buAutoNum type="arabicPeriod" startAt="3"/>
            </a:pPr>
            <a:r>
              <a:rPr lang="en-US" sz="3200" smtClean="0">
                <a:effectLst>
                  <a:outerShdw blurRad="38100" dist="38100" dir="2700000" algn="tl">
                    <a:srgbClr val="C0C0C0"/>
                  </a:outerShdw>
                </a:effectLst>
              </a:rPr>
              <a:t>Khả </a:t>
            </a:r>
            <a:r>
              <a:rPr lang="en-US" sz="3200">
                <a:effectLst>
                  <a:outerShdw blurRad="38100" dist="38100" dir="2700000" algn="tl">
                    <a:srgbClr val="C0C0C0"/>
                  </a:outerShdw>
                </a:effectLst>
              </a:rPr>
              <a:t>năng chứa không giới hạn: hàng đợi có khả năng chứa không giới hạn, do đó tiến trình gửi không bao giờ phải chờ</a:t>
            </a:r>
            <a:r>
              <a:rPr lang="en-US" sz="3200" smtClean="0">
                <a:effectLst>
                  <a:outerShdw blurRad="38100" dist="38100" dir="2700000" algn="tl">
                    <a:srgbClr val="C0C0C0"/>
                  </a:outerShdw>
                </a:effectLst>
              </a:rPr>
              <a:t>.</a:t>
            </a:r>
          </a:p>
          <a:p>
            <a:pPr marL="628650" lvl="1" indent="-514350" algn="ctr">
              <a:buNone/>
            </a:pPr>
            <a:endParaRPr lang="en-US" sz="3200" b="1" smtClean="0">
              <a:solidFill>
                <a:srgbClr val="FF3300"/>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4259">
                                            <p:txEl>
                                              <p:pRg st="1" end="1"/>
                                            </p:txEl>
                                          </p:spTgt>
                                        </p:tgtEl>
                                        <p:attrNameLst>
                                          <p:attrName>style.visibility</p:attrName>
                                        </p:attrNameLst>
                                      </p:cBhvr>
                                      <p:to>
                                        <p:strVal val="visible"/>
                                      </p:to>
                                    </p:set>
                                    <p:animEffect transition="in" filter="wipe(down)">
                                      <p:cBhvr>
                                        <p:cTn id="25" dur="580">
                                          <p:stCondLst>
                                            <p:cond delay="0"/>
                                          </p:stCondLst>
                                        </p:cTn>
                                        <p:tgtEl>
                                          <p:spTgt spid="224259">
                                            <p:txEl>
                                              <p:pRg st="1" end="1"/>
                                            </p:txEl>
                                          </p:spTgt>
                                        </p:tgtEl>
                                      </p:cBhvr>
                                    </p:animEffect>
                                    <p:anim calcmode="lin" valueType="num">
                                      <p:cBhvr>
                                        <p:cTn id="26" dur="1822" tmFilter="0,0; 0.14,0.36; 0.43,0.73; 0.71,0.91; 1.0,1.0">
                                          <p:stCondLst>
                                            <p:cond delay="0"/>
                                          </p:stCondLst>
                                        </p:cTn>
                                        <p:tgtEl>
                                          <p:spTgt spid="2242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42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42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42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42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4259">
                                            <p:txEl>
                                              <p:pRg st="1" end="1"/>
                                            </p:txEl>
                                          </p:spTgt>
                                        </p:tgtEl>
                                      </p:cBhvr>
                                      <p:to x="100000" y="60000"/>
                                    </p:animScale>
                                    <p:animScale>
                                      <p:cBhvr>
                                        <p:cTn id="32" dur="166" decel="50000">
                                          <p:stCondLst>
                                            <p:cond delay="676"/>
                                          </p:stCondLst>
                                        </p:cTn>
                                        <p:tgtEl>
                                          <p:spTgt spid="224259">
                                            <p:txEl>
                                              <p:pRg st="1" end="1"/>
                                            </p:txEl>
                                          </p:spTgt>
                                        </p:tgtEl>
                                      </p:cBhvr>
                                      <p:to x="100000" y="100000"/>
                                    </p:animScale>
                                    <p:animScale>
                                      <p:cBhvr>
                                        <p:cTn id="33" dur="26">
                                          <p:stCondLst>
                                            <p:cond delay="1312"/>
                                          </p:stCondLst>
                                        </p:cTn>
                                        <p:tgtEl>
                                          <p:spTgt spid="224259">
                                            <p:txEl>
                                              <p:pRg st="1" end="1"/>
                                            </p:txEl>
                                          </p:spTgt>
                                        </p:tgtEl>
                                      </p:cBhvr>
                                      <p:to x="100000" y="80000"/>
                                    </p:animScale>
                                    <p:animScale>
                                      <p:cBhvr>
                                        <p:cTn id="34" dur="166" decel="50000">
                                          <p:stCondLst>
                                            <p:cond delay="1338"/>
                                          </p:stCondLst>
                                        </p:cTn>
                                        <p:tgtEl>
                                          <p:spTgt spid="224259">
                                            <p:txEl>
                                              <p:pRg st="1" end="1"/>
                                            </p:txEl>
                                          </p:spTgt>
                                        </p:tgtEl>
                                      </p:cBhvr>
                                      <p:to x="100000" y="100000"/>
                                    </p:animScale>
                                    <p:animScale>
                                      <p:cBhvr>
                                        <p:cTn id="35" dur="26">
                                          <p:stCondLst>
                                            <p:cond delay="1642"/>
                                          </p:stCondLst>
                                        </p:cTn>
                                        <p:tgtEl>
                                          <p:spTgt spid="224259">
                                            <p:txEl>
                                              <p:pRg st="1" end="1"/>
                                            </p:txEl>
                                          </p:spTgt>
                                        </p:tgtEl>
                                      </p:cBhvr>
                                      <p:to x="100000" y="90000"/>
                                    </p:animScale>
                                    <p:animScale>
                                      <p:cBhvr>
                                        <p:cTn id="36" dur="166" decel="50000">
                                          <p:stCondLst>
                                            <p:cond delay="1668"/>
                                          </p:stCondLst>
                                        </p:cTn>
                                        <p:tgtEl>
                                          <p:spTgt spid="224259">
                                            <p:txEl>
                                              <p:pRg st="1" end="1"/>
                                            </p:txEl>
                                          </p:spTgt>
                                        </p:tgtEl>
                                      </p:cBhvr>
                                      <p:to x="100000" y="100000"/>
                                    </p:animScale>
                                    <p:animScale>
                                      <p:cBhvr>
                                        <p:cTn id="37" dur="26">
                                          <p:stCondLst>
                                            <p:cond delay="1808"/>
                                          </p:stCondLst>
                                        </p:cTn>
                                        <p:tgtEl>
                                          <p:spTgt spid="224259">
                                            <p:txEl>
                                              <p:pRg st="1" end="1"/>
                                            </p:txEl>
                                          </p:spTgt>
                                        </p:tgtEl>
                                      </p:cBhvr>
                                      <p:to x="100000" y="95000"/>
                                    </p:animScale>
                                    <p:animScale>
                                      <p:cBhvr>
                                        <p:cTn id="38" dur="166" decel="50000">
                                          <p:stCondLst>
                                            <p:cond delay="1834"/>
                                          </p:stCondLst>
                                        </p:cTn>
                                        <p:tgtEl>
                                          <p:spTgt spid="22425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6BDB5-4330-43CC-BA21-8C339CB23379}" type="slidenum">
              <a:rPr lang="en-US"/>
              <a:pPr/>
              <a:t>71</a:t>
            </a:fld>
            <a:endParaRPr lang="en-US"/>
          </a:p>
        </p:txBody>
      </p:sp>
      <p:sp>
        <p:nvSpPr>
          <p:cNvPr id="224258" name="Rectangle 2"/>
          <p:cNvSpPr>
            <a:spLocks noGrp="1" noChangeArrowheads="1"/>
          </p:cNvSpPr>
          <p:nvPr>
            <p:ph type="title"/>
          </p:nvPr>
        </p:nvSpPr>
        <p:spPr>
          <a:xfrm>
            <a:off x="457200" y="274638"/>
            <a:ext cx="8229600" cy="866775"/>
          </a:xfrm>
        </p:spPr>
        <p:txBody>
          <a:bodyPr/>
          <a:lstStyle/>
          <a:p>
            <a:r>
              <a:rPr lang="en-US" smtClean="0">
                <a:solidFill>
                  <a:srgbClr val="FF3300"/>
                </a:solidFill>
              </a:rPr>
              <a:t>Miền găng</a:t>
            </a:r>
            <a:endParaRPr lang="en-US">
              <a:solidFill>
                <a:srgbClr val="FF3300"/>
              </a:solidFill>
            </a:endParaRPr>
          </a:p>
        </p:txBody>
      </p:sp>
      <p:sp>
        <p:nvSpPr>
          <p:cNvPr id="224259" name="Rectangle 3"/>
          <p:cNvSpPr>
            <a:spLocks noGrp="1" noChangeArrowheads="1"/>
          </p:cNvSpPr>
          <p:nvPr>
            <p:ph type="body" idx="1"/>
          </p:nvPr>
        </p:nvSpPr>
        <p:spPr>
          <a:xfrm>
            <a:off x="420688" y="1504950"/>
            <a:ext cx="8310562" cy="4686300"/>
          </a:xfrm>
        </p:spPr>
        <p:txBody>
          <a:bodyPr/>
          <a:lstStyle/>
          <a:p>
            <a:pPr marL="574675" lvl="1" indent="-460375" algn="just">
              <a:buFont typeface="Times New Roman" pitchFamily="18" charset="0"/>
              <a:buChar char="■"/>
            </a:pPr>
            <a:r>
              <a:rPr lang="vi-VN" sz="3200" smtClean="0">
                <a:effectLst>
                  <a:outerShdw blurRad="38100" dist="38100" dir="2700000" algn="tl">
                    <a:srgbClr val="C0C0C0"/>
                  </a:outerShdw>
                </a:effectLst>
              </a:rPr>
              <a:t>Vấn đề tranh đoạt điều khiển</a:t>
            </a:r>
          </a:p>
          <a:p>
            <a:pPr marL="574675" lvl="1" indent="-460375" algn="just">
              <a:buFontTx/>
              <a:buNone/>
            </a:pP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Giả sử có hai tiến trình P1 và P2 thực hiện công việc của các kế toán, và cùng chia sẻ</a:t>
            </a: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một vùng nhớ chung lưu trữ biến taikhoan phản ánh thông tin về tài khoản.</a:t>
            </a:r>
            <a:endParaRPr lang="en-US" sz="3200" smtClean="0">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4259">
                                            <p:txEl>
                                              <p:pRg st="1" end="1"/>
                                            </p:txEl>
                                          </p:spTgt>
                                        </p:tgtEl>
                                        <p:attrNameLst>
                                          <p:attrName>style.visibility</p:attrName>
                                        </p:attrNameLst>
                                      </p:cBhvr>
                                      <p:to>
                                        <p:strVal val="visible"/>
                                      </p:to>
                                    </p:set>
                                    <p:animEffect transition="in" filter="wipe(down)">
                                      <p:cBhvr>
                                        <p:cTn id="25" dur="580">
                                          <p:stCondLst>
                                            <p:cond delay="0"/>
                                          </p:stCondLst>
                                        </p:cTn>
                                        <p:tgtEl>
                                          <p:spTgt spid="224259">
                                            <p:txEl>
                                              <p:pRg st="1" end="1"/>
                                            </p:txEl>
                                          </p:spTgt>
                                        </p:tgtEl>
                                      </p:cBhvr>
                                    </p:animEffect>
                                    <p:anim calcmode="lin" valueType="num">
                                      <p:cBhvr>
                                        <p:cTn id="26" dur="1822" tmFilter="0,0; 0.14,0.36; 0.43,0.73; 0.71,0.91; 1.0,1.0">
                                          <p:stCondLst>
                                            <p:cond delay="0"/>
                                          </p:stCondLst>
                                        </p:cTn>
                                        <p:tgtEl>
                                          <p:spTgt spid="2242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42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42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42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42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4259">
                                            <p:txEl>
                                              <p:pRg st="1" end="1"/>
                                            </p:txEl>
                                          </p:spTgt>
                                        </p:tgtEl>
                                      </p:cBhvr>
                                      <p:to x="100000" y="60000"/>
                                    </p:animScale>
                                    <p:animScale>
                                      <p:cBhvr>
                                        <p:cTn id="32" dur="166" decel="50000">
                                          <p:stCondLst>
                                            <p:cond delay="676"/>
                                          </p:stCondLst>
                                        </p:cTn>
                                        <p:tgtEl>
                                          <p:spTgt spid="224259">
                                            <p:txEl>
                                              <p:pRg st="1" end="1"/>
                                            </p:txEl>
                                          </p:spTgt>
                                        </p:tgtEl>
                                      </p:cBhvr>
                                      <p:to x="100000" y="100000"/>
                                    </p:animScale>
                                    <p:animScale>
                                      <p:cBhvr>
                                        <p:cTn id="33" dur="26">
                                          <p:stCondLst>
                                            <p:cond delay="1312"/>
                                          </p:stCondLst>
                                        </p:cTn>
                                        <p:tgtEl>
                                          <p:spTgt spid="224259">
                                            <p:txEl>
                                              <p:pRg st="1" end="1"/>
                                            </p:txEl>
                                          </p:spTgt>
                                        </p:tgtEl>
                                      </p:cBhvr>
                                      <p:to x="100000" y="80000"/>
                                    </p:animScale>
                                    <p:animScale>
                                      <p:cBhvr>
                                        <p:cTn id="34" dur="166" decel="50000">
                                          <p:stCondLst>
                                            <p:cond delay="1338"/>
                                          </p:stCondLst>
                                        </p:cTn>
                                        <p:tgtEl>
                                          <p:spTgt spid="224259">
                                            <p:txEl>
                                              <p:pRg st="1" end="1"/>
                                            </p:txEl>
                                          </p:spTgt>
                                        </p:tgtEl>
                                      </p:cBhvr>
                                      <p:to x="100000" y="100000"/>
                                    </p:animScale>
                                    <p:animScale>
                                      <p:cBhvr>
                                        <p:cTn id="35" dur="26">
                                          <p:stCondLst>
                                            <p:cond delay="1642"/>
                                          </p:stCondLst>
                                        </p:cTn>
                                        <p:tgtEl>
                                          <p:spTgt spid="224259">
                                            <p:txEl>
                                              <p:pRg st="1" end="1"/>
                                            </p:txEl>
                                          </p:spTgt>
                                        </p:tgtEl>
                                      </p:cBhvr>
                                      <p:to x="100000" y="90000"/>
                                    </p:animScale>
                                    <p:animScale>
                                      <p:cBhvr>
                                        <p:cTn id="36" dur="166" decel="50000">
                                          <p:stCondLst>
                                            <p:cond delay="1668"/>
                                          </p:stCondLst>
                                        </p:cTn>
                                        <p:tgtEl>
                                          <p:spTgt spid="224259">
                                            <p:txEl>
                                              <p:pRg st="1" end="1"/>
                                            </p:txEl>
                                          </p:spTgt>
                                        </p:tgtEl>
                                      </p:cBhvr>
                                      <p:to x="100000" y="100000"/>
                                    </p:animScale>
                                    <p:animScale>
                                      <p:cBhvr>
                                        <p:cTn id="37" dur="26">
                                          <p:stCondLst>
                                            <p:cond delay="1808"/>
                                          </p:stCondLst>
                                        </p:cTn>
                                        <p:tgtEl>
                                          <p:spTgt spid="224259">
                                            <p:txEl>
                                              <p:pRg st="1" end="1"/>
                                            </p:txEl>
                                          </p:spTgt>
                                        </p:tgtEl>
                                      </p:cBhvr>
                                      <p:to x="100000" y="95000"/>
                                    </p:animScale>
                                    <p:animScale>
                                      <p:cBhvr>
                                        <p:cTn id="38" dur="166" decel="50000">
                                          <p:stCondLst>
                                            <p:cond delay="1834"/>
                                          </p:stCondLst>
                                        </p:cTn>
                                        <p:tgtEl>
                                          <p:spTgt spid="22425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6BDB5-4330-43CC-BA21-8C339CB23379}" type="slidenum">
              <a:rPr lang="en-US"/>
              <a:pPr/>
              <a:t>72</a:t>
            </a:fld>
            <a:endParaRPr lang="en-US"/>
          </a:p>
        </p:txBody>
      </p:sp>
      <p:sp>
        <p:nvSpPr>
          <p:cNvPr id="224258" name="Rectangle 2"/>
          <p:cNvSpPr>
            <a:spLocks noGrp="1" noChangeArrowheads="1"/>
          </p:cNvSpPr>
          <p:nvPr>
            <p:ph type="title"/>
          </p:nvPr>
        </p:nvSpPr>
        <p:spPr>
          <a:xfrm>
            <a:off x="457200" y="274638"/>
            <a:ext cx="8229600" cy="866775"/>
          </a:xfrm>
        </p:spPr>
        <p:txBody>
          <a:bodyPr/>
          <a:lstStyle/>
          <a:p>
            <a:r>
              <a:rPr lang="en-US" smtClean="0">
                <a:solidFill>
                  <a:srgbClr val="FF3300"/>
                </a:solidFill>
              </a:rPr>
              <a:t>Miền găng</a:t>
            </a:r>
            <a:endParaRPr lang="en-US">
              <a:solidFill>
                <a:srgbClr val="FF3300"/>
              </a:solidFill>
            </a:endParaRPr>
          </a:p>
        </p:txBody>
      </p:sp>
      <p:sp>
        <p:nvSpPr>
          <p:cNvPr id="224259" name="Rectangle 3"/>
          <p:cNvSpPr>
            <a:spLocks noGrp="1" noChangeArrowheads="1"/>
          </p:cNvSpPr>
          <p:nvPr>
            <p:ph type="body" idx="1"/>
          </p:nvPr>
        </p:nvSpPr>
        <p:spPr>
          <a:xfrm>
            <a:off x="420688" y="1504950"/>
            <a:ext cx="8310562" cy="4686300"/>
          </a:xfrm>
        </p:spPr>
        <p:txBody>
          <a:bodyPr/>
          <a:lstStyle/>
          <a:p>
            <a:pPr marL="574675" lvl="1" indent="-460375" algn="just">
              <a:buFontTx/>
              <a:buNone/>
            </a:pP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 Mỗi tiến</a:t>
            </a: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trình muốn rút một khoản tiền tienrut từ tài khoản:</a:t>
            </a:r>
          </a:p>
          <a:p>
            <a:pPr marL="574675" lvl="1" indent="-460375" algn="just">
              <a:buFontTx/>
              <a:buNone/>
            </a:pP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if (taikhoan - tienrut &gt;=0)</a:t>
            </a:r>
            <a:endParaRPr lang="en-US" sz="3200" b="1" smtClean="0">
              <a:effectLst>
                <a:outerShdw blurRad="38100" dist="38100" dir="2700000" algn="tl">
                  <a:srgbClr val="C0C0C0"/>
                </a:outerShdw>
              </a:effectLst>
            </a:endParaRPr>
          </a:p>
          <a:p>
            <a:pPr marL="574675" lvl="1" indent="-460375" algn="just">
              <a:buFontTx/>
              <a:buNone/>
            </a:pPr>
            <a:r>
              <a:rPr lang="en-US" sz="3200" smtClean="0">
                <a:effectLst>
                  <a:outerShdw blurRad="38100" dist="38100" dir="2700000" algn="tl">
                    <a:srgbClr val="C0C0C0"/>
                  </a:outerShdw>
                </a:effectLst>
              </a:rPr>
              <a:t>	taikhoan = taikhoan - tienrut;</a:t>
            </a:r>
          </a:p>
          <a:p>
            <a:pPr marL="574675" lvl="1" indent="-460375" algn="just">
              <a:buFontTx/>
              <a:buNone/>
            </a:pPr>
            <a:r>
              <a:rPr lang="en-US" sz="3200" smtClean="0">
                <a:effectLst>
                  <a:outerShdw blurRad="38100" dist="38100" dir="2700000" algn="tl">
                    <a:srgbClr val="C0C0C0"/>
                  </a:outerShdw>
                </a:effectLst>
              </a:rPr>
              <a:t>	else</a:t>
            </a:r>
          </a:p>
          <a:p>
            <a:pPr marL="574675" lvl="1" indent="-460375" algn="just">
              <a:buFontTx/>
              <a:buNone/>
            </a:pPr>
            <a:r>
              <a:rPr lang="en-US" sz="3200" smtClean="0">
                <a:effectLst>
                  <a:outerShdw blurRad="38100" dist="38100" dir="2700000" algn="tl">
                    <a:srgbClr val="C0C0C0"/>
                  </a:outerShdw>
                </a:effectLst>
              </a:rPr>
              <a:t>	error(“khong the rut tien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4259">
                                            <p:txEl>
                                              <p:pRg st="1" end="1"/>
                                            </p:txEl>
                                          </p:spTgt>
                                        </p:tgtEl>
                                        <p:attrNameLst>
                                          <p:attrName>style.visibility</p:attrName>
                                        </p:attrNameLst>
                                      </p:cBhvr>
                                      <p:to>
                                        <p:strVal val="visible"/>
                                      </p:to>
                                    </p:set>
                                    <p:animEffect transition="in" filter="wipe(down)">
                                      <p:cBhvr>
                                        <p:cTn id="25" dur="580">
                                          <p:stCondLst>
                                            <p:cond delay="0"/>
                                          </p:stCondLst>
                                        </p:cTn>
                                        <p:tgtEl>
                                          <p:spTgt spid="224259">
                                            <p:txEl>
                                              <p:pRg st="1" end="1"/>
                                            </p:txEl>
                                          </p:spTgt>
                                        </p:tgtEl>
                                      </p:cBhvr>
                                    </p:animEffect>
                                    <p:anim calcmode="lin" valueType="num">
                                      <p:cBhvr>
                                        <p:cTn id="26" dur="1822" tmFilter="0,0; 0.14,0.36; 0.43,0.73; 0.71,0.91; 1.0,1.0">
                                          <p:stCondLst>
                                            <p:cond delay="0"/>
                                          </p:stCondLst>
                                        </p:cTn>
                                        <p:tgtEl>
                                          <p:spTgt spid="2242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42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42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42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42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4259">
                                            <p:txEl>
                                              <p:pRg st="1" end="1"/>
                                            </p:txEl>
                                          </p:spTgt>
                                        </p:tgtEl>
                                      </p:cBhvr>
                                      <p:to x="100000" y="60000"/>
                                    </p:animScale>
                                    <p:animScale>
                                      <p:cBhvr>
                                        <p:cTn id="32" dur="166" decel="50000">
                                          <p:stCondLst>
                                            <p:cond delay="676"/>
                                          </p:stCondLst>
                                        </p:cTn>
                                        <p:tgtEl>
                                          <p:spTgt spid="224259">
                                            <p:txEl>
                                              <p:pRg st="1" end="1"/>
                                            </p:txEl>
                                          </p:spTgt>
                                        </p:tgtEl>
                                      </p:cBhvr>
                                      <p:to x="100000" y="100000"/>
                                    </p:animScale>
                                    <p:animScale>
                                      <p:cBhvr>
                                        <p:cTn id="33" dur="26">
                                          <p:stCondLst>
                                            <p:cond delay="1312"/>
                                          </p:stCondLst>
                                        </p:cTn>
                                        <p:tgtEl>
                                          <p:spTgt spid="224259">
                                            <p:txEl>
                                              <p:pRg st="1" end="1"/>
                                            </p:txEl>
                                          </p:spTgt>
                                        </p:tgtEl>
                                      </p:cBhvr>
                                      <p:to x="100000" y="80000"/>
                                    </p:animScale>
                                    <p:animScale>
                                      <p:cBhvr>
                                        <p:cTn id="34" dur="166" decel="50000">
                                          <p:stCondLst>
                                            <p:cond delay="1338"/>
                                          </p:stCondLst>
                                        </p:cTn>
                                        <p:tgtEl>
                                          <p:spTgt spid="224259">
                                            <p:txEl>
                                              <p:pRg st="1" end="1"/>
                                            </p:txEl>
                                          </p:spTgt>
                                        </p:tgtEl>
                                      </p:cBhvr>
                                      <p:to x="100000" y="100000"/>
                                    </p:animScale>
                                    <p:animScale>
                                      <p:cBhvr>
                                        <p:cTn id="35" dur="26">
                                          <p:stCondLst>
                                            <p:cond delay="1642"/>
                                          </p:stCondLst>
                                        </p:cTn>
                                        <p:tgtEl>
                                          <p:spTgt spid="224259">
                                            <p:txEl>
                                              <p:pRg st="1" end="1"/>
                                            </p:txEl>
                                          </p:spTgt>
                                        </p:tgtEl>
                                      </p:cBhvr>
                                      <p:to x="100000" y="90000"/>
                                    </p:animScale>
                                    <p:animScale>
                                      <p:cBhvr>
                                        <p:cTn id="36" dur="166" decel="50000">
                                          <p:stCondLst>
                                            <p:cond delay="1668"/>
                                          </p:stCondLst>
                                        </p:cTn>
                                        <p:tgtEl>
                                          <p:spTgt spid="224259">
                                            <p:txEl>
                                              <p:pRg st="1" end="1"/>
                                            </p:txEl>
                                          </p:spTgt>
                                        </p:tgtEl>
                                      </p:cBhvr>
                                      <p:to x="100000" y="100000"/>
                                    </p:animScale>
                                    <p:animScale>
                                      <p:cBhvr>
                                        <p:cTn id="37" dur="26">
                                          <p:stCondLst>
                                            <p:cond delay="1808"/>
                                          </p:stCondLst>
                                        </p:cTn>
                                        <p:tgtEl>
                                          <p:spTgt spid="224259">
                                            <p:txEl>
                                              <p:pRg st="1" end="1"/>
                                            </p:txEl>
                                          </p:spTgt>
                                        </p:tgtEl>
                                      </p:cBhvr>
                                      <p:to x="100000" y="95000"/>
                                    </p:animScale>
                                    <p:animScale>
                                      <p:cBhvr>
                                        <p:cTn id="38" dur="166" decel="50000">
                                          <p:stCondLst>
                                            <p:cond delay="1834"/>
                                          </p:stCondLst>
                                        </p:cTn>
                                        <p:tgtEl>
                                          <p:spTgt spid="224259">
                                            <p:txEl>
                                              <p:pRg st="1" end="1"/>
                                            </p:txEl>
                                          </p:spTgt>
                                        </p:tgtEl>
                                      </p:cBhvr>
                                      <p:to x="100000" y="100000"/>
                                    </p:animScale>
                                  </p:childTnLst>
                                </p:cTn>
                              </p:par>
                              <p:par>
                                <p:cTn id="39" presetID="26" presetClass="entr" presetSubtype="0" fill="hold" grpId="0" nodeType="withEffect">
                                  <p:stCondLst>
                                    <p:cond delay="0"/>
                                  </p:stCondLst>
                                  <p:childTnLst>
                                    <p:set>
                                      <p:cBhvr>
                                        <p:cTn id="40" dur="1" fill="hold">
                                          <p:stCondLst>
                                            <p:cond delay="0"/>
                                          </p:stCondLst>
                                        </p:cTn>
                                        <p:tgtEl>
                                          <p:spTgt spid="224259">
                                            <p:txEl>
                                              <p:pRg st="2" end="2"/>
                                            </p:txEl>
                                          </p:spTgt>
                                        </p:tgtEl>
                                        <p:attrNameLst>
                                          <p:attrName>style.visibility</p:attrName>
                                        </p:attrNameLst>
                                      </p:cBhvr>
                                      <p:to>
                                        <p:strVal val="visible"/>
                                      </p:to>
                                    </p:set>
                                    <p:animEffect transition="in" filter="wipe(down)">
                                      <p:cBhvr>
                                        <p:cTn id="41" dur="580">
                                          <p:stCondLst>
                                            <p:cond delay="0"/>
                                          </p:stCondLst>
                                        </p:cTn>
                                        <p:tgtEl>
                                          <p:spTgt spid="224259">
                                            <p:txEl>
                                              <p:pRg st="2" end="2"/>
                                            </p:txEl>
                                          </p:spTgt>
                                        </p:tgtEl>
                                      </p:cBhvr>
                                    </p:animEffect>
                                    <p:anim calcmode="lin" valueType="num">
                                      <p:cBhvr>
                                        <p:cTn id="42" dur="1822" tmFilter="0,0; 0.14,0.36; 0.43,0.73; 0.71,0.91; 1.0,1.0">
                                          <p:stCondLst>
                                            <p:cond delay="0"/>
                                          </p:stCondLst>
                                        </p:cTn>
                                        <p:tgtEl>
                                          <p:spTgt spid="224259">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224259">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224259">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224259">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224259">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224259">
                                            <p:txEl>
                                              <p:pRg st="2" end="2"/>
                                            </p:txEl>
                                          </p:spTgt>
                                        </p:tgtEl>
                                      </p:cBhvr>
                                      <p:to x="100000" y="60000"/>
                                    </p:animScale>
                                    <p:animScale>
                                      <p:cBhvr>
                                        <p:cTn id="48" dur="166" decel="50000">
                                          <p:stCondLst>
                                            <p:cond delay="676"/>
                                          </p:stCondLst>
                                        </p:cTn>
                                        <p:tgtEl>
                                          <p:spTgt spid="224259">
                                            <p:txEl>
                                              <p:pRg st="2" end="2"/>
                                            </p:txEl>
                                          </p:spTgt>
                                        </p:tgtEl>
                                      </p:cBhvr>
                                      <p:to x="100000" y="100000"/>
                                    </p:animScale>
                                    <p:animScale>
                                      <p:cBhvr>
                                        <p:cTn id="49" dur="26">
                                          <p:stCondLst>
                                            <p:cond delay="1312"/>
                                          </p:stCondLst>
                                        </p:cTn>
                                        <p:tgtEl>
                                          <p:spTgt spid="224259">
                                            <p:txEl>
                                              <p:pRg st="2" end="2"/>
                                            </p:txEl>
                                          </p:spTgt>
                                        </p:tgtEl>
                                      </p:cBhvr>
                                      <p:to x="100000" y="80000"/>
                                    </p:animScale>
                                    <p:animScale>
                                      <p:cBhvr>
                                        <p:cTn id="50" dur="166" decel="50000">
                                          <p:stCondLst>
                                            <p:cond delay="1338"/>
                                          </p:stCondLst>
                                        </p:cTn>
                                        <p:tgtEl>
                                          <p:spTgt spid="224259">
                                            <p:txEl>
                                              <p:pRg st="2" end="2"/>
                                            </p:txEl>
                                          </p:spTgt>
                                        </p:tgtEl>
                                      </p:cBhvr>
                                      <p:to x="100000" y="100000"/>
                                    </p:animScale>
                                    <p:animScale>
                                      <p:cBhvr>
                                        <p:cTn id="51" dur="26">
                                          <p:stCondLst>
                                            <p:cond delay="1642"/>
                                          </p:stCondLst>
                                        </p:cTn>
                                        <p:tgtEl>
                                          <p:spTgt spid="224259">
                                            <p:txEl>
                                              <p:pRg st="2" end="2"/>
                                            </p:txEl>
                                          </p:spTgt>
                                        </p:tgtEl>
                                      </p:cBhvr>
                                      <p:to x="100000" y="90000"/>
                                    </p:animScale>
                                    <p:animScale>
                                      <p:cBhvr>
                                        <p:cTn id="52" dur="166" decel="50000">
                                          <p:stCondLst>
                                            <p:cond delay="1668"/>
                                          </p:stCondLst>
                                        </p:cTn>
                                        <p:tgtEl>
                                          <p:spTgt spid="224259">
                                            <p:txEl>
                                              <p:pRg st="2" end="2"/>
                                            </p:txEl>
                                          </p:spTgt>
                                        </p:tgtEl>
                                      </p:cBhvr>
                                      <p:to x="100000" y="100000"/>
                                    </p:animScale>
                                    <p:animScale>
                                      <p:cBhvr>
                                        <p:cTn id="53" dur="26">
                                          <p:stCondLst>
                                            <p:cond delay="1808"/>
                                          </p:stCondLst>
                                        </p:cTn>
                                        <p:tgtEl>
                                          <p:spTgt spid="224259">
                                            <p:txEl>
                                              <p:pRg st="2" end="2"/>
                                            </p:txEl>
                                          </p:spTgt>
                                        </p:tgtEl>
                                      </p:cBhvr>
                                      <p:to x="100000" y="95000"/>
                                    </p:animScale>
                                    <p:animScale>
                                      <p:cBhvr>
                                        <p:cTn id="54" dur="166" decel="50000">
                                          <p:stCondLst>
                                            <p:cond delay="1834"/>
                                          </p:stCondLst>
                                        </p:cTn>
                                        <p:tgtEl>
                                          <p:spTgt spid="224259">
                                            <p:txEl>
                                              <p:pRg st="2" end="2"/>
                                            </p:txEl>
                                          </p:spTgt>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224259">
                                            <p:txEl>
                                              <p:pRg st="3" end="3"/>
                                            </p:txEl>
                                          </p:spTgt>
                                        </p:tgtEl>
                                        <p:attrNameLst>
                                          <p:attrName>style.visibility</p:attrName>
                                        </p:attrNameLst>
                                      </p:cBhvr>
                                      <p:to>
                                        <p:strVal val="visible"/>
                                      </p:to>
                                    </p:set>
                                    <p:animEffect transition="in" filter="wipe(down)">
                                      <p:cBhvr>
                                        <p:cTn id="57" dur="580">
                                          <p:stCondLst>
                                            <p:cond delay="0"/>
                                          </p:stCondLst>
                                        </p:cTn>
                                        <p:tgtEl>
                                          <p:spTgt spid="224259">
                                            <p:txEl>
                                              <p:pRg st="3" end="3"/>
                                            </p:txEl>
                                          </p:spTgt>
                                        </p:tgtEl>
                                      </p:cBhvr>
                                    </p:animEffect>
                                    <p:anim calcmode="lin" valueType="num">
                                      <p:cBhvr>
                                        <p:cTn id="58" dur="1822" tmFilter="0,0; 0.14,0.36; 0.43,0.73; 0.71,0.91; 1.0,1.0">
                                          <p:stCondLst>
                                            <p:cond delay="0"/>
                                          </p:stCondLst>
                                        </p:cTn>
                                        <p:tgtEl>
                                          <p:spTgt spid="224259">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224259">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224259">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224259">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224259">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224259">
                                            <p:txEl>
                                              <p:pRg st="3" end="3"/>
                                            </p:txEl>
                                          </p:spTgt>
                                        </p:tgtEl>
                                      </p:cBhvr>
                                      <p:to x="100000" y="60000"/>
                                    </p:animScale>
                                    <p:animScale>
                                      <p:cBhvr>
                                        <p:cTn id="64" dur="166" decel="50000">
                                          <p:stCondLst>
                                            <p:cond delay="676"/>
                                          </p:stCondLst>
                                        </p:cTn>
                                        <p:tgtEl>
                                          <p:spTgt spid="224259">
                                            <p:txEl>
                                              <p:pRg st="3" end="3"/>
                                            </p:txEl>
                                          </p:spTgt>
                                        </p:tgtEl>
                                      </p:cBhvr>
                                      <p:to x="100000" y="100000"/>
                                    </p:animScale>
                                    <p:animScale>
                                      <p:cBhvr>
                                        <p:cTn id="65" dur="26">
                                          <p:stCondLst>
                                            <p:cond delay="1312"/>
                                          </p:stCondLst>
                                        </p:cTn>
                                        <p:tgtEl>
                                          <p:spTgt spid="224259">
                                            <p:txEl>
                                              <p:pRg st="3" end="3"/>
                                            </p:txEl>
                                          </p:spTgt>
                                        </p:tgtEl>
                                      </p:cBhvr>
                                      <p:to x="100000" y="80000"/>
                                    </p:animScale>
                                    <p:animScale>
                                      <p:cBhvr>
                                        <p:cTn id="66" dur="166" decel="50000">
                                          <p:stCondLst>
                                            <p:cond delay="1338"/>
                                          </p:stCondLst>
                                        </p:cTn>
                                        <p:tgtEl>
                                          <p:spTgt spid="224259">
                                            <p:txEl>
                                              <p:pRg st="3" end="3"/>
                                            </p:txEl>
                                          </p:spTgt>
                                        </p:tgtEl>
                                      </p:cBhvr>
                                      <p:to x="100000" y="100000"/>
                                    </p:animScale>
                                    <p:animScale>
                                      <p:cBhvr>
                                        <p:cTn id="67" dur="26">
                                          <p:stCondLst>
                                            <p:cond delay="1642"/>
                                          </p:stCondLst>
                                        </p:cTn>
                                        <p:tgtEl>
                                          <p:spTgt spid="224259">
                                            <p:txEl>
                                              <p:pRg st="3" end="3"/>
                                            </p:txEl>
                                          </p:spTgt>
                                        </p:tgtEl>
                                      </p:cBhvr>
                                      <p:to x="100000" y="90000"/>
                                    </p:animScale>
                                    <p:animScale>
                                      <p:cBhvr>
                                        <p:cTn id="68" dur="166" decel="50000">
                                          <p:stCondLst>
                                            <p:cond delay="1668"/>
                                          </p:stCondLst>
                                        </p:cTn>
                                        <p:tgtEl>
                                          <p:spTgt spid="224259">
                                            <p:txEl>
                                              <p:pRg st="3" end="3"/>
                                            </p:txEl>
                                          </p:spTgt>
                                        </p:tgtEl>
                                      </p:cBhvr>
                                      <p:to x="100000" y="100000"/>
                                    </p:animScale>
                                    <p:animScale>
                                      <p:cBhvr>
                                        <p:cTn id="69" dur="26">
                                          <p:stCondLst>
                                            <p:cond delay="1808"/>
                                          </p:stCondLst>
                                        </p:cTn>
                                        <p:tgtEl>
                                          <p:spTgt spid="224259">
                                            <p:txEl>
                                              <p:pRg st="3" end="3"/>
                                            </p:txEl>
                                          </p:spTgt>
                                        </p:tgtEl>
                                      </p:cBhvr>
                                      <p:to x="100000" y="95000"/>
                                    </p:animScale>
                                    <p:animScale>
                                      <p:cBhvr>
                                        <p:cTn id="70" dur="166" decel="50000">
                                          <p:stCondLst>
                                            <p:cond delay="1834"/>
                                          </p:stCondLst>
                                        </p:cTn>
                                        <p:tgtEl>
                                          <p:spTgt spid="224259">
                                            <p:txEl>
                                              <p:pRg st="3" end="3"/>
                                            </p:txEl>
                                          </p:spTgt>
                                        </p:tgtEl>
                                      </p:cBhvr>
                                      <p:to x="100000" y="100000"/>
                                    </p:animScale>
                                  </p:childTnLst>
                                </p:cTn>
                              </p:par>
                              <p:par>
                                <p:cTn id="71" presetID="26" presetClass="entr" presetSubtype="0" fill="hold" grpId="0" nodeType="withEffect">
                                  <p:stCondLst>
                                    <p:cond delay="0"/>
                                  </p:stCondLst>
                                  <p:childTnLst>
                                    <p:set>
                                      <p:cBhvr>
                                        <p:cTn id="72" dur="1" fill="hold">
                                          <p:stCondLst>
                                            <p:cond delay="0"/>
                                          </p:stCondLst>
                                        </p:cTn>
                                        <p:tgtEl>
                                          <p:spTgt spid="224259">
                                            <p:txEl>
                                              <p:pRg st="4" end="4"/>
                                            </p:txEl>
                                          </p:spTgt>
                                        </p:tgtEl>
                                        <p:attrNameLst>
                                          <p:attrName>style.visibility</p:attrName>
                                        </p:attrNameLst>
                                      </p:cBhvr>
                                      <p:to>
                                        <p:strVal val="visible"/>
                                      </p:to>
                                    </p:set>
                                    <p:animEffect transition="in" filter="wipe(down)">
                                      <p:cBhvr>
                                        <p:cTn id="73" dur="580">
                                          <p:stCondLst>
                                            <p:cond delay="0"/>
                                          </p:stCondLst>
                                        </p:cTn>
                                        <p:tgtEl>
                                          <p:spTgt spid="224259">
                                            <p:txEl>
                                              <p:pRg st="4" end="4"/>
                                            </p:txEl>
                                          </p:spTgt>
                                        </p:tgtEl>
                                      </p:cBhvr>
                                    </p:animEffect>
                                    <p:anim calcmode="lin" valueType="num">
                                      <p:cBhvr>
                                        <p:cTn id="74" dur="1822" tmFilter="0,0; 0.14,0.36; 0.43,0.73; 0.71,0.91; 1.0,1.0">
                                          <p:stCondLst>
                                            <p:cond delay="0"/>
                                          </p:stCondLst>
                                        </p:cTn>
                                        <p:tgtEl>
                                          <p:spTgt spid="224259">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224259">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224259">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224259">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224259">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224259">
                                            <p:txEl>
                                              <p:pRg st="4" end="4"/>
                                            </p:txEl>
                                          </p:spTgt>
                                        </p:tgtEl>
                                      </p:cBhvr>
                                      <p:to x="100000" y="60000"/>
                                    </p:animScale>
                                    <p:animScale>
                                      <p:cBhvr>
                                        <p:cTn id="80" dur="166" decel="50000">
                                          <p:stCondLst>
                                            <p:cond delay="676"/>
                                          </p:stCondLst>
                                        </p:cTn>
                                        <p:tgtEl>
                                          <p:spTgt spid="224259">
                                            <p:txEl>
                                              <p:pRg st="4" end="4"/>
                                            </p:txEl>
                                          </p:spTgt>
                                        </p:tgtEl>
                                      </p:cBhvr>
                                      <p:to x="100000" y="100000"/>
                                    </p:animScale>
                                    <p:animScale>
                                      <p:cBhvr>
                                        <p:cTn id="81" dur="26">
                                          <p:stCondLst>
                                            <p:cond delay="1312"/>
                                          </p:stCondLst>
                                        </p:cTn>
                                        <p:tgtEl>
                                          <p:spTgt spid="224259">
                                            <p:txEl>
                                              <p:pRg st="4" end="4"/>
                                            </p:txEl>
                                          </p:spTgt>
                                        </p:tgtEl>
                                      </p:cBhvr>
                                      <p:to x="100000" y="80000"/>
                                    </p:animScale>
                                    <p:animScale>
                                      <p:cBhvr>
                                        <p:cTn id="82" dur="166" decel="50000">
                                          <p:stCondLst>
                                            <p:cond delay="1338"/>
                                          </p:stCondLst>
                                        </p:cTn>
                                        <p:tgtEl>
                                          <p:spTgt spid="224259">
                                            <p:txEl>
                                              <p:pRg st="4" end="4"/>
                                            </p:txEl>
                                          </p:spTgt>
                                        </p:tgtEl>
                                      </p:cBhvr>
                                      <p:to x="100000" y="100000"/>
                                    </p:animScale>
                                    <p:animScale>
                                      <p:cBhvr>
                                        <p:cTn id="83" dur="26">
                                          <p:stCondLst>
                                            <p:cond delay="1642"/>
                                          </p:stCondLst>
                                        </p:cTn>
                                        <p:tgtEl>
                                          <p:spTgt spid="224259">
                                            <p:txEl>
                                              <p:pRg st="4" end="4"/>
                                            </p:txEl>
                                          </p:spTgt>
                                        </p:tgtEl>
                                      </p:cBhvr>
                                      <p:to x="100000" y="90000"/>
                                    </p:animScale>
                                    <p:animScale>
                                      <p:cBhvr>
                                        <p:cTn id="84" dur="166" decel="50000">
                                          <p:stCondLst>
                                            <p:cond delay="1668"/>
                                          </p:stCondLst>
                                        </p:cTn>
                                        <p:tgtEl>
                                          <p:spTgt spid="224259">
                                            <p:txEl>
                                              <p:pRg st="4" end="4"/>
                                            </p:txEl>
                                          </p:spTgt>
                                        </p:tgtEl>
                                      </p:cBhvr>
                                      <p:to x="100000" y="100000"/>
                                    </p:animScale>
                                    <p:animScale>
                                      <p:cBhvr>
                                        <p:cTn id="85" dur="26">
                                          <p:stCondLst>
                                            <p:cond delay="1808"/>
                                          </p:stCondLst>
                                        </p:cTn>
                                        <p:tgtEl>
                                          <p:spTgt spid="224259">
                                            <p:txEl>
                                              <p:pRg st="4" end="4"/>
                                            </p:txEl>
                                          </p:spTgt>
                                        </p:tgtEl>
                                      </p:cBhvr>
                                      <p:to x="100000" y="95000"/>
                                    </p:animScale>
                                    <p:animScale>
                                      <p:cBhvr>
                                        <p:cTn id="86" dur="166" decel="50000">
                                          <p:stCondLst>
                                            <p:cond delay="1834"/>
                                          </p:stCondLst>
                                        </p:cTn>
                                        <p:tgtEl>
                                          <p:spTgt spid="224259">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6BDB5-4330-43CC-BA21-8C339CB23379}" type="slidenum">
              <a:rPr lang="en-US"/>
              <a:pPr/>
              <a:t>73</a:t>
            </a:fld>
            <a:endParaRPr lang="en-US"/>
          </a:p>
        </p:txBody>
      </p:sp>
      <p:sp>
        <p:nvSpPr>
          <p:cNvPr id="224258" name="Rectangle 2"/>
          <p:cNvSpPr>
            <a:spLocks noGrp="1" noChangeArrowheads="1"/>
          </p:cNvSpPr>
          <p:nvPr>
            <p:ph type="title"/>
          </p:nvPr>
        </p:nvSpPr>
        <p:spPr>
          <a:xfrm>
            <a:off x="457200" y="274638"/>
            <a:ext cx="8229600" cy="866775"/>
          </a:xfrm>
        </p:spPr>
        <p:txBody>
          <a:bodyPr/>
          <a:lstStyle/>
          <a:p>
            <a:r>
              <a:rPr lang="en-US" smtClean="0">
                <a:solidFill>
                  <a:srgbClr val="FF3300"/>
                </a:solidFill>
              </a:rPr>
              <a:t>Miền găng</a:t>
            </a:r>
            <a:endParaRPr lang="en-US">
              <a:solidFill>
                <a:srgbClr val="FF3300"/>
              </a:solidFill>
            </a:endParaRPr>
          </a:p>
        </p:txBody>
      </p:sp>
      <p:sp>
        <p:nvSpPr>
          <p:cNvPr id="224259" name="Rectangle 3"/>
          <p:cNvSpPr>
            <a:spLocks noGrp="1" noChangeArrowheads="1"/>
          </p:cNvSpPr>
          <p:nvPr>
            <p:ph type="body" idx="1"/>
          </p:nvPr>
        </p:nvSpPr>
        <p:spPr>
          <a:xfrm>
            <a:off x="133350" y="1200150"/>
            <a:ext cx="8915400" cy="4991100"/>
          </a:xfrm>
        </p:spPr>
        <p:txBody>
          <a:bodyPr/>
          <a:lstStyle/>
          <a:p>
            <a:pPr marL="574675" lvl="1" indent="-460375" algn="just">
              <a:buFontTx/>
              <a:buNone/>
            </a:pPr>
            <a:r>
              <a:rPr lang="en-US" sz="3000" smtClean="0">
                <a:effectLst>
                  <a:outerShdw blurRad="38100" dist="38100" dir="2700000" algn="tl">
                    <a:srgbClr val="C0C0C0"/>
                  </a:outerShdw>
                </a:effectLst>
              </a:rPr>
              <a:t>+ </a:t>
            </a:r>
            <a:r>
              <a:rPr lang="vi-VN" sz="3000" smtClean="0">
                <a:effectLst>
                  <a:outerShdw blurRad="38100" dist="38100" dir="2700000" algn="tl">
                    <a:srgbClr val="C0C0C0"/>
                  </a:outerShdw>
                </a:effectLst>
              </a:rPr>
              <a:t>Giả sử trong tài khoản hiện còn 800</a:t>
            </a:r>
            <a:r>
              <a:rPr lang="en-US" sz="3000" smtClean="0">
                <a:effectLst>
                  <a:outerShdw blurRad="38100" dist="38100" dir="2700000" algn="tl">
                    <a:srgbClr val="C0C0C0"/>
                  </a:outerShdw>
                </a:effectLst>
              </a:rPr>
              <a:t>t</a:t>
            </a:r>
            <a:r>
              <a:rPr lang="vi-VN" sz="3000" smtClean="0">
                <a:effectLst>
                  <a:outerShdw blurRad="38100" dist="38100" dir="2700000" algn="tl">
                    <a:srgbClr val="C0C0C0"/>
                  </a:outerShdw>
                </a:effectLst>
              </a:rPr>
              <a:t>, P1 muốn rút 500</a:t>
            </a:r>
            <a:r>
              <a:rPr lang="en-US" sz="3000" smtClean="0">
                <a:effectLst>
                  <a:outerShdw blurRad="38100" dist="38100" dir="2700000" algn="tl">
                    <a:srgbClr val="C0C0C0"/>
                  </a:outerShdw>
                </a:effectLst>
              </a:rPr>
              <a:t>t</a:t>
            </a:r>
            <a:r>
              <a:rPr lang="vi-VN" sz="3000" smtClean="0">
                <a:effectLst>
                  <a:outerShdw blurRad="38100" dist="38100" dir="2700000" algn="tl">
                    <a:srgbClr val="C0C0C0"/>
                  </a:outerShdw>
                </a:effectLst>
              </a:rPr>
              <a:t> và P2 muốn rút 400</a:t>
            </a:r>
            <a:r>
              <a:rPr lang="en-US" sz="3000" smtClean="0">
                <a:effectLst>
                  <a:outerShdw blurRad="38100" dist="38100" dir="2700000" algn="tl">
                    <a:srgbClr val="C0C0C0"/>
                  </a:outerShdw>
                </a:effectLst>
              </a:rPr>
              <a:t>t</a:t>
            </a:r>
            <a:r>
              <a:rPr lang="vi-VN" sz="3000" smtClean="0">
                <a:effectLst>
                  <a:outerShdw blurRad="38100" dist="38100" dir="2700000" algn="tl">
                    <a:srgbClr val="C0C0C0"/>
                  </a:outerShdw>
                </a:effectLst>
              </a:rPr>
              <a:t>. Nếu xảy ra</a:t>
            </a:r>
            <a:r>
              <a:rPr lang="en-US" sz="3000" smtClean="0">
                <a:effectLst>
                  <a:outerShdw blurRad="38100" dist="38100" dir="2700000" algn="tl">
                    <a:srgbClr val="C0C0C0"/>
                  </a:outerShdw>
                </a:effectLst>
              </a:rPr>
              <a:t> </a:t>
            </a:r>
            <a:r>
              <a:rPr lang="vi-VN" sz="3000" smtClean="0">
                <a:effectLst>
                  <a:outerShdw blurRad="38100" dist="38100" dir="2700000" algn="tl">
                    <a:srgbClr val="C0C0C0"/>
                  </a:outerShdw>
                </a:effectLst>
              </a:rPr>
              <a:t>tình huống như sau:</a:t>
            </a:r>
          </a:p>
          <a:p>
            <a:pPr marL="574675" lvl="1" indent="-460375" algn="just">
              <a:buFontTx/>
              <a:buNone/>
            </a:pPr>
            <a:r>
              <a:rPr lang="en-US" sz="3000" smtClean="0">
                <a:effectLst>
                  <a:outerShdw blurRad="38100" dist="38100" dir="2700000" algn="tl">
                    <a:srgbClr val="C0C0C0"/>
                  </a:outerShdw>
                </a:effectLst>
              </a:rPr>
              <a:t>- </a:t>
            </a:r>
            <a:r>
              <a:rPr lang="vi-VN" sz="3000" smtClean="0">
                <a:effectLst>
                  <a:outerShdw blurRad="38100" dist="38100" dir="2700000" algn="tl">
                    <a:srgbClr val="C0C0C0"/>
                  </a:outerShdw>
                </a:effectLst>
              </a:rPr>
              <a:t>Sau khi đã kiểm tra điều kiện (taikhoan - tienrut &gt;=0) và nhận kết quả là 300, P1</a:t>
            </a:r>
            <a:r>
              <a:rPr lang="en-US" sz="3000" smtClean="0">
                <a:effectLst>
                  <a:outerShdw blurRad="38100" dist="38100" dir="2700000" algn="tl">
                    <a:srgbClr val="C0C0C0"/>
                  </a:outerShdw>
                </a:effectLst>
              </a:rPr>
              <a:t> </a:t>
            </a:r>
            <a:r>
              <a:rPr lang="vi-VN" sz="3000" smtClean="0">
                <a:effectLst>
                  <a:outerShdw blurRad="38100" dist="38100" dir="2700000" algn="tl">
                    <a:srgbClr val="C0C0C0"/>
                  </a:outerShdw>
                </a:effectLst>
              </a:rPr>
              <a:t>hết thời</a:t>
            </a:r>
            <a:r>
              <a:rPr lang="en-US" sz="3000" smtClean="0">
                <a:effectLst>
                  <a:outerShdw blurRad="38100" dist="38100" dir="2700000" algn="tl">
                    <a:srgbClr val="C0C0C0"/>
                  </a:outerShdw>
                </a:effectLst>
              </a:rPr>
              <a:t> </a:t>
            </a:r>
            <a:r>
              <a:rPr lang="vi-VN" sz="3000" smtClean="0">
                <a:effectLst>
                  <a:outerShdw blurRad="38100" dist="38100" dir="2700000" algn="tl">
                    <a:srgbClr val="C0C0C0"/>
                  </a:outerShdw>
                </a:effectLst>
              </a:rPr>
              <a:t>gian </a:t>
            </a:r>
            <a:r>
              <a:rPr lang="en-US" sz="3000" smtClean="0">
                <a:effectLst>
                  <a:outerShdw blurRad="38100" dist="38100" dir="2700000" algn="tl">
                    <a:srgbClr val="C0C0C0"/>
                  </a:outerShdw>
                </a:effectLst>
              </a:rPr>
              <a:t>CPU</a:t>
            </a:r>
            <a:r>
              <a:rPr lang="vi-VN" sz="3000" smtClean="0">
                <a:effectLst>
                  <a:outerShdw blurRad="38100" dist="38100" dir="2700000" algn="tl">
                    <a:srgbClr val="C0C0C0"/>
                  </a:outerShdw>
                </a:effectLst>
              </a:rPr>
              <a:t>, hệ điều hành cấp phát CPU cho P2</a:t>
            </a:r>
            <a:r>
              <a:rPr lang="en-US" sz="3000" smtClean="0">
                <a:effectLst>
                  <a:outerShdw blurRad="38100" dist="38100" dir="2700000" algn="tl">
                    <a:srgbClr val="C0C0C0"/>
                  </a:outerShdw>
                </a:effectLst>
              </a:rPr>
              <a:t>.</a:t>
            </a:r>
            <a:endParaRPr lang="vi-VN" sz="3000" smtClean="0">
              <a:effectLst>
                <a:outerShdw blurRad="38100" dist="38100" dir="2700000" algn="tl">
                  <a:srgbClr val="C0C0C0"/>
                </a:outerShdw>
              </a:effectLst>
            </a:endParaRPr>
          </a:p>
          <a:p>
            <a:pPr marL="574675" lvl="1" indent="-460375" algn="just">
              <a:buFontTx/>
              <a:buNone/>
            </a:pPr>
            <a:r>
              <a:rPr lang="en-US" sz="3000" smtClean="0">
                <a:effectLst>
                  <a:outerShdw blurRad="38100" dist="38100" dir="2700000" algn="tl">
                    <a:srgbClr val="C0C0C0"/>
                  </a:outerShdw>
                </a:effectLst>
              </a:rPr>
              <a:t>- </a:t>
            </a:r>
            <a:r>
              <a:rPr lang="vi-VN" sz="3000" smtClean="0">
                <a:effectLst>
                  <a:outerShdw blurRad="38100" dist="38100" dir="2700000" algn="tl">
                    <a:srgbClr val="C0C0C0"/>
                  </a:outerShdw>
                </a:effectLst>
              </a:rPr>
              <a:t>P2 kiểm tra cùng điều kiện trên, nhận được kết quả là 400 (do P1 vẫn chưa rút tiền) và</a:t>
            </a:r>
            <a:r>
              <a:rPr lang="en-US" sz="3000" smtClean="0">
                <a:effectLst>
                  <a:outerShdw blurRad="38100" dist="38100" dir="2700000" algn="tl">
                    <a:srgbClr val="C0C0C0"/>
                  </a:outerShdw>
                </a:effectLst>
              </a:rPr>
              <a:t> </a:t>
            </a:r>
            <a:r>
              <a:rPr lang="vi-VN" sz="3000" smtClean="0">
                <a:effectLst>
                  <a:outerShdw blurRad="38100" dist="38100" dir="2700000" algn="tl">
                    <a:srgbClr val="C0C0C0"/>
                  </a:outerShdw>
                </a:effectLst>
              </a:rPr>
              <a:t>rút 400</a:t>
            </a:r>
            <a:r>
              <a:rPr lang="en-US" sz="3000" smtClean="0">
                <a:effectLst>
                  <a:outerShdw blurRad="38100" dist="38100" dir="2700000" algn="tl">
                    <a:srgbClr val="C0C0C0"/>
                  </a:outerShdw>
                </a:effectLst>
              </a:rPr>
              <a:t>t</a:t>
            </a:r>
            <a:r>
              <a:rPr lang="vi-VN" sz="3000" smtClean="0">
                <a:effectLst>
                  <a:outerShdw blurRad="38100" dist="38100" dir="2700000" algn="tl">
                    <a:srgbClr val="C0C0C0"/>
                  </a:outerShdw>
                </a:effectLst>
              </a:rPr>
              <a:t>. Giá trị của taikhoan được cập nhật lại là 400</a:t>
            </a:r>
            <a:r>
              <a:rPr lang="en-US" sz="3000" smtClean="0">
                <a:effectLst>
                  <a:outerShdw blurRad="38100" dist="38100" dir="2700000" algn="tl">
                    <a:srgbClr val="C0C0C0"/>
                  </a:outerShdw>
                </a:effectLst>
              </a:rPr>
              <a:t>t</a:t>
            </a:r>
            <a:r>
              <a:rPr lang="vi-VN" sz="3000" smtClean="0">
                <a:effectLst>
                  <a:outerShdw blurRad="38100" dist="38100" dir="2700000" algn="tl">
                    <a:srgbClr val="C0C0C0"/>
                  </a:outerShdw>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4259">
                                            <p:txEl>
                                              <p:pRg st="1" end="1"/>
                                            </p:txEl>
                                          </p:spTgt>
                                        </p:tgtEl>
                                        <p:attrNameLst>
                                          <p:attrName>style.visibility</p:attrName>
                                        </p:attrNameLst>
                                      </p:cBhvr>
                                      <p:to>
                                        <p:strVal val="visible"/>
                                      </p:to>
                                    </p:set>
                                    <p:animEffect transition="in" filter="wipe(down)">
                                      <p:cBhvr>
                                        <p:cTn id="25" dur="580">
                                          <p:stCondLst>
                                            <p:cond delay="0"/>
                                          </p:stCondLst>
                                        </p:cTn>
                                        <p:tgtEl>
                                          <p:spTgt spid="224259">
                                            <p:txEl>
                                              <p:pRg st="1" end="1"/>
                                            </p:txEl>
                                          </p:spTgt>
                                        </p:tgtEl>
                                      </p:cBhvr>
                                    </p:animEffect>
                                    <p:anim calcmode="lin" valueType="num">
                                      <p:cBhvr>
                                        <p:cTn id="26" dur="1822" tmFilter="0,0; 0.14,0.36; 0.43,0.73; 0.71,0.91; 1.0,1.0">
                                          <p:stCondLst>
                                            <p:cond delay="0"/>
                                          </p:stCondLst>
                                        </p:cTn>
                                        <p:tgtEl>
                                          <p:spTgt spid="2242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42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42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42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42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4259">
                                            <p:txEl>
                                              <p:pRg st="1" end="1"/>
                                            </p:txEl>
                                          </p:spTgt>
                                        </p:tgtEl>
                                      </p:cBhvr>
                                      <p:to x="100000" y="60000"/>
                                    </p:animScale>
                                    <p:animScale>
                                      <p:cBhvr>
                                        <p:cTn id="32" dur="166" decel="50000">
                                          <p:stCondLst>
                                            <p:cond delay="676"/>
                                          </p:stCondLst>
                                        </p:cTn>
                                        <p:tgtEl>
                                          <p:spTgt spid="224259">
                                            <p:txEl>
                                              <p:pRg st="1" end="1"/>
                                            </p:txEl>
                                          </p:spTgt>
                                        </p:tgtEl>
                                      </p:cBhvr>
                                      <p:to x="100000" y="100000"/>
                                    </p:animScale>
                                    <p:animScale>
                                      <p:cBhvr>
                                        <p:cTn id="33" dur="26">
                                          <p:stCondLst>
                                            <p:cond delay="1312"/>
                                          </p:stCondLst>
                                        </p:cTn>
                                        <p:tgtEl>
                                          <p:spTgt spid="224259">
                                            <p:txEl>
                                              <p:pRg st="1" end="1"/>
                                            </p:txEl>
                                          </p:spTgt>
                                        </p:tgtEl>
                                      </p:cBhvr>
                                      <p:to x="100000" y="80000"/>
                                    </p:animScale>
                                    <p:animScale>
                                      <p:cBhvr>
                                        <p:cTn id="34" dur="166" decel="50000">
                                          <p:stCondLst>
                                            <p:cond delay="1338"/>
                                          </p:stCondLst>
                                        </p:cTn>
                                        <p:tgtEl>
                                          <p:spTgt spid="224259">
                                            <p:txEl>
                                              <p:pRg st="1" end="1"/>
                                            </p:txEl>
                                          </p:spTgt>
                                        </p:tgtEl>
                                      </p:cBhvr>
                                      <p:to x="100000" y="100000"/>
                                    </p:animScale>
                                    <p:animScale>
                                      <p:cBhvr>
                                        <p:cTn id="35" dur="26">
                                          <p:stCondLst>
                                            <p:cond delay="1642"/>
                                          </p:stCondLst>
                                        </p:cTn>
                                        <p:tgtEl>
                                          <p:spTgt spid="224259">
                                            <p:txEl>
                                              <p:pRg st="1" end="1"/>
                                            </p:txEl>
                                          </p:spTgt>
                                        </p:tgtEl>
                                      </p:cBhvr>
                                      <p:to x="100000" y="90000"/>
                                    </p:animScale>
                                    <p:animScale>
                                      <p:cBhvr>
                                        <p:cTn id="36" dur="166" decel="50000">
                                          <p:stCondLst>
                                            <p:cond delay="1668"/>
                                          </p:stCondLst>
                                        </p:cTn>
                                        <p:tgtEl>
                                          <p:spTgt spid="224259">
                                            <p:txEl>
                                              <p:pRg st="1" end="1"/>
                                            </p:txEl>
                                          </p:spTgt>
                                        </p:tgtEl>
                                      </p:cBhvr>
                                      <p:to x="100000" y="100000"/>
                                    </p:animScale>
                                    <p:animScale>
                                      <p:cBhvr>
                                        <p:cTn id="37" dur="26">
                                          <p:stCondLst>
                                            <p:cond delay="1808"/>
                                          </p:stCondLst>
                                        </p:cTn>
                                        <p:tgtEl>
                                          <p:spTgt spid="224259">
                                            <p:txEl>
                                              <p:pRg st="1" end="1"/>
                                            </p:txEl>
                                          </p:spTgt>
                                        </p:tgtEl>
                                      </p:cBhvr>
                                      <p:to x="100000" y="95000"/>
                                    </p:animScale>
                                    <p:animScale>
                                      <p:cBhvr>
                                        <p:cTn id="38" dur="166" decel="50000">
                                          <p:stCondLst>
                                            <p:cond delay="1834"/>
                                          </p:stCondLst>
                                        </p:cTn>
                                        <p:tgtEl>
                                          <p:spTgt spid="22425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24259">
                                            <p:txEl>
                                              <p:pRg st="2" end="2"/>
                                            </p:txEl>
                                          </p:spTgt>
                                        </p:tgtEl>
                                        <p:attrNameLst>
                                          <p:attrName>style.visibility</p:attrName>
                                        </p:attrNameLst>
                                      </p:cBhvr>
                                      <p:to>
                                        <p:strVal val="visible"/>
                                      </p:to>
                                    </p:set>
                                    <p:animEffect transition="in" filter="wipe(down)">
                                      <p:cBhvr>
                                        <p:cTn id="43" dur="580">
                                          <p:stCondLst>
                                            <p:cond delay="0"/>
                                          </p:stCondLst>
                                        </p:cTn>
                                        <p:tgtEl>
                                          <p:spTgt spid="224259">
                                            <p:txEl>
                                              <p:pRg st="2" end="2"/>
                                            </p:txEl>
                                          </p:spTgt>
                                        </p:tgtEl>
                                      </p:cBhvr>
                                    </p:animEffect>
                                    <p:anim calcmode="lin" valueType="num">
                                      <p:cBhvr>
                                        <p:cTn id="44" dur="1822" tmFilter="0,0; 0.14,0.36; 0.43,0.73; 0.71,0.91; 1.0,1.0">
                                          <p:stCondLst>
                                            <p:cond delay="0"/>
                                          </p:stCondLst>
                                        </p:cTn>
                                        <p:tgtEl>
                                          <p:spTgt spid="22425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2425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2425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2425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2425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24259">
                                            <p:txEl>
                                              <p:pRg st="2" end="2"/>
                                            </p:txEl>
                                          </p:spTgt>
                                        </p:tgtEl>
                                      </p:cBhvr>
                                      <p:to x="100000" y="60000"/>
                                    </p:animScale>
                                    <p:animScale>
                                      <p:cBhvr>
                                        <p:cTn id="50" dur="166" decel="50000">
                                          <p:stCondLst>
                                            <p:cond delay="676"/>
                                          </p:stCondLst>
                                        </p:cTn>
                                        <p:tgtEl>
                                          <p:spTgt spid="224259">
                                            <p:txEl>
                                              <p:pRg st="2" end="2"/>
                                            </p:txEl>
                                          </p:spTgt>
                                        </p:tgtEl>
                                      </p:cBhvr>
                                      <p:to x="100000" y="100000"/>
                                    </p:animScale>
                                    <p:animScale>
                                      <p:cBhvr>
                                        <p:cTn id="51" dur="26">
                                          <p:stCondLst>
                                            <p:cond delay="1312"/>
                                          </p:stCondLst>
                                        </p:cTn>
                                        <p:tgtEl>
                                          <p:spTgt spid="224259">
                                            <p:txEl>
                                              <p:pRg st="2" end="2"/>
                                            </p:txEl>
                                          </p:spTgt>
                                        </p:tgtEl>
                                      </p:cBhvr>
                                      <p:to x="100000" y="80000"/>
                                    </p:animScale>
                                    <p:animScale>
                                      <p:cBhvr>
                                        <p:cTn id="52" dur="166" decel="50000">
                                          <p:stCondLst>
                                            <p:cond delay="1338"/>
                                          </p:stCondLst>
                                        </p:cTn>
                                        <p:tgtEl>
                                          <p:spTgt spid="224259">
                                            <p:txEl>
                                              <p:pRg st="2" end="2"/>
                                            </p:txEl>
                                          </p:spTgt>
                                        </p:tgtEl>
                                      </p:cBhvr>
                                      <p:to x="100000" y="100000"/>
                                    </p:animScale>
                                    <p:animScale>
                                      <p:cBhvr>
                                        <p:cTn id="53" dur="26">
                                          <p:stCondLst>
                                            <p:cond delay="1642"/>
                                          </p:stCondLst>
                                        </p:cTn>
                                        <p:tgtEl>
                                          <p:spTgt spid="224259">
                                            <p:txEl>
                                              <p:pRg st="2" end="2"/>
                                            </p:txEl>
                                          </p:spTgt>
                                        </p:tgtEl>
                                      </p:cBhvr>
                                      <p:to x="100000" y="90000"/>
                                    </p:animScale>
                                    <p:animScale>
                                      <p:cBhvr>
                                        <p:cTn id="54" dur="166" decel="50000">
                                          <p:stCondLst>
                                            <p:cond delay="1668"/>
                                          </p:stCondLst>
                                        </p:cTn>
                                        <p:tgtEl>
                                          <p:spTgt spid="224259">
                                            <p:txEl>
                                              <p:pRg st="2" end="2"/>
                                            </p:txEl>
                                          </p:spTgt>
                                        </p:tgtEl>
                                      </p:cBhvr>
                                      <p:to x="100000" y="100000"/>
                                    </p:animScale>
                                    <p:animScale>
                                      <p:cBhvr>
                                        <p:cTn id="55" dur="26">
                                          <p:stCondLst>
                                            <p:cond delay="1808"/>
                                          </p:stCondLst>
                                        </p:cTn>
                                        <p:tgtEl>
                                          <p:spTgt spid="224259">
                                            <p:txEl>
                                              <p:pRg st="2" end="2"/>
                                            </p:txEl>
                                          </p:spTgt>
                                        </p:tgtEl>
                                      </p:cBhvr>
                                      <p:to x="100000" y="95000"/>
                                    </p:animScale>
                                    <p:animScale>
                                      <p:cBhvr>
                                        <p:cTn id="56" dur="166" decel="50000">
                                          <p:stCondLst>
                                            <p:cond delay="1834"/>
                                          </p:stCondLst>
                                        </p:cTn>
                                        <p:tgtEl>
                                          <p:spTgt spid="224259">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6BDB5-4330-43CC-BA21-8C339CB23379}" type="slidenum">
              <a:rPr lang="en-US"/>
              <a:pPr/>
              <a:t>74</a:t>
            </a:fld>
            <a:endParaRPr lang="en-US"/>
          </a:p>
        </p:txBody>
      </p:sp>
      <p:sp>
        <p:nvSpPr>
          <p:cNvPr id="224258" name="Rectangle 2"/>
          <p:cNvSpPr>
            <a:spLocks noGrp="1" noChangeArrowheads="1"/>
          </p:cNvSpPr>
          <p:nvPr>
            <p:ph type="title"/>
          </p:nvPr>
        </p:nvSpPr>
        <p:spPr>
          <a:xfrm>
            <a:off x="457200" y="274638"/>
            <a:ext cx="8229600" cy="866775"/>
          </a:xfrm>
        </p:spPr>
        <p:txBody>
          <a:bodyPr/>
          <a:lstStyle/>
          <a:p>
            <a:r>
              <a:rPr lang="en-US" smtClean="0">
                <a:solidFill>
                  <a:srgbClr val="FF3300"/>
                </a:solidFill>
              </a:rPr>
              <a:t>Miền găng</a:t>
            </a:r>
            <a:endParaRPr lang="en-US">
              <a:solidFill>
                <a:srgbClr val="FF3300"/>
              </a:solidFill>
            </a:endParaRPr>
          </a:p>
        </p:txBody>
      </p:sp>
      <p:sp>
        <p:nvSpPr>
          <p:cNvPr id="224259" name="Rectangle 3"/>
          <p:cNvSpPr>
            <a:spLocks noGrp="1" noChangeArrowheads="1"/>
          </p:cNvSpPr>
          <p:nvPr>
            <p:ph type="body" idx="1"/>
          </p:nvPr>
        </p:nvSpPr>
        <p:spPr>
          <a:xfrm>
            <a:off x="420688" y="1504950"/>
            <a:ext cx="8310562" cy="4686300"/>
          </a:xfrm>
        </p:spPr>
        <p:txBody>
          <a:bodyPr/>
          <a:lstStyle/>
          <a:p>
            <a:pPr marL="574675" lvl="1" indent="-460375" algn="just">
              <a:buFontTx/>
              <a:buNone/>
            </a:pP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Khi P1 được tái kích hoạt và tiếp tục xử lý, nó không kiểm tra lại điều kiện (taikhoan</a:t>
            </a: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 tienrut &gt;=0)</a:t>
            </a: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vì đã kiểm tra trong </a:t>
            </a:r>
            <a:r>
              <a:rPr lang="en-US" sz="3200" smtClean="0">
                <a:effectLst>
                  <a:outerShdw blurRad="38100" dist="38100" dir="2700000" algn="tl">
                    <a:srgbClr val="C0C0C0"/>
                  </a:outerShdw>
                </a:effectLst>
              </a:rPr>
              <a:t>chu kỳ</a:t>
            </a:r>
            <a:r>
              <a:rPr lang="vi-VN" sz="3200" smtClean="0">
                <a:effectLst>
                  <a:outerShdw blurRad="38100" dist="38100" dir="2700000" algn="tl">
                    <a:srgbClr val="C0C0C0"/>
                  </a:outerShdw>
                </a:effectLst>
              </a:rPr>
              <a:t> xử lý trước</a:t>
            </a:r>
            <a:r>
              <a:rPr lang="en-US" sz="3200" smtClean="0">
                <a:effectLst>
                  <a:outerShdw blurRad="38100" dist="38100" dir="2700000" algn="tl">
                    <a:srgbClr val="C0C0C0"/>
                  </a:outerShdw>
                </a:effectLst>
              </a:rPr>
              <a:t>,</a:t>
            </a:r>
            <a:r>
              <a:rPr lang="vi-VN" sz="3200" smtClean="0">
                <a:effectLst>
                  <a:outerShdw blurRad="38100" dist="38100" dir="2700000" algn="tl">
                    <a:srgbClr val="C0C0C0"/>
                  </a:outerShdw>
                </a:effectLst>
              </a:rPr>
              <a:t> mà thực hiện rút tiền. Giá trị của</a:t>
            </a: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taikhoan sẽ lại được cập nhật thành -100. Tình huống lỗi xảy ra!</a:t>
            </a:r>
            <a:endParaRPr lang="en-US" sz="3200" smtClean="0">
              <a:effectLst>
                <a:outerShdw blurRad="38100" dist="38100" dir="2700000" algn="tl">
                  <a:srgbClr val="C0C0C0"/>
                </a:outerShdw>
              </a:effectLst>
            </a:endParaRPr>
          </a:p>
          <a:p>
            <a:pPr marL="574675" lvl="1" indent="-460375" algn="just">
              <a:buFontTx/>
              <a:buNone/>
            </a:pPr>
            <a:endParaRPr lang="en-US" sz="3200" b="1" smtClean="0">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6BDB5-4330-43CC-BA21-8C339CB23379}" type="slidenum">
              <a:rPr lang="en-US"/>
              <a:pPr/>
              <a:t>75</a:t>
            </a:fld>
            <a:endParaRPr lang="en-US"/>
          </a:p>
        </p:txBody>
      </p:sp>
      <p:sp>
        <p:nvSpPr>
          <p:cNvPr id="224258" name="Rectangle 2"/>
          <p:cNvSpPr>
            <a:spLocks noGrp="1" noChangeArrowheads="1"/>
          </p:cNvSpPr>
          <p:nvPr>
            <p:ph type="title"/>
          </p:nvPr>
        </p:nvSpPr>
        <p:spPr>
          <a:xfrm>
            <a:off x="457200" y="274638"/>
            <a:ext cx="8229600" cy="866775"/>
          </a:xfrm>
        </p:spPr>
        <p:txBody>
          <a:bodyPr/>
          <a:lstStyle/>
          <a:p>
            <a:r>
              <a:rPr lang="en-US" smtClean="0">
                <a:solidFill>
                  <a:srgbClr val="FF3300"/>
                </a:solidFill>
              </a:rPr>
              <a:t>Miền găng</a:t>
            </a:r>
            <a:endParaRPr lang="en-US">
              <a:solidFill>
                <a:srgbClr val="FF3300"/>
              </a:solidFill>
            </a:endParaRPr>
          </a:p>
        </p:txBody>
      </p:sp>
      <p:sp>
        <p:nvSpPr>
          <p:cNvPr id="224259" name="Rectangle 3"/>
          <p:cNvSpPr>
            <a:spLocks noGrp="1" noChangeArrowheads="1"/>
          </p:cNvSpPr>
          <p:nvPr>
            <p:ph type="body" idx="1"/>
          </p:nvPr>
        </p:nvSpPr>
        <p:spPr>
          <a:xfrm>
            <a:off x="420688" y="1504950"/>
            <a:ext cx="8310562" cy="4686300"/>
          </a:xfrm>
        </p:spPr>
        <p:txBody>
          <a:bodyPr/>
          <a:lstStyle/>
          <a:p>
            <a:pPr marL="574675" lvl="1" indent="-460375" algn="just">
              <a:buFontTx/>
              <a:buNone/>
            </a:pP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Các tình huống tương tự như thế có thể xảy ra khi có nhiều hơn hai tiến trình đọc và</a:t>
            </a: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ghi dữ liệu trên cùng một vùng nhớ chung, và kết quả phụ thuộc vào sự điều phối tiến</a:t>
            </a: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trình của hệ thống</a:t>
            </a:r>
            <a:r>
              <a:rPr lang="en-US" sz="3200" smtClean="0">
                <a:effectLst>
                  <a:outerShdw blurRad="38100" dist="38100" dir="2700000" algn="tl">
                    <a:srgbClr val="C0C0C0"/>
                  </a:outerShdw>
                </a:effectLst>
              </a:rPr>
              <a:t>. Hiện tượng này </a:t>
            </a:r>
            <a:r>
              <a:rPr lang="vi-VN" sz="3200" smtClean="0">
                <a:effectLst>
                  <a:outerShdw blurRad="38100" dist="38100" dir="2700000" algn="tl">
                    <a:srgbClr val="C0C0C0"/>
                  </a:outerShdw>
                </a:effectLst>
              </a:rPr>
              <a:t>được gọi là các tình huống tranh đoạt điều khiển (race condition).</a:t>
            </a:r>
            <a:endParaRPr lang="en-US" sz="3200" b="1" smtClean="0">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6BDB5-4330-43CC-BA21-8C339CB23379}" type="slidenum">
              <a:rPr lang="en-US"/>
              <a:pPr/>
              <a:t>76</a:t>
            </a:fld>
            <a:endParaRPr lang="en-US"/>
          </a:p>
        </p:txBody>
      </p:sp>
      <p:sp>
        <p:nvSpPr>
          <p:cNvPr id="224258" name="Rectangle 2"/>
          <p:cNvSpPr>
            <a:spLocks noGrp="1" noChangeArrowheads="1"/>
          </p:cNvSpPr>
          <p:nvPr>
            <p:ph type="title"/>
          </p:nvPr>
        </p:nvSpPr>
        <p:spPr>
          <a:xfrm>
            <a:off x="457200" y="274638"/>
            <a:ext cx="8229600" cy="866775"/>
          </a:xfrm>
        </p:spPr>
        <p:txBody>
          <a:bodyPr/>
          <a:lstStyle/>
          <a:p>
            <a:r>
              <a:rPr lang="en-US" smtClean="0">
                <a:solidFill>
                  <a:srgbClr val="FF3300"/>
                </a:solidFill>
              </a:rPr>
              <a:t>Miền găng</a:t>
            </a:r>
            <a:endParaRPr lang="en-US">
              <a:solidFill>
                <a:srgbClr val="FF3300"/>
              </a:solidFill>
            </a:endParaRPr>
          </a:p>
        </p:txBody>
      </p:sp>
      <p:sp>
        <p:nvSpPr>
          <p:cNvPr id="224259" name="Rectangle 3"/>
          <p:cNvSpPr>
            <a:spLocks noGrp="1" noChangeArrowheads="1"/>
          </p:cNvSpPr>
          <p:nvPr>
            <p:ph type="body" idx="1"/>
          </p:nvPr>
        </p:nvSpPr>
        <p:spPr>
          <a:xfrm>
            <a:off x="420688" y="1504950"/>
            <a:ext cx="8310562" cy="4686300"/>
          </a:xfrm>
        </p:spPr>
        <p:txBody>
          <a:bodyPr/>
          <a:lstStyle/>
          <a:p>
            <a:pPr marL="574675" lvl="1" indent="-460375" algn="just">
              <a:buFont typeface="Times New Roman" pitchFamily="18" charset="0"/>
              <a:buChar char="■"/>
            </a:pPr>
            <a:r>
              <a:rPr lang="vi-VN" sz="3200" smtClean="0">
                <a:effectLst>
                  <a:outerShdw blurRad="38100" dist="38100" dir="2700000" algn="tl">
                    <a:srgbClr val="C0C0C0"/>
                  </a:outerShdw>
                </a:effectLst>
              </a:rPr>
              <a:t>Miền găng (critical section)</a:t>
            </a:r>
          </a:p>
          <a:p>
            <a:pPr marL="574675" lvl="1" indent="-460375" algn="just">
              <a:buFontTx/>
              <a:buNone/>
            </a:pP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Để ngăn chặn các tình huống lỗi có thể nảy sinh khi các tiến trình truy xuất đồng thời</a:t>
            </a: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một tài nguyên không thể chia sẻ, cần phải áp đặt một sự truy xuất độc quyền trên tài</a:t>
            </a: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nguyên đó: </a:t>
            </a:r>
            <a:r>
              <a:rPr lang="vi-VN" sz="3200" i="1" smtClean="0">
                <a:effectLst>
                  <a:outerShdw blurRad="38100" dist="38100" dir="2700000" algn="tl">
                    <a:srgbClr val="C0C0C0"/>
                  </a:outerShdw>
                </a:effectLst>
              </a:rPr>
              <a:t>khi một tiến trình đang sử dụng tài nguyên, thì những tiến trình khác không</a:t>
            </a:r>
            <a:r>
              <a:rPr lang="en-US" sz="3200" i="1" smtClean="0">
                <a:effectLst>
                  <a:outerShdw blurRad="38100" dist="38100" dir="2700000" algn="tl">
                    <a:srgbClr val="C0C0C0"/>
                  </a:outerShdw>
                </a:effectLst>
              </a:rPr>
              <a:t> </a:t>
            </a:r>
            <a:r>
              <a:rPr lang="vi-VN" sz="3200" i="1" smtClean="0">
                <a:effectLst>
                  <a:outerShdw blurRad="38100" dist="38100" dir="2700000" algn="tl">
                    <a:srgbClr val="C0C0C0"/>
                  </a:outerShdw>
                </a:effectLst>
              </a:rPr>
              <a:t>được truy xuất đến tài nguyên</a:t>
            </a:r>
            <a:r>
              <a:rPr lang="en-US" sz="3200" i="1" smtClean="0">
                <a:effectLst>
                  <a:outerShdw blurRad="38100" dist="38100" dir="2700000" algn="tl">
                    <a:srgbClr val="C0C0C0"/>
                  </a:outerShdw>
                </a:effectLst>
              </a:rPr>
              <a:t> đó</a:t>
            </a:r>
            <a:r>
              <a:rPr lang="vi-VN" sz="3200" i="1" smtClean="0">
                <a:effectLst>
                  <a:outerShdw blurRad="38100" dist="38100" dir="2700000" algn="tl">
                    <a:srgbClr val="C0C0C0"/>
                  </a:outerShdw>
                </a:effectLst>
              </a:rPr>
              <a:t>.</a:t>
            </a:r>
            <a:endParaRPr lang="en-US" sz="3200" b="1" i="1" smtClean="0">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4259">
                                            <p:txEl>
                                              <p:pRg st="1" end="1"/>
                                            </p:txEl>
                                          </p:spTgt>
                                        </p:tgtEl>
                                        <p:attrNameLst>
                                          <p:attrName>style.visibility</p:attrName>
                                        </p:attrNameLst>
                                      </p:cBhvr>
                                      <p:to>
                                        <p:strVal val="visible"/>
                                      </p:to>
                                    </p:set>
                                    <p:animEffect transition="in" filter="wipe(down)">
                                      <p:cBhvr>
                                        <p:cTn id="25" dur="580">
                                          <p:stCondLst>
                                            <p:cond delay="0"/>
                                          </p:stCondLst>
                                        </p:cTn>
                                        <p:tgtEl>
                                          <p:spTgt spid="224259">
                                            <p:txEl>
                                              <p:pRg st="1" end="1"/>
                                            </p:txEl>
                                          </p:spTgt>
                                        </p:tgtEl>
                                      </p:cBhvr>
                                    </p:animEffect>
                                    <p:anim calcmode="lin" valueType="num">
                                      <p:cBhvr>
                                        <p:cTn id="26" dur="1822" tmFilter="0,0; 0.14,0.36; 0.43,0.73; 0.71,0.91; 1.0,1.0">
                                          <p:stCondLst>
                                            <p:cond delay="0"/>
                                          </p:stCondLst>
                                        </p:cTn>
                                        <p:tgtEl>
                                          <p:spTgt spid="2242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42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42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42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42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4259">
                                            <p:txEl>
                                              <p:pRg st="1" end="1"/>
                                            </p:txEl>
                                          </p:spTgt>
                                        </p:tgtEl>
                                      </p:cBhvr>
                                      <p:to x="100000" y="60000"/>
                                    </p:animScale>
                                    <p:animScale>
                                      <p:cBhvr>
                                        <p:cTn id="32" dur="166" decel="50000">
                                          <p:stCondLst>
                                            <p:cond delay="676"/>
                                          </p:stCondLst>
                                        </p:cTn>
                                        <p:tgtEl>
                                          <p:spTgt spid="224259">
                                            <p:txEl>
                                              <p:pRg st="1" end="1"/>
                                            </p:txEl>
                                          </p:spTgt>
                                        </p:tgtEl>
                                      </p:cBhvr>
                                      <p:to x="100000" y="100000"/>
                                    </p:animScale>
                                    <p:animScale>
                                      <p:cBhvr>
                                        <p:cTn id="33" dur="26">
                                          <p:stCondLst>
                                            <p:cond delay="1312"/>
                                          </p:stCondLst>
                                        </p:cTn>
                                        <p:tgtEl>
                                          <p:spTgt spid="224259">
                                            <p:txEl>
                                              <p:pRg st="1" end="1"/>
                                            </p:txEl>
                                          </p:spTgt>
                                        </p:tgtEl>
                                      </p:cBhvr>
                                      <p:to x="100000" y="80000"/>
                                    </p:animScale>
                                    <p:animScale>
                                      <p:cBhvr>
                                        <p:cTn id="34" dur="166" decel="50000">
                                          <p:stCondLst>
                                            <p:cond delay="1338"/>
                                          </p:stCondLst>
                                        </p:cTn>
                                        <p:tgtEl>
                                          <p:spTgt spid="224259">
                                            <p:txEl>
                                              <p:pRg st="1" end="1"/>
                                            </p:txEl>
                                          </p:spTgt>
                                        </p:tgtEl>
                                      </p:cBhvr>
                                      <p:to x="100000" y="100000"/>
                                    </p:animScale>
                                    <p:animScale>
                                      <p:cBhvr>
                                        <p:cTn id="35" dur="26">
                                          <p:stCondLst>
                                            <p:cond delay="1642"/>
                                          </p:stCondLst>
                                        </p:cTn>
                                        <p:tgtEl>
                                          <p:spTgt spid="224259">
                                            <p:txEl>
                                              <p:pRg st="1" end="1"/>
                                            </p:txEl>
                                          </p:spTgt>
                                        </p:tgtEl>
                                      </p:cBhvr>
                                      <p:to x="100000" y="90000"/>
                                    </p:animScale>
                                    <p:animScale>
                                      <p:cBhvr>
                                        <p:cTn id="36" dur="166" decel="50000">
                                          <p:stCondLst>
                                            <p:cond delay="1668"/>
                                          </p:stCondLst>
                                        </p:cTn>
                                        <p:tgtEl>
                                          <p:spTgt spid="224259">
                                            <p:txEl>
                                              <p:pRg st="1" end="1"/>
                                            </p:txEl>
                                          </p:spTgt>
                                        </p:tgtEl>
                                      </p:cBhvr>
                                      <p:to x="100000" y="100000"/>
                                    </p:animScale>
                                    <p:animScale>
                                      <p:cBhvr>
                                        <p:cTn id="37" dur="26">
                                          <p:stCondLst>
                                            <p:cond delay="1808"/>
                                          </p:stCondLst>
                                        </p:cTn>
                                        <p:tgtEl>
                                          <p:spTgt spid="224259">
                                            <p:txEl>
                                              <p:pRg st="1" end="1"/>
                                            </p:txEl>
                                          </p:spTgt>
                                        </p:tgtEl>
                                      </p:cBhvr>
                                      <p:to x="100000" y="95000"/>
                                    </p:animScale>
                                    <p:animScale>
                                      <p:cBhvr>
                                        <p:cTn id="38" dur="166" decel="50000">
                                          <p:stCondLst>
                                            <p:cond delay="1834"/>
                                          </p:stCondLst>
                                        </p:cTn>
                                        <p:tgtEl>
                                          <p:spTgt spid="22425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6BDB5-4330-43CC-BA21-8C339CB23379}" type="slidenum">
              <a:rPr lang="en-US"/>
              <a:pPr/>
              <a:t>77</a:t>
            </a:fld>
            <a:endParaRPr lang="en-US"/>
          </a:p>
        </p:txBody>
      </p:sp>
      <p:sp>
        <p:nvSpPr>
          <p:cNvPr id="224258" name="Rectangle 2"/>
          <p:cNvSpPr>
            <a:spLocks noGrp="1" noChangeArrowheads="1"/>
          </p:cNvSpPr>
          <p:nvPr>
            <p:ph type="title"/>
          </p:nvPr>
        </p:nvSpPr>
        <p:spPr>
          <a:xfrm>
            <a:off x="457200" y="274638"/>
            <a:ext cx="8229600" cy="866775"/>
          </a:xfrm>
        </p:spPr>
        <p:txBody>
          <a:bodyPr/>
          <a:lstStyle/>
          <a:p>
            <a:r>
              <a:rPr lang="en-US" smtClean="0">
                <a:solidFill>
                  <a:srgbClr val="FF3300"/>
                </a:solidFill>
              </a:rPr>
              <a:t>Miền găng</a:t>
            </a:r>
            <a:endParaRPr lang="en-US">
              <a:solidFill>
                <a:srgbClr val="FF3300"/>
              </a:solidFill>
            </a:endParaRPr>
          </a:p>
        </p:txBody>
      </p:sp>
      <p:sp>
        <p:nvSpPr>
          <p:cNvPr id="224259" name="Rectangle 3"/>
          <p:cNvSpPr>
            <a:spLocks noGrp="1" noChangeArrowheads="1"/>
          </p:cNvSpPr>
          <p:nvPr>
            <p:ph type="body" idx="1"/>
          </p:nvPr>
        </p:nvSpPr>
        <p:spPr>
          <a:xfrm>
            <a:off x="76200" y="1245637"/>
            <a:ext cx="8731250" cy="4895855"/>
          </a:xfrm>
        </p:spPr>
        <p:txBody>
          <a:bodyPr/>
          <a:lstStyle/>
          <a:p>
            <a:pPr marL="574675" lvl="1" indent="-460375" algn="just">
              <a:buNone/>
            </a:pPr>
            <a:r>
              <a:rPr lang="en-US" sz="3200" i="1" smtClean="0">
                <a:effectLst>
                  <a:outerShdw blurRad="38100" dist="38100" dir="2700000" algn="tl">
                    <a:srgbClr val="C0C0C0"/>
                  </a:outerShdw>
                </a:effectLst>
              </a:rPr>
              <a:t>+ ĐN miền găng: </a:t>
            </a:r>
            <a:r>
              <a:rPr lang="vi-VN" sz="3200" i="1" smtClean="0">
                <a:effectLst>
                  <a:outerShdw blurRad="38100" dist="38100" dir="2700000" algn="tl">
                    <a:srgbClr val="C0C0C0"/>
                  </a:outerShdw>
                </a:effectLst>
              </a:rPr>
              <a:t>Đoạn chương trình trong đó có khả năng xảy ra các mâu thuẫn truy xuất trên tài nguyên</a:t>
            </a:r>
            <a:r>
              <a:rPr lang="en-US" sz="3200" i="1" smtClean="0">
                <a:effectLst>
                  <a:outerShdw blurRad="38100" dist="38100" dir="2700000" algn="tl">
                    <a:srgbClr val="C0C0C0"/>
                  </a:outerShdw>
                </a:effectLst>
              </a:rPr>
              <a:t> </a:t>
            </a:r>
            <a:r>
              <a:rPr lang="vi-VN" sz="3200" i="1" smtClean="0">
                <a:effectLst>
                  <a:outerShdw blurRad="38100" dist="38100" dir="2700000" algn="tl">
                    <a:srgbClr val="C0C0C0"/>
                  </a:outerShdw>
                </a:effectLst>
              </a:rPr>
              <a:t>chung được gọi là miền găng (critical section). </a:t>
            </a:r>
            <a:r>
              <a:rPr lang="en-US" sz="3200" i="1" smtClean="0">
                <a:effectLst>
                  <a:outerShdw blurRad="38100" dist="38100" dir="2700000" algn="tl">
                    <a:srgbClr val="C0C0C0"/>
                  </a:outerShdw>
                </a:effectLst>
              </a:rPr>
              <a:t>Tài nguyên dùng chung gọi là tài nguyên găng.</a:t>
            </a:r>
          </a:p>
          <a:p>
            <a:pPr marL="574675" lvl="1" indent="-460375" algn="just">
              <a:buNone/>
            </a:pP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Trong ví dụ trên, đoạn mã:</a:t>
            </a:r>
          </a:p>
          <a:p>
            <a:pPr marL="574675" lvl="1" indent="-460375" algn="just">
              <a:buNone/>
            </a:pP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if (taikhoan - tienrut &gt;=0)</a:t>
            </a:r>
          </a:p>
          <a:p>
            <a:pPr marL="574675" lvl="1" indent="-460375" algn="just">
              <a:buNone/>
            </a:pP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taikhoan = taikhoan - tienrut;</a:t>
            </a:r>
          </a:p>
          <a:p>
            <a:pPr marL="574675" lvl="1" indent="-460375" algn="just">
              <a:buNone/>
            </a:pP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của mỗi tiến trình tạo thành một miền găng</a:t>
            </a:r>
            <a:endParaRPr lang="en-US" sz="3200" b="1" smtClean="0">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4259">
                                            <p:txEl>
                                              <p:pRg st="1" end="1"/>
                                            </p:txEl>
                                          </p:spTgt>
                                        </p:tgtEl>
                                        <p:attrNameLst>
                                          <p:attrName>style.visibility</p:attrName>
                                        </p:attrNameLst>
                                      </p:cBhvr>
                                      <p:to>
                                        <p:strVal val="visible"/>
                                      </p:to>
                                    </p:set>
                                    <p:animEffect transition="in" filter="wipe(down)">
                                      <p:cBhvr>
                                        <p:cTn id="25" dur="580">
                                          <p:stCondLst>
                                            <p:cond delay="0"/>
                                          </p:stCondLst>
                                        </p:cTn>
                                        <p:tgtEl>
                                          <p:spTgt spid="224259">
                                            <p:txEl>
                                              <p:pRg st="1" end="1"/>
                                            </p:txEl>
                                          </p:spTgt>
                                        </p:tgtEl>
                                      </p:cBhvr>
                                    </p:animEffect>
                                    <p:anim calcmode="lin" valueType="num">
                                      <p:cBhvr>
                                        <p:cTn id="26" dur="1822" tmFilter="0,0; 0.14,0.36; 0.43,0.73; 0.71,0.91; 1.0,1.0">
                                          <p:stCondLst>
                                            <p:cond delay="0"/>
                                          </p:stCondLst>
                                        </p:cTn>
                                        <p:tgtEl>
                                          <p:spTgt spid="2242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42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42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42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42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4259">
                                            <p:txEl>
                                              <p:pRg st="1" end="1"/>
                                            </p:txEl>
                                          </p:spTgt>
                                        </p:tgtEl>
                                      </p:cBhvr>
                                      <p:to x="100000" y="60000"/>
                                    </p:animScale>
                                    <p:animScale>
                                      <p:cBhvr>
                                        <p:cTn id="32" dur="166" decel="50000">
                                          <p:stCondLst>
                                            <p:cond delay="676"/>
                                          </p:stCondLst>
                                        </p:cTn>
                                        <p:tgtEl>
                                          <p:spTgt spid="224259">
                                            <p:txEl>
                                              <p:pRg st="1" end="1"/>
                                            </p:txEl>
                                          </p:spTgt>
                                        </p:tgtEl>
                                      </p:cBhvr>
                                      <p:to x="100000" y="100000"/>
                                    </p:animScale>
                                    <p:animScale>
                                      <p:cBhvr>
                                        <p:cTn id="33" dur="26">
                                          <p:stCondLst>
                                            <p:cond delay="1312"/>
                                          </p:stCondLst>
                                        </p:cTn>
                                        <p:tgtEl>
                                          <p:spTgt spid="224259">
                                            <p:txEl>
                                              <p:pRg st="1" end="1"/>
                                            </p:txEl>
                                          </p:spTgt>
                                        </p:tgtEl>
                                      </p:cBhvr>
                                      <p:to x="100000" y="80000"/>
                                    </p:animScale>
                                    <p:animScale>
                                      <p:cBhvr>
                                        <p:cTn id="34" dur="166" decel="50000">
                                          <p:stCondLst>
                                            <p:cond delay="1338"/>
                                          </p:stCondLst>
                                        </p:cTn>
                                        <p:tgtEl>
                                          <p:spTgt spid="224259">
                                            <p:txEl>
                                              <p:pRg st="1" end="1"/>
                                            </p:txEl>
                                          </p:spTgt>
                                        </p:tgtEl>
                                      </p:cBhvr>
                                      <p:to x="100000" y="100000"/>
                                    </p:animScale>
                                    <p:animScale>
                                      <p:cBhvr>
                                        <p:cTn id="35" dur="26">
                                          <p:stCondLst>
                                            <p:cond delay="1642"/>
                                          </p:stCondLst>
                                        </p:cTn>
                                        <p:tgtEl>
                                          <p:spTgt spid="224259">
                                            <p:txEl>
                                              <p:pRg st="1" end="1"/>
                                            </p:txEl>
                                          </p:spTgt>
                                        </p:tgtEl>
                                      </p:cBhvr>
                                      <p:to x="100000" y="90000"/>
                                    </p:animScale>
                                    <p:animScale>
                                      <p:cBhvr>
                                        <p:cTn id="36" dur="166" decel="50000">
                                          <p:stCondLst>
                                            <p:cond delay="1668"/>
                                          </p:stCondLst>
                                        </p:cTn>
                                        <p:tgtEl>
                                          <p:spTgt spid="224259">
                                            <p:txEl>
                                              <p:pRg st="1" end="1"/>
                                            </p:txEl>
                                          </p:spTgt>
                                        </p:tgtEl>
                                      </p:cBhvr>
                                      <p:to x="100000" y="100000"/>
                                    </p:animScale>
                                    <p:animScale>
                                      <p:cBhvr>
                                        <p:cTn id="37" dur="26">
                                          <p:stCondLst>
                                            <p:cond delay="1808"/>
                                          </p:stCondLst>
                                        </p:cTn>
                                        <p:tgtEl>
                                          <p:spTgt spid="224259">
                                            <p:txEl>
                                              <p:pRg st="1" end="1"/>
                                            </p:txEl>
                                          </p:spTgt>
                                        </p:tgtEl>
                                      </p:cBhvr>
                                      <p:to x="100000" y="95000"/>
                                    </p:animScale>
                                    <p:animScale>
                                      <p:cBhvr>
                                        <p:cTn id="38" dur="166" decel="50000">
                                          <p:stCondLst>
                                            <p:cond delay="1834"/>
                                          </p:stCondLst>
                                        </p:cTn>
                                        <p:tgtEl>
                                          <p:spTgt spid="22425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24259">
                                            <p:txEl>
                                              <p:pRg st="2" end="2"/>
                                            </p:txEl>
                                          </p:spTgt>
                                        </p:tgtEl>
                                        <p:attrNameLst>
                                          <p:attrName>style.visibility</p:attrName>
                                        </p:attrNameLst>
                                      </p:cBhvr>
                                      <p:to>
                                        <p:strVal val="visible"/>
                                      </p:to>
                                    </p:set>
                                    <p:animEffect transition="in" filter="wipe(down)">
                                      <p:cBhvr>
                                        <p:cTn id="43" dur="580">
                                          <p:stCondLst>
                                            <p:cond delay="0"/>
                                          </p:stCondLst>
                                        </p:cTn>
                                        <p:tgtEl>
                                          <p:spTgt spid="224259">
                                            <p:txEl>
                                              <p:pRg st="2" end="2"/>
                                            </p:txEl>
                                          </p:spTgt>
                                        </p:tgtEl>
                                      </p:cBhvr>
                                    </p:animEffect>
                                    <p:anim calcmode="lin" valueType="num">
                                      <p:cBhvr>
                                        <p:cTn id="44" dur="1822" tmFilter="0,0; 0.14,0.36; 0.43,0.73; 0.71,0.91; 1.0,1.0">
                                          <p:stCondLst>
                                            <p:cond delay="0"/>
                                          </p:stCondLst>
                                        </p:cTn>
                                        <p:tgtEl>
                                          <p:spTgt spid="22425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2425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2425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2425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2425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24259">
                                            <p:txEl>
                                              <p:pRg st="2" end="2"/>
                                            </p:txEl>
                                          </p:spTgt>
                                        </p:tgtEl>
                                      </p:cBhvr>
                                      <p:to x="100000" y="60000"/>
                                    </p:animScale>
                                    <p:animScale>
                                      <p:cBhvr>
                                        <p:cTn id="50" dur="166" decel="50000">
                                          <p:stCondLst>
                                            <p:cond delay="676"/>
                                          </p:stCondLst>
                                        </p:cTn>
                                        <p:tgtEl>
                                          <p:spTgt spid="224259">
                                            <p:txEl>
                                              <p:pRg st="2" end="2"/>
                                            </p:txEl>
                                          </p:spTgt>
                                        </p:tgtEl>
                                      </p:cBhvr>
                                      <p:to x="100000" y="100000"/>
                                    </p:animScale>
                                    <p:animScale>
                                      <p:cBhvr>
                                        <p:cTn id="51" dur="26">
                                          <p:stCondLst>
                                            <p:cond delay="1312"/>
                                          </p:stCondLst>
                                        </p:cTn>
                                        <p:tgtEl>
                                          <p:spTgt spid="224259">
                                            <p:txEl>
                                              <p:pRg st="2" end="2"/>
                                            </p:txEl>
                                          </p:spTgt>
                                        </p:tgtEl>
                                      </p:cBhvr>
                                      <p:to x="100000" y="80000"/>
                                    </p:animScale>
                                    <p:animScale>
                                      <p:cBhvr>
                                        <p:cTn id="52" dur="166" decel="50000">
                                          <p:stCondLst>
                                            <p:cond delay="1338"/>
                                          </p:stCondLst>
                                        </p:cTn>
                                        <p:tgtEl>
                                          <p:spTgt spid="224259">
                                            <p:txEl>
                                              <p:pRg st="2" end="2"/>
                                            </p:txEl>
                                          </p:spTgt>
                                        </p:tgtEl>
                                      </p:cBhvr>
                                      <p:to x="100000" y="100000"/>
                                    </p:animScale>
                                    <p:animScale>
                                      <p:cBhvr>
                                        <p:cTn id="53" dur="26">
                                          <p:stCondLst>
                                            <p:cond delay="1642"/>
                                          </p:stCondLst>
                                        </p:cTn>
                                        <p:tgtEl>
                                          <p:spTgt spid="224259">
                                            <p:txEl>
                                              <p:pRg st="2" end="2"/>
                                            </p:txEl>
                                          </p:spTgt>
                                        </p:tgtEl>
                                      </p:cBhvr>
                                      <p:to x="100000" y="90000"/>
                                    </p:animScale>
                                    <p:animScale>
                                      <p:cBhvr>
                                        <p:cTn id="54" dur="166" decel="50000">
                                          <p:stCondLst>
                                            <p:cond delay="1668"/>
                                          </p:stCondLst>
                                        </p:cTn>
                                        <p:tgtEl>
                                          <p:spTgt spid="224259">
                                            <p:txEl>
                                              <p:pRg st="2" end="2"/>
                                            </p:txEl>
                                          </p:spTgt>
                                        </p:tgtEl>
                                      </p:cBhvr>
                                      <p:to x="100000" y="100000"/>
                                    </p:animScale>
                                    <p:animScale>
                                      <p:cBhvr>
                                        <p:cTn id="55" dur="26">
                                          <p:stCondLst>
                                            <p:cond delay="1808"/>
                                          </p:stCondLst>
                                        </p:cTn>
                                        <p:tgtEl>
                                          <p:spTgt spid="224259">
                                            <p:txEl>
                                              <p:pRg st="2" end="2"/>
                                            </p:txEl>
                                          </p:spTgt>
                                        </p:tgtEl>
                                      </p:cBhvr>
                                      <p:to x="100000" y="95000"/>
                                    </p:animScale>
                                    <p:animScale>
                                      <p:cBhvr>
                                        <p:cTn id="56" dur="166" decel="50000">
                                          <p:stCondLst>
                                            <p:cond delay="1834"/>
                                          </p:stCondLst>
                                        </p:cTn>
                                        <p:tgtEl>
                                          <p:spTgt spid="224259">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24259">
                                            <p:txEl>
                                              <p:pRg st="3" end="3"/>
                                            </p:txEl>
                                          </p:spTgt>
                                        </p:tgtEl>
                                        <p:attrNameLst>
                                          <p:attrName>style.visibility</p:attrName>
                                        </p:attrNameLst>
                                      </p:cBhvr>
                                      <p:to>
                                        <p:strVal val="visible"/>
                                      </p:to>
                                    </p:set>
                                    <p:animEffect transition="in" filter="wipe(down)">
                                      <p:cBhvr>
                                        <p:cTn id="61" dur="580">
                                          <p:stCondLst>
                                            <p:cond delay="0"/>
                                          </p:stCondLst>
                                        </p:cTn>
                                        <p:tgtEl>
                                          <p:spTgt spid="224259">
                                            <p:txEl>
                                              <p:pRg st="3" end="3"/>
                                            </p:txEl>
                                          </p:spTgt>
                                        </p:tgtEl>
                                      </p:cBhvr>
                                    </p:animEffect>
                                    <p:anim calcmode="lin" valueType="num">
                                      <p:cBhvr>
                                        <p:cTn id="62" dur="1822" tmFilter="0,0; 0.14,0.36; 0.43,0.73; 0.71,0.91; 1.0,1.0">
                                          <p:stCondLst>
                                            <p:cond delay="0"/>
                                          </p:stCondLst>
                                        </p:cTn>
                                        <p:tgtEl>
                                          <p:spTgt spid="224259">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24259">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24259">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24259">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24259">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24259">
                                            <p:txEl>
                                              <p:pRg st="3" end="3"/>
                                            </p:txEl>
                                          </p:spTgt>
                                        </p:tgtEl>
                                      </p:cBhvr>
                                      <p:to x="100000" y="60000"/>
                                    </p:animScale>
                                    <p:animScale>
                                      <p:cBhvr>
                                        <p:cTn id="68" dur="166" decel="50000">
                                          <p:stCondLst>
                                            <p:cond delay="676"/>
                                          </p:stCondLst>
                                        </p:cTn>
                                        <p:tgtEl>
                                          <p:spTgt spid="224259">
                                            <p:txEl>
                                              <p:pRg st="3" end="3"/>
                                            </p:txEl>
                                          </p:spTgt>
                                        </p:tgtEl>
                                      </p:cBhvr>
                                      <p:to x="100000" y="100000"/>
                                    </p:animScale>
                                    <p:animScale>
                                      <p:cBhvr>
                                        <p:cTn id="69" dur="26">
                                          <p:stCondLst>
                                            <p:cond delay="1312"/>
                                          </p:stCondLst>
                                        </p:cTn>
                                        <p:tgtEl>
                                          <p:spTgt spid="224259">
                                            <p:txEl>
                                              <p:pRg st="3" end="3"/>
                                            </p:txEl>
                                          </p:spTgt>
                                        </p:tgtEl>
                                      </p:cBhvr>
                                      <p:to x="100000" y="80000"/>
                                    </p:animScale>
                                    <p:animScale>
                                      <p:cBhvr>
                                        <p:cTn id="70" dur="166" decel="50000">
                                          <p:stCondLst>
                                            <p:cond delay="1338"/>
                                          </p:stCondLst>
                                        </p:cTn>
                                        <p:tgtEl>
                                          <p:spTgt spid="224259">
                                            <p:txEl>
                                              <p:pRg st="3" end="3"/>
                                            </p:txEl>
                                          </p:spTgt>
                                        </p:tgtEl>
                                      </p:cBhvr>
                                      <p:to x="100000" y="100000"/>
                                    </p:animScale>
                                    <p:animScale>
                                      <p:cBhvr>
                                        <p:cTn id="71" dur="26">
                                          <p:stCondLst>
                                            <p:cond delay="1642"/>
                                          </p:stCondLst>
                                        </p:cTn>
                                        <p:tgtEl>
                                          <p:spTgt spid="224259">
                                            <p:txEl>
                                              <p:pRg st="3" end="3"/>
                                            </p:txEl>
                                          </p:spTgt>
                                        </p:tgtEl>
                                      </p:cBhvr>
                                      <p:to x="100000" y="90000"/>
                                    </p:animScale>
                                    <p:animScale>
                                      <p:cBhvr>
                                        <p:cTn id="72" dur="166" decel="50000">
                                          <p:stCondLst>
                                            <p:cond delay="1668"/>
                                          </p:stCondLst>
                                        </p:cTn>
                                        <p:tgtEl>
                                          <p:spTgt spid="224259">
                                            <p:txEl>
                                              <p:pRg st="3" end="3"/>
                                            </p:txEl>
                                          </p:spTgt>
                                        </p:tgtEl>
                                      </p:cBhvr>
                                      <p:to x="100000" y="100000"/>
                                    </p:animScale>
                                    <p:animScale>
                                      <p:cBhvr>
                                        <p:cTn id="73" dur="26">
                                          <p:stCondLst>
                                            <p:cond delay="1808"/>
                                          </p:stCondLst>
                                        </p:cTn>
                                        <p:tgtEl>
                                          <p:spTgt spid="224259">
                                            <p:txEl>
                                              <p:pRg st="3" end="3"/>
                                            </p:txEl>
                                          </p:spTgt>
                                        </p:tgtEl>
                                      </p:cBhvr>
                                      <p:to x="100000" y="95000"/>
                                    </p:animScale>
                                    <p:animScale>
                                      <p:cBhvr>
                                        <p:cTn id="74" dur="166" decel="50000">
                                          <p:stCondLst>
                                            <p:cond delay="1834"/>
                                          </p:stCondLst>
                                        </p:cTn>
                                        <p:tgtEl>
                                          <p:spTgt spid="224259">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24259">
                                            <p:txEl>
                                              <p:pRg st="4" end="4"/>
                                            </p:txEl>
                                          </p:spTgt>
                                        </p:tgtEl>
                                        <p:attrNameLst>
                                          <p:attrName>style.visibility</p:attrName>
                                        </p:attrNameLst>
                                      </p:cBhvr>
                                      <p:to>
                                        <p:strVal val="visible"/>
                                      </p:to>
                                    </p:set>
                                    <p:animEffect transition="in" filter="wipe(down)">
                                      <p:cBhvr>
                                        <p:cTn id="79" dur="580">
                                          <p:stCondLst>
                                            <p:cond delay="0"/>
                                          </p:stCondLst>
                                        </p:cTn>
                                        <p:tgtEl>
                                          <p:spTgt spid="224259">
                                            <p:txEl>
                                              <p:pRg st="4" end="4"/>
                                            </p:txEl>
                                          </p:spTgt>
                                        </p:tgtEl>
                                      </p:cBhvr>
                                    </p:animEffect>
                                    <p:anim calcmode="lin" valueType="num">
                                      <p:cBhvr>
                                        <p:cTn id="80" dur="1822" tmFilter="0,0; 0.14,0.36; 0.43,0.73; 0.71,0.91; 1.0,1.0">
                                          <p:stCondLst>
                                            <p:cond delay="0"/>
                                          </p:stCondLst>
                                        </p:cTn>
                                        <p:tgtEl>
                                          <p:spTgt spid="224259">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24259">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24259">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24259">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24259">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24259">
                                            <p:txEl>
                                              <p:pRg st="4" end="4"/>
                                            </p:txEl>
                                          </p:spTgt>
                                        </p:tgtEl>
                                      </p:cBhvr>
                                      <p:to x="100000" y="60000"/>
                                    </p:animScale>
                                    <p:animScale>
                                      <p:cBhvr>
                                        <p:cTn id="86" dur="166" decel="50000">
                                          <p:stCondLst>
                                            <p:cond delay="676"/>
                                          </p:stCondLst>
                                        </p:cTn>
                                        <p:tgtEl>
                                          <p:spTgt spid="224259">
                                            <p:txEl>
                                              <p:pRg st="4" end="4"/>
                                            </p:txEl>
                                          </p:spTgt>
                                        </p:tgtEl>
                                      </p:cBhvr>
                                      <p:to x="100000" y="100000"/>
                                    </p:animScale>
                                    <p:animScale>
                                      <p:cBhvr>
                                        <p:cTn id="87" dur="26">
                                          <p:stCondLst>
                                            <p:cond delay="1312"/>
                                          </p:stCondLst>
                                        </p:cTn>
                                        <p:tgtEl>
                                          <p:spTgt spid="224259">
                                            <p:txEl>
                                              <p:pRg st="4" end="4"/>
                                            </p:txEl>
                                          </p:spTgt>
                                        </p:tgtEl>
                                      </p:cBhvr>
                                      <p:to x="100000" y="80000"/>
                                    </p:animScale>
                                    <p:animScale>
                                      <p:cBhvr>
                                        <p:cTn id="88" dur="166" decel="50000">
                                          <p:stCondLst>
                                            <p:cond delay="1338"/>
                                          </p:stCondLst>
                                        </p:cTn>
                                        <p:tgtEl>
                                          <p:spTgt spid="224259">
                                            <p:txEl>
                                              <p:pRg st="4" end="4"/>
                                            </p:txEl>
                                          </p:spTgt>
                                        </p:tgtEl>
                                      </p:cBhvr>
                                      <p:to x="100000" y="100000"/>
                                    </p:animScale>
                                    <p:animScale>
                                      <p:cBhvr>
                                        <p:cTn id="89" dur="26">
                                          <p:stCondLst>
                                            <p:cond delay="1642"/>
                                          </p:stCondLst>
                                        </p:cTn>
                                        <p:tgtEl>
                                          <p:spTgt spid="224259">
                                            <p:txEl>
                                              <p:pRg st="4" end="4"/>
                                            </p:txEl>
                                          </p:spTgt>
                                        </p:tgtEl>
                                      </p:cBhvr>
                                      <p:to x="100000" y="90000"/>
                                    </p:animScale>
                                    <p:animScale>
                                      <p:cBhvr>
                                        <p:cTn id="90" dur="166" decel="50000">
                                          <p:stCondLst>
                                            <p:cond delay="1668"/>
                                          </p:stCondLst>
                                        </p:cTn>
                                        <p:tgtEl>
                                          <p:spTgt spid="224259">
                                            <p:txEl>
                                              <p:pRg st="4" end="4"/>
                                            </p:txEl>
                                          </p:spTgt>
                                        </p:tgtEl>
                                      </p:cBhvr>
                                      <p:to x="100000" y="100000"/>
                                    </p:animScale>
                                    <p:animScale>
                                      <p:cBhvr>
                                        <p:cTn id="91" dur="26">
                                          <p:stCondLst>
                                            <p:cond delay="1808"/>
                                          </p:stCondLst>
                                        </p:cTn>
                                        <p:tgtEl>
                                          <p:spTgt spid="224259">
                                            <p:txEl>
                                              <p:pRg st="4" end="4"/>
                                            </p:txEl>
                                          </p:spTgt>
                                        </p:tgtEl>
                                      </p:cBhvr>
                                      <p:to x="100000" y="95000"/>
                                    </p:animScale>
                                    <p:animScale>
                                      <p:cBhvr>
                                        <p:cTn id="92" dur="166" decel="50000">
                                          <p:stCondLst>
                                            <p:cond delay="1834"/>
                                          </p:stCondLst>
                                        </p:cTn>
                                        <p:tgtEl>
                                          <p:spTgt spid="224259">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6BDB5-4330-43CC-BA21-8C339CB23379}" type="slidenum">
              <a:rPr lang="en-US"/>
              <a:pPr/>
              <a:t>78</a:t>
            </a:fld>
            <a:endParaRPr lang="en-US"/>
          </a:p>
        </p:txBody>
      </p:sp>
      <p:sp>
        <p:nvSpPr>
          <p:cNvPr id="224258" name="Rectangle 2"/>
          <p:cNvSpPr>
            <a:spLocks noGrp="1" noChangeArrowheads="1"/>
          </p:cNvSpPr>
          <p:nvPr>
            <p:ph type="title"/>
          </p:nvPr>
        </p:nvSpPr>
        <p:spPr>
          <a:xfrm>
            <a:off x="457200" y="274638"/>
            <a:ext cx="8229600" cy="866775"/>
          </a:xfrm>
        </p:spPr>
        <p:txBody>
          <a:bodyPr/>
          <a:lstStyle/>
          <a:p>
            <a:r>
              <a:rPr lang="en-US" smtClean="0">
                <a:solidFill>
                  <a:srgbClr val="FF3300"/>
                </a:solidFill>
              </a:rPr>
              <a:t>Miền găng</a:t>
            </a:r>
            <a:endParaRPr lang="en-US">
              <a:solidFill>
                <a:srgbClr val="FF3300"/>
              </a:solidFill>
            </a:endParaRPr>
          </a:p>
        </p:txBody>
      </p:sp>
      <p:sp>
        <p:nvSpPr>
          <p:cNvPr id="224259" name="Rectangle 3"/>
          <p:cNvSpPr>
            <a:spLocks noGrp="1" noChangeArrowheads="1"/>
          </p:cNvSpPr>
          <p:nvPr>
            <p:ph type="body" idx="1"/>
          </p:nvPr>
        </p:nvSpPr>
        <p:spPr>
          <a:xfrm>
            <a:off x="76200" y="1504950"/>
            <a:ext cx="8731250" cy="4686300"/>
          </a:xfrm>
        </p:spPr>
        <p:txBody>
          <a:bodyPr/>
          <a:lstStyle/>
          <a:p>
            <a:pPr marL="574675" lvl="1" indent="-460375" algn="just">
              <a:buNone/>
            </a:pPr>
            <a:r>
              <a:rPr lang="en-US" sz="3200" i="1" smtClean="0">
                <a:effectLst>
                  <a:outerShdw blurRad="38100" dist="38100" dir="2700000" algn="tl">
                    <a:srgbClr val="C0C0C0"/>
                  </a:outerShdw>
                </a:effectLst>
              </a:rPr>
              <a:t>+ </a:t>
            </a: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Có thể giải quyết vấn đề mâu thuẫn truy xuất nếu có thể bảo đảm tại một thời điểm chỉ</a:t>
            </a: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có duy nhất một tiến trình được xử lý lệnh trong miền găng.</a:t>
            </a:r>
          </a:p>
          <a:p>
            <a:pPr marL="574675" lvl="1" indent="-460375" algn="just">
              <a:buNone/>
            </a:pP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Một phương pháp giải quyết tốt bài toán miền găng cần th</a:t>
            </a:r>
            <a:r>
              <a:rPr lang="en-US" sz="3200" smtClean="0">
                <a:effectLst>
                  <a:outerShdw blurRad="38100" dist="38100" dir="2700000" algn="tl">
                    <a:srgbClr val="C0C0C0"/>
                  </a:outerShdw>
                </a:effectLst>
              </a:rPr>
              <a:t>ỏ</a:t>
            </a:r>
            <a:r>
              <a:rPr lang="vi-VN" sz="3200" smtClean="0">
                <a:effectLst>
                  <a:outerShdw blurRad="38100" dist="38100" dir="2700000" algn="tl">
                    <a:srgbClr val="C0C0C0"/>
                  </a:outerShdw>
                </a:effectLst>
              </a:rPr>
              <a:t>a mãn </a:t>
            </a:r>
            <a:r>
              <a:rPr lang="en-US" sz="3200" smtClean="0">
                <a:effectLst>
                  <a:outerShdw blurRad="38100" dist="38100" dir="2700000" algn="tl">
                    <a:srgbClr val="C0C0C0"/>
                  </a:outerShdw>
                </a:effectLst>
              </a:rPr>
              <a:t>3</a:t>
            </a:r>
            <a:r>
              <a:rPr lang="vi-VN" sz="3200" smtClean="0">
                <a:effectLst>
                  <a:outerShdw blurRad="38100" dist="38100" dir="2700000" algn="tl">
                    <a:srgbClr val="C0C0C0"/>
                  </a:outerShdw>
                </a:effectLst>
              </a:rPr>
              <a:t> điều kiện sau:</a:t>
            </a:r>
            <a:endParaRPr lang="en-US" sz="3200" b="1" smtClean="0">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4259">
                                            <p:txEl>
                                              <p:pRg st="1" end="1"/>
                                            </p:txEl>
                                          </p:spTgt>
                                        </p:tgtEl>
                                        <p:attrNameLst>
                                          <p:attrName>style.visibility</p:attrName>
                                        </p:attrNameLst>
                                      </p:cBhvr>
                                      <p:to>
                                        <p:strVal val="visible"/>
                                      </p:to>
                                    </p:set>
                                    <p:animEffect transition="in" filter="wipe(down)">
                                      <p:cBhvr>
                                        <p:cTn id="25" dur="580">
                                          <p:stCondLst>
                                            <p:cond delay="0"/>
                                          </p:stCondLst>
                                        </p:cTn>
                                        <p:tgtEl>
                                          <p:spTgt spid="224259">
                                            <p:txEl>
                                              <p:pRg st="1" end="1"/>
                                            </p:txEl>
                                          </p:spTgt>
                                        </p:tgtEl>
                                      </p:cBhvr>
                                    </p:animEffect>
                                    <p:anim calcmode="lin" valueType="num">
                                      <p:cBhvr>
                                        <p:cTn id="26" dur="1822" tmFilter="0,0; 0.14,0.36; 0.43,0.73; 0.71,0.91; 1.0,1.0">
                                          <p:stCondLst>
                                            <p:cond delay="0"/>
                                          </p:stCondLst>
                                        </p:cTn>
                                        <p:tgtEl>
                                          <p:spTgt spid="2242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42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42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42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42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4259">
                                            <p:txEl>
                                              <p:pRg st="1" end="1"/>
                                            </p:txEl>
                                          </p:spTgt>
                                        </p:tgtEl>
                                      </p:cBhvr>
                                      <p:to x="100000" y="60000"/>
                                    </p:animScale>
                                    <p:animScale>
                                      <p:cBhvr>
                                        <p:cTn id="32" dur="166" decel="50000">
                                          <p:stCondLst>
                                            <p:cond delay="676"/>
                                          </p:stCondLst>
                                        </p:cTn>
                                        <p:tgtEl>
                                          <p:spTgt spid="224259">
                                            <p:txEl>
                                              <p:pRg st="1" end="1"/>
                                            </p:txEl>
                                          </p:spTgt>
                                        </p:tgtEl>
                                      </p:cBhvr>
                                      <p:to x="100000" y="100000"/>
                                    </p:animScale>
                                    <p:animScale>
                                      <p:cBhvr>
                                        <p:cTn id="33" dur="26">
                                          <p:stCondLst>
                                            <p:cond delay="1312"/>
                                          </p:stCondLst>
                                        </p:cTn>
                                        <p:tgtEl>
                                          <p:spTgt spid="224259">
                                            <p:txEl>
                                              <p:pRg st="1" end="1"/>
                                            </p:txEl>
                                          </p:spTgt>
                                        </p:tgtEl>
                                      </p:cBhvr>
                                      <p:to x="100000" y="80000"/>
                                    </p:animScale>
                                    <p:animScale>
                                      <p:cBhvr>
                                        <p:cTn id="34" dur="166" decel="50000">
                                          <p:stCondLst>
                                            <p:cond delay="1338"/>
                                          </p:stCondLst>
                                        </p:cTn>
                                        <p:tgtEl>
                                          <p:spTgt spid="224259">
                                            <p:txEl>
                                              <p:pRg st="1" end="1"/>
                                            </p:txEl>
                                          </p:spTgt>
                                        </p:tgtEl>
                                      </p:cBhvr>
                                      <p:to x="100000" y="100000"/>
                                    </p:animScale>
                                    <p:animScale>
                                      <p:cBhvr>
                                        <p:cTn id="35" dur="26">
                                          <p:stCondLst>
                                            <p:cond delay="1642"/>
                                          </p:stCondLst>
                                        </p:cTn>
                                        <p:tgtEl>
                                          <p:spTgt spid="224259">
                                            <p:txEl>
                                              <p:pRg st="1" end="1"/>
                                            </p:txEl>
                                          </p:spTgt>
                                        </p:tgtEl>
                                      </p:cBhvr>
                                      <p:to x="100000" y="90000"/>
                                    </p:animScale>
                                    <p:animScale>
                                      <p:cBhvr>
                                        <p:cTn id="36" dur="166" decel="50000">
                                          <p:stCondLst>
                                            <p:cond delay="1668"/>
                                          </p:stCondLst>
                                        </p:cTn>
                                        <p:tgtEl>
                                          <p:spTgt spid="224259">
                                            <p:txEl>
                                              <p:pRg st="1" end="1"/>
                                            </p:txEl>
                                          </p:spTgt>
                                        </p:tgtEl>
                                      </p:cBhvr>
                                      <p:to x="100000" y="100000"/>
                                    </p:animScale>
                                    <p:animScale>
                                      <p:cBhvr>
                                        <p:cTn id="37" dur="26">
                                          <p:stCondLst>
                                            <p:cond delay="1808"/>
                                          </p:stCondLst>
                                        </p:cTn>
                                        <p:tgtEl>
                                          <p:spTgt spid="224259">
                                            <p:txEl>
                                              <p:pRg st="1" end="1"/>
                                            </p:txEl>
                                          </p:spTgt>
                                        </p:tgtEl>
                                      </p:cBhvr>
                                      <p:to x="100000" y="95000"/>
                                    </p:animScale>
                                    <p:animScale>
                                      <p:cBhvr>
                                        <p:cTn id="38" dur="166" decel="50000">
                                          <p:stCondLst>
                                            <p:cond delay="1834"/>
                                          </p:stCondLst>
                                        </p:cTn>
                                        <p:tgtEl>
                                          <p:spTgt spid="22425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6BDB5-4330-43CC-BA21-8C339CB23379}" type="slidenum">
              <a:rPr lang="en-US"/>
              <a:pPr/>
              <a:t>79</a:t>
            </a:fld>
            <a:endParaRPr lang="en-US"/>
          </a:p>
        </p:txBody>
      </p:sp>
      <p:sp>
        <p:nvSpPr>
          <p:cNvPr id="224258" name="Rectangle 2"/>
          <p:cNvSpPr>
            <a:spLocks noGrp="1" noChangeArrowheads="1"/>
          </p:cNvSpPr>
          <p:nvPr>
            <p:ph type="title"/>
          </p:nvPr>
        </p:nvSpPr>
        <p:spPr>
          <a:xfrm>
            <a:off x="457200" y="274638"/>
            <a:ext cx="8229600" cy="866775"/>
          </a:xfrm>
        </p:spPr>
        <p:txBody>
          <a:bodyPr/>
          <a:lstStyle/>
          <a:p>
            <a:r>
              <a:rPr lang="en-US" smtClean="0">
                <a:solidFill>
                  <a:srgbClr val="FF3300"/>
                </a:solidFill>
              </a:rPr>
              <a:t>Miền găng</a:t>
            </a:r>
            <a:endParaRPr lang="en-US">
              <a:solidFill>
                <a:srgbClr val="FF3300"/>
              </a:solidFill>
            </a:endParaRPr>
          </a:p>
        </p:txBody>
      </p:sp>
      <p:sp>
        <p:nvSpPr>
          <p:cNvPr id="224259" name="Rectangle 3"/>
          <p:cNvSpPr>
            <a:spLocks noGrp="1" noChangeArrowheads="1"/>
          </p:cNvSpPr>
          <p:nvPr>
            <p:ph type="body" idx="1"/>
          </p:nvPr>
        </p:nvSpPr>
        <p:spPr>
          <a:xfrm>
            <a:off x="76200" y="1504950"/>
            <a:ext cx="8731250" cy="4686300"/>
          </a:xfrm>
        </p:spPr>
        <p:txBody>
          <a:bodyPr/>
          <a:lstStyle/>
          <a:p>
            <a:pPr marL="574675" lvl="1" indent="-460375" algn="just">
              <a:buNone/>
            </a:pPr>
            <a:r>
              <a:rPr lang="en-US" sz="3200" smtClean="0">
                <a:effectLst>
                  <a:outerShdw blurRad="38100" dist="38100" dir="2700000" algn="tl">
                    <a:srgbClr val="C0C0C0"/>
                  </a:outerShdw>
                </a:effectLst>
              </a:rPr>
              <a:t>(1).</a:t>
            </a:r>
            <a:r>
              <a:rPr lang="en-US" sz="3200" i="1" smtClean="0">
                <a:effectLst>
                  <a:outerShdw blurRad="38100" dist="38100" dir="2700000" algn="tl">
                    <a:srgbClr val="C0C0C0"/>
                  </a:outerShdw>
                </a:effectLst>
              </a:rPr>
              <a:t> </a:t>
            </a:r>
            <a:r>
              <a:rPr lang="vi-VN" sz="3200" smtClean="0">
                <a:effectLst>
                  <a:outerShdw blurRad="38100" dist="38100" dir="2700000" algn="tl">
                    <a:srgbClr val="C0C0C0"/>
                  </a:outerShdw>
                </a:effectLst>
              </a:rPr>
              <a:t>Không có hai tiến trình ở trong miền găng cùng lúc.</a:t>
            </a:r>
          </a:p>
          <a:p>
            <a:pPr marL="574675" lvl="1" indent="-460375" algn="just">
              <a:buNone/>
            </a:pPr>
            <a:r>
              <a:rPr lang="en-US" sz="3200" smtClean="0">
                <a:effectLst>
                  <a:outerShdw blurRad="38100" dist="38100" dir="2700000" algn="tl">
                    <a:srgbClr val="C0C0C0"/>
                  </a:outerShdw>
                </a:effectLst>
              </a:rPr>
              <a:t>(2). </a:t>
            </a:r>
            <a:r>
              <a:rPr lang="vi-VN" sz="3200" smtClean="0">
                <a:effectLst>
                  <a:outerShdw blurRad="38100" dist="38100" dir="2700000" algn="tl">
                    <a:srgbClr val="C0C0C0"/>
                  </a:outerShdw>
                </a:effectLst>
              </a:rPr>
              <a:t>Một tiến trình tạm dừng bên ngoài miền găng không được ngăn cản các tiến trình khác</a:t>
            </a:r>
            <a:r>
              <a:rPr lang="en-US" sz="3200" smtClean="0">
                <a:effectLst>
                  <a:outerShdw blurRad="38100" dist="38100" dir="2700000" algn="tl">
                    <a:srgbClr val="C0C0C0"/>
                  </a:outerShdw>
                </a:effectLst>
              </a:rPr>
              <a:t> </a:t>
            </a:r>
            <a:r>
              <a:rPr lang="vi-VN" sz="3200" smtClean="0">
                <a:effectLst>
                  <a:outerShdw blurRad="38100" dist="38100" dir="2700000" algn="tl">
                    <a:srgbClr val="C0C0C0"/>
                  </a:outerShdw>
                </a:effectLst>
              </a:rPr>
              <a:t>vào miền găng.</a:t>
            </a:r>
          </a:p>
          <a:p>
            <a:pPr marL="574675" lvl="1" indent="-460375" algn="just">
              <a:buNone/>
            </a:pPr>
            <a:r>
              <a:rPr lang="en-US" sz="3200" smtClean="0">
                <a:effectLst>
                  <a:outerShdw blurRad="38100" dist="38100" dir="2700000" algn="tl">
                    <a:srgbClr val="C0C0C0"/>
                  </a:outerShdw>
                </a:effectLst>
              </a:rPr>
              <a:t>(3). </a:t>
            </a:r>
            <a:r>
              <a:rPr lang="vi-VN" sz="3200" smtClean="0">
                <a:effectLst>
                  <a:outerShdw blurRad="38100" dist="38100" dir="2700000" algn="tl">
                    <a:srgbClr val="C0C0C0"/>
                  </a:outerShdw>
                </a:effectLst>
              </a:rPr>
              <a:t>Không có tiến trình nào phải chờ vô hạn để được vào miền găng.</a:t>
            </a:r>
            <a:endParaRPr lang="en-US" sz="3200" b="1" smtClean="0">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4259">
                                            <p:txEl>
                                              <p:pRg st="1" end="1"/>
                                            </p:txEl>
                                          </p:spTgt>
                                        </p:tgtEl>
                                        <p:attrNameLst>
                                          <p:attrName>style.visibility</p:attrName>
                                        </p:attrNameLst>
                                      </p:cBhvr>
                                      <p:to>
                                        <p:strVal val="visible"/>
                                      </p:to>
                                    </p:set>
                                    <p:animEffect transition="in" filter="wipe(down)">
                                      <p:cBhvr>
                                        <p:cTn id="25" dur="580">
                                          <p:stCondLst>
                                            <p:cond delay="0"/>
                                          </p:stCondLst>
                                        </p:cTn>
                                        <p:tgtEl>
                                          <p:spTgt spid="224259">
                                            <p:txEl>
                                              <p:pRg st="1" end="1"/>
                                            </p:txEl>
                                          </p:spTgt>
                                        </p:tgtEl>
                                      </p:cBhvr>
                                    </p:animEffect>
                                    <p:anim calcmode="lin" valueType="num">
                                      <p:cBhvr>
                                        <p:cTn id="26" dur="1822" tmFilter="0,0; 0.14,0.36; 0.43,0.73; 0.71,0.91; 1.0,1.0">
                                          <p:stCondLst>
                                            <p:cond delay="0"/>
                                          </p:stCondLst>
                                        </p:cTn>
                                        <p:tgtEl>
                                          <p:spTgt spid="2242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42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42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42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42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4259">
                                            <p:txEl>
                                              <p:pRg st="1" end="1"/>
                                            </p:txEl>
                                          </p:spTgt>
                                        </p:tgtEl>
                                      </p:cBhvr>
                                      <p:to x="100000" y="60000"/>
                                    </p:animScale>
                                    <p:animScale>
                                      <p:cBhvr>
                                        <p:cTn id="32" dur="166" decel="50000">
                                          <p:stCondLst>
                                            <p:cond delay="676"/>
                                          </p:stCondLst>
                                        </p:cTn>
                                        <p:tgtEl>
                                          <p:spTgt spid="224259">
                                            <p:txEl>
                                              <p:pRg st="1" end="1"/>
                                            </p:txEl>
                                          </p:spTgt>
                                        </p:tgtEl>
                                      </p:cBhvr>
                                      <p:to x="100000" y="100000"/>
                                    </p:animScale>
                                    <p:animScale>
                                      <p:cBhvr>
                                        <p:cTn id="33" dur="26">
                                          <p:stCondLst>
                                            <p:cond delay="1312"/>
                                          </p:stCondLst>
                                        </p:cTn>
                                        <p:tgtEl>
                                          <p:spTgt spid="224259">
                                            <p:txEl>
                                              <p:pRg st="1" end="1"/>
                                            </p:txEl>
                                          </p:spTgt>
                                        </p:tgtEl>
                                      </p:cBhvr>
                                      <p:to x="100000" y="80000"/>
                                    </p:animScale>
                                    <p:animScale>
                                      <p:cBhvr>
                                        <p:cTn id="34" dur="166" decel="50000">
                                          <p:stCondLst>
                                            <p:cond delay="1338"/>
                                          </p:stCondLst>
                                        </p:cTn>
                                        <p:tgtEl>
                                          <p:spTgt spid="224259">
                                            <p:txEl>
                                              <p:pRg st="1" end="1"/>
                                            </p:txEl>
                                          </p:spTgt>
                                        </p:tgtEl>
                                      </p:cBhvr>
                                      <p:to x="100000" y="100000"/>
                                    </p:animScale>
                                    <p:animScale>
                                      <p:cBhvr>
                                        <p:cTn id="35" dur="26">
                                          <p:stCondLst>
                                            <p:cond delay="1642"/>
                                          </p:stCondLst>
                                        </p:cTn>
                                        <p:tgtEl>
                                          <p:spTgt spid="224259">
                                            <p:txEl>
                                              <p:pRg st="1" end="1"/>
                                            </p:txEl>
                                          </p:spTgt>
                                        </p:tgtEl>
                                      </p:cBhvr>
                                      <p:to x="100000" y="90000"/>
                                    </p:animScale>
                                    <p:animScale>
                                      <p:cBhvr>
                                        <p:cTn id="36" dur="166" decel="50000">
                                          <p:stCondLst>
                                            <p:cond delay="1668"/>
                                          </p:stCondLst>
                                        </p:cTn>
                                        <p:tgtEl>
                                          <p:spTgt spid="224259">
                                            <p:txEl>
                                              <p:pRg st="1" end="1"/>
                                            </p:txEl>
                                          </p:spTgt>
                                        </p:tgtEl>
                                      </p:cBhvr>
                                      <p:to x="100000" y="100000"/>
                                    </p:animScale>
                                    <p:animScale>
                                      <p:cBhvr>
                                        <p:cTn id="37" dur="26">
                                          <p:stCondLst>
                                            <p:cond delay="1808"/>
                                          </p:stCondLst>
                                        </p:cTn>
                                        <p:tgtEl>
                                          <p:spTgt spid="224259">
                                            <p:txEl>
                                              <p:pRg st="1" end="1"/>
                                            </p:txEl>
                                          </p:spTgt>
                                        </p:tgtEl>
                                      </p:cBhvr>
                                      <p:to x="100000" y="95000"/>
                                    </p:animScale>
                                    <p:animScale>
                                      <p:cBhvr>
                                        <p:cTn id="38" dur="166" decel="50000">
                                          <p:stCondLst>
                                            <p:cond delay="1834"/>
                                          </p:stCondLst>
                                        </p:cTn>
                                        <p:tgtEl>
                                          <p:spTgt spid="22425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24259">
                                            <p:txEl>
                                              <p:pRg st="2" end="2"/>
                                            </p:txEl>
                                          </p:spTgt>
                                        </p:tgtEl>
                                        <p:attrNameLst>
                                          <p:attrName>style.visibility</p:attrName>
                                        </p:attrNameLst>
                                      </p:cBhvr>
                                      <p:to>
                                        <p:strVal val="visible"/>
                                      </p:to>
                                    </p:set>
                                    <p:animEffect transition="in" filter="wipe(down)">
                                      <p:cBhvr>
                                        <p:cTn id="43" dur="580">
                                          <p:stCondLst>
                                            <p:cond delay="0"/>
                                          </p:stCondLst>
                                        </p:cTn>
                                        <p:tgtEl>
                                          <p:spTgt spid="224259">
                                            <p:txEl>
                                              <p:pRg st="2" end="2"/>
                                            </p:txEl>
                                          </p:spTgt>
                                        </p:tgtEl>
                                      </p:cBhvr>
                                    </p:animEffect>
                                    <p:anim calcmode="lin" valueType="num">
                                      <p:cBhvr>
                                        <p:cTn id="44" dur="1822" tmFilter="0,0; 0.14,0.36; 0.43,0.73; 0.71,0.91; 1.0,1.0">
                                          <p:stCondLst>
                                            <p:cond delay="0"/>
                                          </p:stCondLst>
                                        </p:cTn>
                                        <p:tgtEl>
                                          <p:spTgt spid="22425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2425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2425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2425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2425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24259">
                                            <p:txEl>
                                              <p:pRg st="2" end="2"/>
                                            </p:txEl>
                                          </p:spTgt>
                                        </p:tgtEl>
                                      </p:cBhvr>
                                      <p:to x="100000" y="60000"/>
                                    </p:animScale>
                                    <p:animScale>
                                      <p:cBhvr>
                                        <p:cTn id="50" dur="166" decel="50000">
                                          <p:stCondLst>
                                            <p:cond delay="676"/>
                                          </p:stCondLst>
                                        </p:cTn>
                                        <p:tgtEl>
                                          <p:spTgt spid="224259">
                                            <p:txEl>
                                              <p:pRg st="2" end="2"/>
                                            </p:txEl>
                                          </p:spTgt>
                                        </p:tgtEl>
                                      </p:cBhvr>
                                      <p:to x="100000" y="100000"/>
                                    </p:animScale>
                                    <p:animScale>
                                      <p:cBhvr>
                                        <p:cTn id="51" dur="26">
                                          <p:stCondLst>
                                            <p:cond delay="1312"/>
                                          </p:stCondLst>
                                        </p:cTn>
                                        <p:tgtEl>
                                          <p:spTgt spid="224259">
                                            <p:txEl>
                                              <p:pRg st="2" end="2"/>
                                            </p:txEl>
                                          </p:spTgt>
                                        </p:tgtEl>
                                      </p:cBhvr>
                                      <p:to x="100000" y="80000"/>
                                    </p:animScale>
                                    <p:animScale>
                                      <p:cBhvr>
                                        <p:cTn id="52" dur="166" decel="50000">
                                          <p:stCondLst>
                                            <p:cond delay="1338"/>
                                          </p:stCondLst>
                                        </p:cTn>
                                        <p:tgtEl>
                                          <p:spTgt spid="224259">
                                            <p:txEl>
                                              <p:pRg st="2" end="2"/>
                                            </p:txEl>
                                          </p:spTgt>
                                        </p:tgtEl>
                                      </p:cBhvr>
                                      <p:to x="100000" y="100000"/>
                                    </p:animScale>
                                    <p:animScale>
                                      <p:cBhvr>
                                        <p:cTn id="53" dur="26">
                                          <p:stCondLst>
                                            <p:cond delay="1642"/>
                                          </p:stCondLst>
                                        </p:cTn>
                                        <p:tgtEl>
                                          <p:spTgt spid="224259">
                                            <p:txEl>
                                              <p:pRg st="2" end="2"/>
                                            </p:txEl>
                                          </p:spTgt>
                                        </p:tgtEl>
                                      </p:cBhvr>
                                      <p:to x="100000" y="90000"/>
                                    </p:animScale>
                                    <p:animScale>
                                      <p:cBhvr>
                                        <p:cTn id="54" dur="166" decel="50000">
                                          <p:stCondLst>
                                            <p:cond delay="1668"/>
                                          </p:stCondLst>
                                        </p:cTn>
                                        <p:tgtEl>
                                          <p:spTgt spid="224259">
                                            <p:txEl>
                                              <p:pRg st="2" end="2"/>
                                            </p:txEl>
                                          </p:spTgt>
                                        </p:tgtEl>
                                      </p:cBhvr>
                                      <p:to x="100000" y="100000"/>
                                    </p:animScale>
                                    <p:animScale>
                                      <p:cBhvr>
                                        <p:cTn id="55" dur="26">
                                          <p:stCondLst>
                                            <p:cond delay="1808"/>
                                          </p:stCondLst>
                                        </p:cTn>
                                        <p:tgtEl>
                                          <p:spTgt spid="224259">
                                            <p:txEl>
                                              <p:pRg st="2" end="2"/>
                                            </p:txEl>
                                          </p:spTgt>
                                        </p:tgtEl>
                                      </p:cBhvr>
                                      <p:to x="100000" y="95000"/>
                                    </p:animScale>
                                    <p:animScale>
                                      <p:cBhvr>
                                        <p:cTn id="56" dur="166" decel="50000">
                                          <p:stCondLst>
                                            <p:cond delay="1834"/>
                                          </p:stCondLst>
                                        </p:cTn>
                                        <p:tgtEl>
                                          <p:spTgt spid="224259">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CF6D5D2-C69D-4D73-BDC1-7CC72976314E}" type="slidenum">
              <a:rPr lang="en-US"/>
              <a:pPr/>
              <a:t>8</a:t>
            </a:fld>
            <a:endParaRPr lang="en-US"/>
          </a:p>
        </p:txBody>
      </p:sp>
      <p:sp>
        <p:nvSpPr>
          <p:cNvPr id="169986" name="Rectangle 2"/>
          <p:cNvSpPr>
            <a:spLocks noGrp="1" noChangeArrowheads="1"/>
          </p:cNvSpPr>
          <p:nvPr>
            <p:ph type="title"/>
          </p:nvPr>
        </p:nvSpPr>
        <p:spPr>
          <a:xfrm>
            <a:off x="457200" y="274638"/>
            <a:ext cx="8229600" cy="914400"/>
          </a:xfrm>
        </p:spPr>
        <p:txBody>
          <a:bodyPr/>
          <a:lstStyle/>
          <a:p>
            <a:r>
              <a:rPr lang="en-US" sz="4000">
                <a:solidFill>
                  <a:srgbClr val="FF3300"/>
                </a:solidFill>
                <a:effectLst>
                  <a:outerShdw blurRad="38100" dist="38100" dir="2700000" algn="tl">
                    <a:srgbClr val="C0C0C0"/>
                  </a:outerShdw>
                </a:effectLst>
              </a:rPr>
              <a:t>Trạng thái của một tiến trình</a:t>
            </a:r>
          </a:p>
        </p:txBody>
      </p:sp>
      <p:sp>
        <p:nvSpPr>
          <p:cNvPr id="169987" name="Rectangle 3"/>
          <p:cNvSpPr>
            <a:spLocks noGrp="1" noChangeArrowheads="1"/>
          </p:cNvSpPr>
          <p:nvPr>
            <p:ph type="body" idx="1"/>
          </p:nvPr>
        </p:nvSpPr>
        <p:spPr>
          <a:xfrm>
            <a:off x="388938" y="1093788"/>
            <a:ext cx="8440737" cy="5049837"/>
          </a:xfrm>
        </p:spPr>
        <p:txBody>
          <a:bodyPr/>
          <a:lstStyle/>
          <a:p>
            <a:pPr marL="57150" indent="-57150" algn="just">
              <a:spcBef>
                <a:spcPct val="10000"/>
              </a:spcBef>
              <a:buFontTx/>
              <a:buNone/>
            </a:pPr>
            <a:r>
              <a:rPr lang="en-US" sz="4000">
                <a:effectLst>
                  <a:outerShdw blurRad="38100" dist="38100" dir="2700000" algn="tl">
                    <a:srgbClr val="C0C0C0"/>
                  </a:outerShdw>
                </a:effectLst>
              </a:rPr>
              <a:t>	</a:t>
            </a:r>
            <a:r>
              <a:rPr lang="en-US">
                <a:effectLst>
                  <a:outerShdw blurRad="38100" dist="38100" dir="2700000" algn="tl">
                    <a:srgbClr val="C0C0C0"/>
                  </a:outerShdw>
                </a:effectLst>
              </a:rPr>
              <a:t>+ Đang thực hiện (running): các chỉ thị đang được thực thi.</a:t>
            </a:r>
          </a:p>
          <a:p>
            <a:pPr marL="57150" indent="-57150" algn="just">
              <a:spcBef>
                <a:spcPct val="10000"/>
              </a:spcBef>
              <a:buFontTx/>
              <a:buNone/>
            </a:pPr>
            <a:r>
              <a:rPr lang="en-US">
                <a:effectLst>
                  <a:outerShdw blurRad="38100" dist="38100" dir="2700000" algn="tl">
                    <a:srgbClr val="C0C0C0"/>
                  </a:outerShdw>
                </a:effectLst>
              </a:rPr>
              <a:t>	+ Đợi (waiting): tiến trình tạm ngưng vì thiếu tài nguyên hay chờ một sự kiện nào đó xẩy ra </a:t>
            </a:r>
            <a:r>
              <a:rPr lang="en-US" smtClean="0">
                <a:effectLst>
                  <a:outerShdw blurRad="38100" dist="38100" dir="2700000" algn="tl">
                    <a:srgbClr val="C0C0C0"/>
                  </a:outerShdw>
                </a:effectLst>
              </a:rPr>
              <a:t>(I/O </a:t>
            </a:r>
            <a:r>
              <a:rPr lang="en-US">
                <a:effectLst>
                  <a:outerShdw blurRad="38100" dist="38100" dir="2700000" algn="tl">
                    <a:srgbClr val="C0C0C0"/>
                  </a:outerShdw>
                </a:effectLst>
              </a:rPr>
              <a:t>hay nhận tín hiệu).</a:t>
            </a:r>
          </a:p>
          <a:p>
            <a:pPr marL="57150" indent="-57150" algn="just">
              <a:spcBef>
                <a:spcPct val="10000"/>
              </a:spcBef>
              <a:buFontTx/>
              <a:buNone/>
            </a:pPr>
            <a:r>
              <a:rPr lang="en-US">
                <a:effectLst>
                  <a:outerShdw blurRad="38100" dist="38100" dir="2700000" algn="tl">
                    <a:srgbClr val="C0C0C0"/>
                  </a:outerShdw>
                </a:effectLst>
              </a:rPr>
              <a:t>	+ Kết thúc (terminated): tiến trình hoàn thành việc thực thi.</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wipe(down)">
                                      <p:cBhvr>
                                        <p:cTn id="7" dur="580">
                                          <p:stCondLst>
                                            <p:cond delay="0"/>
                                          </p:stCondLst>
                                        </p:cTn>
                                        <p:tgtEl>
                                          <p:spTgt spid="169987">
                                            <p:txEl>
                                              <p:pRg st="0" end="0"/>
                                            </p:txEl>
                                          </p:spTgt>
                                        </p:tgtEl>
                                      </p:cBhvr>
                                    </p:animEffect>
                                    <p:anim calcmode="lin" valueType="num">
                                      <p:cBhvr>
                                        <p:cTn id="8" dur="1822" tmFilter="0,0; 0.14,0.36; 0.43,0.73; 0.71,0.91; 1.0,1.0">
                                          <p:stCondLst>
                                            <p:cond delay="0"/>
                                          </p:stCondLst>
                                        </p:cTn>
                                        <p:tgtEl>
                                          <p:spTgt spid="16998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998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998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998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998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69987">
                                            <p:txEl>
                                              <p:pRg st="0" end="0"/>
                                            </p:txEl>
                                          </p:spTgt>
                                        </p:tgtEl>
                                      </p:cBhvr>
                                      <p:to x="100000" y="60000"/>
                                    </p:animScale>
                                    <p:animScale>
                                      <p:cBhvr>
                                        <p:cTn id="14" dur="166" decel="50000">
                                          <p:stCondLst>
                                            <p:cond delay="676"/>
                                          </p:stCondLst>
                                        </p:cTn>
                                        <p:tgtEl>
                                          <p:spTgt spid="169987">
                                            <p:txEl>
                                              <p:pRg st="0" end="0"/>
                                            </p:txEl>
                                          </p:spTgt>
                                        </p:tgtEl>
                                      </p:cBhvr>
                                      <p:to x="100000" y="100000"/>
                                    </p:animScale>
                                    <p:animScale>
                                      <p:cBhvr>
                                        <p:cTn id="15" dur="26">
                                          <p:stCondLst>
                                            <p:cond delay="1312"/>
                                          </p:stCondLst>
                                        </p:cTn>
                                        <p:tgtEl>
                                          <p:spTgt spid="169987">
                                            <p:txEl>
                                              <p:pRg st="0" end="0"/>
                                            </p:txEl>
                                          </p:spTgt>
                                        </p:tgtEl>
                                      </p:cBhvr>
                                      <p:to x="100000" y="80000"/>
                                    </p:animScale>
                                    <p:animScale>
                                      <p:cBhvr>
                                        <p:cTn id="16" dur="166" decel="50000">
                                          <p:stCondLst>
                                            <p:cond delay="1338"/>
                                          </p:stCondLst>
                                        </p:cTn>
                                        <p:tgtEl>
                                          <p:spTgt spid="169987">
                                            <p:txEl>
                                              <p:pRg st="0" end="0"/>
                                            </p:txEl>
                                          </p:spTgt>
                                        </p:tgtEl>
                                      </p:cBhvr>
                                      <p:to x="100000" y="100000"/>
                                    </p:animScale>
                                    <p:animScale>
                                      <p:cBhvr>
                                        <p:cTn id="17" dur="26">
                                          <p:stCondLst>
                                            <p:cond delay="1642"/>
                                          </p:stCondLst>
                                        </p:cTn>
                                        <p:tgtEl>
                                          <p:spTgt spid="169987">
                                            <p:txEl>
                                              <p:pRg st="0" end="0"/>
                                            </p:txEl>
                                          </p:spTgt>
                                        </p:tgtEl>
                                      </p:cBhvr>
                                      <p:to x="100000" y="90000"/>
                                    </p:animScale>
                                    <p:animScale>
                                      <p:cBhvr>
                                        <p:cTn id="18" dur="166" decel="50000">
                                          <p:stCondLst>
                                            <p:cond delay="1668"/>
                                          </p:stCondLst>
                                        </p:cTn>
                                        <p:tgtEl>
                                          <p:spTgt spid="169987">
                                            <p:txEl>
                                              <p:pRg st="0" end="0"/>
                                            </p:txEl>
                                          </p:spTgt>
                                        </p:tgtEl>
                                      </p:cBhvr>
                                      <p:to x="100000" y="100000"/>
                                    </p:animScale>
                                    <p:animScale>
                                      <p:cBhvr>
                                        <p:cTn id="19" dur="26">
                                          <p:stCondLst>
                                            <p:cond delay="1808"/>
                                          </p:stCondLst>
                                        </p:cTn>
                                        <p:tgtEl>
                                          <p:spTgt spid="169987">
                                            <p:txEl>
                                              <p:pRg st="0" end="0"/>
                                            </p:txEl>
                                          </p:spTgt>
                                        </p:tgtEl>
                                      </p:cBhvr>
                                      <p:to x="100000" y="95000"/>
                                    </p:animScale>
                                    <p:animScale>
                                      <p:cBhvr>
                                        <p:cTn id="20" dur="166" decel="50000">
                                          <p:stCondLst>
                                            <p:cond delay="1834"/>
                                          </p:stCondLst>
                                        </p:cTn>
                                        <p:tgtEl>
                                          <p:spTgt spid="16998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69987">
                                            <p:txEl>
                                              <p:pRg st="1" end="1"/>
                                            </p:txEl>
                                          </p:spTgt>
                                        </p:tgtEl>
                                        <p:attrNameLst>
                                          <p:attrName>style.visibility</p:attrName>
                                        </p:attrNameLst>
                                      </p:cBhvr>
                                      <p:to>
                                        <p:strVal val="visible"/>
                                      </p:to>
                                    </p:set>
                                    <p:animEffect transition="in" filter="wipe(down)">
                                      <p:cBhvr>
                                        <p:cTn id="25" dur="580">
                                          <p:stCondLst>
                                            <p:cond delay="0"/>
                                          </p:stCondLst>
                                        </p:cTn>
                                        <p:tgtEl>
                                          <p:spTgt spid="169987">
                                            <p:txEl>
                                              <p:pRg st="1" end="1"/>
                                            </p:txEl>
                                          </p:spTgt>
                                        </p:tgtEl>
                                      </p:cBhvr>
                                    </p:animEffect>
                                    <p:anim calcmode="lin" valueType="num">
                                      <p:cBhvr>
                                        <p:cTn id="26" dur="1822" tmFilter="0,0; 0.14,0.36; 0.43,0.73; 0.71,0.91; 1.0,1.0">
                                          <p:stCondLst>
                                            <p:cond delay="0"/>
                                          </p:stCondLst>
                                        </p:cTn>
                                        <p:tgtEl>
                                          <p:spTgt spid="16998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6998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6998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6998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6998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69987">
                                            <p:txEl>
                                              <p:pRg st="1" end="1"/>
                                            </p:txEl>
                                          </p:spTgt>
                                        </p:tgtEl>
                                      </p:cBhvr>
                                      <p:to x="100000" y="60000"/>
                                    </p:animScale>
                                    <p:animScale>
                                      <p:cBhvr>
                                        <p:cTn id="32" dur="166" decel="50000">
                                          <p:stCondLst>
                                            <p:cond delay="676"/>
                                          </p:stCondLst>
                                        </p:cTn>
                                        <p:tgtEl>
                                          <p:spTgt spid="169987">
                                            <p:txEl>
                                              <p:pRg st="1" end="1"/>
                                            </p:txEl>
                                          </p:spTgt>
                                        </p:tgtEl>
                                      </p:cBhvr>
                                      <p:to x="100000" y="100000"/>
                                    </p:animScale>
                                    <p:animScale>
                                      <p:cBhvr>
                                        <p:cTn id="33" dur="26">
                                          <p:stCondLst>
                                            <p:cond delay="1312"/>
                                          </p:stCondLst>
                                        </p:cTn>
                                        <p:tgtEl>
                                          <p:spTgt spid="169987">
                                            <p:txEl>
                                              <p:pRg st="1" end="1"/>
                                            </p:txEl>
                                          </p:spTgt>
                                        </p:tgtEl>
                                      </p:cBhvr>
                                      <p:to x="100000" y="80000"/>
                                    </p:animScale>
                                    <p:animScale>
                                      <p:cBhvr>
                                        <p:cTn id="34" dur="166" decel="50000">
                                          <p:stCondLst>
                                            <p:cond delay="1338"/>
                                          </p:stCondLst>
                                        </p:cTn>
                                        <p:tgtEl>
                                          <p:spTgt spid="169987">
                                            <p:txEl>
                                              <p:pRg st="1" end="1"/>
                                            </p:txEl>
                                          </p:spTgt>
                                        </p:tgtEl>
                                      </p:cBhvr>
                                      <p:to x="100000" y="100000"/>
                                    </p:animScale>
                                    <p:animScale>
                                      <p:cBhvr>
                                        <p:cTn id="35" dur="26">
                                          <p:stCondLst>
                                            <p:cond delay="1642"/>
                                          </p:stCondLst>
                                        </p:cTn>
                                        <p:tgtEl>
                                          <p:spTgt spid="169987">
                                            <p:txEl>
                                              <p:pRg st="1" end="1"/>
                                            </p:txEl>
                                          </p:spTgt>
                                        </p:tgtEl>
                                      </p:cBhvr>
                                      <p:to x="100000" y="90000"/>
                                    </p:animScale>
                                    <p:animScale>
                                      <p:cBhvr>
                                        <p:cTn id="36" dur="166" decel="50000">
                                          <p:stCondLst>
                                            <p:cond delay="1668"/>
                                          </p:stCondLst>
                                        </p:cTn>
                                        <p:tgtEl>
                                          <p:spTgt spid="169987">
                                            <p:txEl>
                                              <p:pRg st="1" end="1"/>
                                            </p:txEl>
                                          </p:spTgt>
                                        </p:tgtEl>
                                      </p:cBhvr>
                                      <p:to x="100000" y="100000"/>
                                    </p:animScale>
                                    <p:animScale>
                                      <p:cBhvr>
                                        <p:cTn id="37" dur="26">
                                          <p:stCondLst>
                                            <p:cond delay="1808"/>
                                          </p:stCondLst>
                                        </p:cTn>
                                        <p:tgtEl>
                                          <p:spTgt spid="169987">
                                            <p:txEl>
                                              <p:pRg st="1" end="1"/>
                                            </p:txEl>
                                          </p:spTgt>
                                        </p:tgtEl>
                                      </p:cBhvr>
                                      <p:to x="100000" y="95000"/>
                                    </p:animScale>
                                    <p:animScale>
                                      <p:cBhvr>
                                        <p:cTn id="38" dur="166" decel="50000">
                                          <p:stCondLst>
                                            <p:cond delay="1834"/>
                                          </p:stCondLst>
                                        </p:cTn>
                                        <p:tgtEl>
                                          <p:spTgt spid="16998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69987">
                                            <p:txEl>
                                              <p:pRg st="2" end="2"/>
                                            </p:txEl>
                                          </p:spTgt>
                                        </p:tgtEl>
                                        <p:attrNameLst>
                                          <p:attrName>style.visibility</p:attrName>
                                        </p:attrNameLst>
                                      </p:cBhvr>
                                      <p:to>
                                        <p:strVal val="visible"/>
                                      </p:to>
                                    </p:set>
                                    <p:animEffect transition="in" filter="wipe(down)">
                                      <p:cBhvr>
                                        <p:cTn id="43" dur="580">
                                          <p:stCondLst>
                                            <p:cond delay="0"/>
                                          </p:stCondLst>
                                        </p:cTn>
                                        <p:tgtEl>
                                          <p:spTgt spid="169987">
                                            <p:txEl>
                                              <p:pRg st="2" end="2"/>
                                            </p:txEl>
                                          </p:spTgt>
                                        </p:tgtEl>
                                      </p:cBhvr>
                                    </p:animEffect>
                                    <p:anim calcmode="lin" valueType="num">
                                      <p:cBhvr>
                                        <p:cTn id="44" dur="1822" tmFilter="0,0; 0.14,0.36; 0.43,0.73; 0.71,0.91; 1.0,1.0">
                                          <p:stCondLst>
                                            <p:cond delay="0"/>
                                          </p:stCondLst>
                                        </p:cTn>
                                        <p:tgtEl>
                                          <p:spTgt spid="16998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6998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6998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6998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6998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69987">
                                            <p:txEl>
                                              <p:pRg st="2" end="2"/>
                                            </p:txEl>
                                          </p:spTgt>
                                        </p:tgtEl>
                                      </p:cBhvr>
                                      <p:to x="100000" y="60000"/>
                                    </p:animScale>
                                    <p:animScale>
                                      <p:cBhvr>
                                        <p:cTn id="50" dur="166" decel="50000">
                                          <p:stCondLst>
                                            <p:cond delay="676"/>
                                          </p:stCondLst>
                                        </p:cTn>
                                        <p:tgtEl>
                                          <p:spTgt spid="169987">
                                            <p:txEl>
                                              <p:pRg st="2" end="2"/>
                                            </p:txEl>
                                          </p:spTgt>
                                        </p:tgtEl>
                                      </p:cBhvr>
                                      <p:to x="100000" y="100000"/>
                                    </p:animScale>
                                    <p:animScale>
                                      <p:cBhvr>
                                        <p:cTn id="51" dur="26">
                                          <p:stCondLst>
                                            <p:cond delay="1312"/>
                                          </p:stCondLst>
                                        </p:cTn>
                                        <p:tgtEl>
                                          <p:spTgt spid="169987">
                                            <p:txEl>
                                              <p:pRg st="2" end="2"/>
                                            </p:txEl>
                                          </p:spTgt>
                                        </p:tgtEl>
                                      </p:cBhvr>
                                      <p:to x="100000" y="80000"/>
                                    </p:animScale>
                                    <p:animScale>
                                      <p:cBhvr>
                                        <p:cTn id="52" dur="166" decel="50000">
                                          <p:stCondLst>
                                            <p:cond delay="1338"/>
                                          </p:stCondLst>
                                        </p:cTn>
                                        <p:tgtEl>
                                          <p:spTgt spid="169987">
                                            <p:txEl>
                                              <p:pRg st="2" end="2"/>
                                            </p:txEl>
                                          </p:spTgt>
                                        </p:tgtEl>
                                      </p:cBhvr>
                                      <p:to x="100000" y="100000"/>
                                    </p:animScale>
                                    <p:animScale>
                                      <p:cBhvr>
                                        <p:cTn id="53" dur="26">
                                          <p:stCondLst>
                                            <p:cond delay="1642"/>
                                          </p:stCondLst>
                                        </p:cTn>
                                        <p:tgtEl>
                                          <p:spTgt spid="169987">
                                            <p:txEl>
                                              <p:pRg st="2" end="2"/>
                                            </p:txEl>
                                          </p:spTgt>
                                        </p:tgtEl>
                                      </p:cBhvr>
                                      <p:to x="100000" y="90000"/>
                                    </p:animScale>
                                    <p:animScale>
                                      <p:cBhvr>
                                        <p:cTn id="54" dur="166" decel="50000">
                                          <p:stCondLst>
                                            <p:cond delay="1668"/>
                                          </p:stCondLst>
                                        </p:cTn>
                                        <p:tgtEl>
                                          <p:spTgt spid="169987">
                                            <p:txEl>
                                              <p:pRg st="2" end="2"/>
                                            </p:txEl>
                                          </p:spTgt>
                                        </p:tgtEl>
                                      </p:cBhvr>
                                      <p:to x="100000" y="100000"/>
                                    </p:animScale>
                                    <p:animScale>
                                      <p:cBhvr>
                                        <p:cTn id="55" dur="26">
                                          <p:stCondLst>
                                            <p:cond delay="1808"/>
                                          </p:stCondLst>
                                        </p:cTn>
                                        <p:tgtEl>
                                          <p:spTgt spid="169987">
                                            <p:txEl>
                                              <p:pRg st="2" end="2"/>
                                            </p:txEl>
                                          </p:spTgt>
                                        </p:tgtEl>
                                      </p:cBhvr>
                                      <p:to x="100000" y="95000"/>
                                    </p:animScale>
                                    <p:animScale>
                                      <p:cBhvr>
                                        <p:cTn id="56" dur="166" decel="50000">
                                          <p:stCondLst>
                                            <p:cond delay="1834"/>
                                          </p:stCondLst>
                                        </p:cTn>
                                        <p:tgtEl>
                                          <p:spTgt spid="169987">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6BDB5-4330-43CC-BA21-8C339CB23379}" type="slidenum">
              <a:rPr lang="en-US"/>
              <a:pPr/>
              <a:t>80</a:t>
            </a:fld>
            <a:endParaRPr lang="en-US"/>
          </a:p>
        </p:txBody>
      </p:sp>
      <p:sp>
        <p:nvSpPr>
          <p:cNvPr id="224258" name="Rectangle 2"/>
          <p:cNvSpPr>
            <a:spLocks noGrp="1" noChangeArrowheads="1"/>
          </p:cNvSpPr>
          <p:nvPr>
            <p:ph type="title"/>
          </p:nvPr>
        </p:nvSpPr>
        <p:spPr>
          <a:xfrm>
            <a:off x="457200" y="274638"/>
            <a:ext cx="8229600" cy="866775"/>
          </a:xfrm>
        </p:spPr>
        <p:txBody>
          <a:bodyPr/>
          <a:lstStyle/>
          <a:p>
            <a:r>
              <a:rPr lang="en-US" smtClean="0">
                <a:solidFill>
                  <a:srgbClr val="FF3300"/>
                </a:solidFill>
              </a:rPr>
              <a:t>Miền găng</a:t>
            </a:r>
            <a:endParaRPr lang="en-US">
              <a:solidFill>
                <a:srgbClr val="FF3300"/>
              </a:solidFill>
            </a:endParaRPr>
          </a:p>
        </p:txBody>
      </p:sp>
      <p:sp>
        <p:nvSpPr>
          <p:cNvPr id="224259" name="Rectangle 3"/>
          <p:cNvSpPr>
            <a:spLocks noGrp="1" noChangeArrowheads="1"/>
          </p:cNvSpPr>
          <p:nvPr>
            <p:ph type="body" idx="1"/>
          </p:nvPr>
        </p:nvSpPr>
        <p:spPr>
          <a:xfrm>
            <a:off x="38100" y="1123950"/>
            <a:ext cx="9067800" cy="5067300"/>
          </a:xfrm>
        </p:spPr>
        <p:txBody>
          <a:bodyPr/>
          <a:lstStyle/>
          <a:p>
            <a:pPr marL="574675" lvl="1" indent="-460375" algn="just">
              <a:buFont typeface="Times New Roman" pitchFamily="18" charset="0"/>
              <a:buChar char="■"/>
            </a:pPr>
            <a:r>
              <a:rPr lang="en-US" sz="3200" smtClean="0">
                <a:effectLst>
                  <a:outerShdw blurRad="38100" dist="38100" dir="2700000" algn="tl">
                    <a:srgbClr val="000000">
                      <a:alpha val="43137"/>
                    </a:srgbClr>
                  </a:outerShdw>
                </a:effectLst>
                <a:latin typeface="Times New Roman" pitchFamily="18" charset="0"/>
                <a:cs typeface="Times New Roman" pitchFamily="18" charset="0"/>
              </a:rPr>
              <a:t>Các giải pháp điều độ tiến trình qua</a:t>
            </a:r>
            <a:r>
              <a:rPr lang="vi-VN" sz="3200" smtClean="0">
                <a:effectLst>
                  <a:outerShdw blurRad="38100" dist="38100" dir="2700000" algn="tl">
                    <a:srgbClr val="000000">
                      <a:alpha val="43137"/>
                    </a:srgbClr>
                  </a:outerShdw>
                </a:effectLst>
                <a:latin typeface="Times New Roman" pitchFamily="18" charset="0"/>
                <a:cs typeface="Times New Roman" pitchFamily="18" charset="0"/>
              </a:rPr>
              <a:t> miền găng</a:t>
            </a:r>
            <a:endParaRPr lang="en-US" sz="3200" smtClean="0">
              <a:effectLst>
                <a:outerShdw blurRad="38100" dist="38100" dir="2700000" algn="tl">
                  <a:srgbClr val="000000">
                    <a:alpha val="43137"/>
                  </a:srgbClr>
                </a:outerShdw>
              </a:effectLst>
              <a:latin typeface="Times New Roman" pitchFamily="18" charset="0"/>
              <a:cs typeface="Times New Roman" pitchFamily="18" charset="0"/>
            </a:endParaRPr>
          </a:p>
          <a:p>
            <a:pPr marL="114300" lvl="1" indent="0" algn="just">
              <a:buNone/>
            </a:pPr>
            <a:r>
              <a:rPr lang="en-US" sz="3200" smtClean="0">
                <a:effectLst>
                  <a:outerShdw blurRad="38100" dist="38100" dir="2700000" algn="tl">
                    <a:srgbClr val="000000">
                      <a:alpha val="43137"/>
                    </a:srgbClr>
                  </a:outerShdw>
                </a:effectLst>
                <a:latin typeface="Times New Roman" pitchFamily="18" charset="0"/>
                <a:cs typeface="Times New Roman" pitchFamily="18" charset="0"/>
              </a:rPr>
              <a:t>(1) Các giải pháp phần cứng:</a:t>
            </a:r>
          </a:p>
          <a:p>
            <a:pPr lvl="0">
              <a:buFont typeface="Wingdings" pitchFamily="2" charset="2"/>
              <a:buChar char="Ø"/>
            </a:pPr>
            <a:r>
              <a:rPr lang="en-US" smtClean="0">
                <a:effectLst>
                  <a:outerShdw blurRad="38100" dist="38100" dir="2700000" algn="tl">
                    <a:srgbClr val="000000">
                      <a:alpha val="43137"/>
                    </a:srgbClr>
                  </a:outerShdw>
                </a:effectLst>
                <a:latin typeface="Times New Roman" pitchFamily="18" charset="0"/>
                <a:cs typeface="Times New Roman" pitchFamily="18" charset="0"/>
              </a:rPr>
              <a:t>  Giải pháp dùng </a:t>
            </a:r>
            <a:r>
              <a:rPr lang="en-US">
                <a:effectLst>
                  <a:outerShdw blurRad="38100" dist="38100" dir="2700000" algn="tl">
                    <a:srgbClr val="000000">
                      <a:alpha val="43137"/>
                    </a:srgbClr>
                  </a:outerShdw>
                </a:effectLst>
                <a:latin typeface="Times New Roman" pitchFamily="18" charset="0"/>
                <a:cs typeface="Times New Roman" pitchFamily="18" charset="0"/>
              </a:rPr>
              <a:t>cặp chỉ thị CLI và </a:t>
            </a:r>
            <a:r>
              <a:rPr lang="en-US" smtClean="0">
                <a:effectLst>
                  <a:outerShdw blurRad="38100" dist="38100" dir="2700000" algn="tl">
                    <a:srgbClr val="000000">
                      <a:alpha val="43137"/>
                    </a:srgbClr>
                  </a:outerShdw>
                </a:effectLst>
                <a:latin typeface="Times New Roman" pitchFamily="18" charset="0"/>
                <a:cs typeface="Times New Roman" pitchFamily="18" charset="0"/>
              </a:rPr>
              <a:t>STI:</a:t>
            </a:r>
            <a:endParaRPr lang="en-US">
              <a:effectLst>
                <a:outerShdw blurRad="38100" dist="38100" dir="2700000" algn="tl">
                  <a:srgbClr val="000000">
                    <a:alpha val="43137"/>
                  </a:srgbClr>
                </a:outerShdw>
              </a:effectLst>
              <a:latin typeface="Times New Roman" pitchFamily="18" charset="0"/>
              <a:cs typeface="Times New Roman" pitchFamily="18" charset="0"/>
            </a:endParaRPr>
          </a:p>
          <a:p>
            <a:pPr marL="0" indent="0" algn="just">
              <a:buNone/>
            </a:pPr>
            <a:r>
              <a:rPr lang="en-US" smtClean="0">
                <a:effectLst>
                  <a:outerShdw blurRad="38100" dist="38100" dir="2700000" algn="tl">
                    <a:srgbClr val="000000">
                      <a:alpha val="43137"/>
                    </a:srgbClr>
                  </a:outerShdw>
                </a:effectLst>
                <a:latin typeface="Times New Roman" pitchFamily="18" charset="0"/>
                <a:cs typeface="Times New Roman" pitchFamily="18" charset="0"/>
              </a:rPr>
              <a:t>+ Một </a:t>
            </a:r>
            <a:r>
              <a:rPr lang="en-US">
                <a:effectLst>
                  <a:outerShdw blurRad="38100" dist="38100" dir="2700000" algn="tl">
                    <a:srgbClr val="000000">
                      <a:alpha val="43137"/>
                    </a:srgbClr>
                  </a:outerShdw>
                </a:effectLst>
                <a:latin typeface="Times New Roman" pitchFamily="18" charset="0"/>
                <a:cs typeface="Times New Roman" pitchFamily="18" charset="0"/>
              </a:rPr>
              <a:t>số CPU cung cấp cặp chỉ thị CLI (</a:t>
            </a:r>
            <a:r>
              <a:rPr lang="en-US" smtClean="0">
                <a:effectLst>
                  <a:outerShdw blurRad="38100" dist="38100" dir="2700000" algn="tl">
                    <a:srgbClr val="000000">
                      <a:alpha val="43137"/>
                    </a:srgbClr>
                  </a:outerShdw>
                </a:effectLst>
                <a:latin typeface="Times New Roman" pitchFamily="18" charset="0"/>
                <a:cs typeface="Times New Roman" pitchFamily="18" charset="0"/>
              </a:rPr>
              <a:t>CLean </a:t>
            </a:r>
            <a:r>
              <a:rPr lang="en-US">
                <a:effectLst>
                  <a:outerShdw blurRad="38100" dist="38100" dir="2700000" algn="tl">
                    <a:srgbClr val="000000">
                      <a:alpha val="43137"/>
                    </a:srgbClr>
                  </a:outerShdw>
                </a:effectLst>
                <a:latin typeface="Times New Roman" pitchFamily="18" charset="0"/>
                <a:cs typeface="Times New Roman" pitchFamily="18" charset="0"/>
              </a:rPr>
              <a:t>Interrupt) và STI (Setting Interrupt) để người lập trình thực hiện các thao tác mở ngắt  và cấm ngắt của hệ </a:t>
            </a:r>
            <a:r>
              <a:rPr lang="en-US" smtClean="0">
                <a:effectLst>
                  <a:outerShdw blurRad="38100" dist="38100" dir="2700000" algn="tl">
                    <a:srgbClr val="000000">
                      <a:alpha val="43137"/>
                    </a:srgbClr>
                  </a:outerShdw>
                </a:effectLst>
                <a:latin typeface="Times New Roman" pitchFamily="18" charset="0"/>
                <a:cs typeface="Times New Roman" pitchFamily="18" charset="0"/>
              </a:rPr>
              <a:t>thống.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24259">
                                            <p:txEl>
                                              <p:pRg st="1" end="1"/>
                                            </p:txEl>
                                          </p:spTgt>
                                        </p:tgtEl>
                                        <p:attrNameLst>
                                          <p:attrName>style.visibility</p:attrName>
                                        </p:attrNameLst>
                                      </p:cBhvr>
                                      <p:to>
                                        <p:strVal val="visible"/>
                                      </p:to>
                                    </p:set>
                                    <p:animEffect transition="in" filter="wipe(down)">
                                      <p:cBhvr>
                                        <p:cTn id="23" dur="580">
                                          <p:stCondLst>
                                            <p:cond delay="0"/>
                                          </p:stCondLst>
                                        </p:cTn>
                                        <p:tgtEl>
                                          <p:spTgt spid="224259">
                                            <p:txEl>
                                              <p:pRg st="1" end="1"/>
                                            </p:txEl>
                                          </p:spTgt>
                                        </p:tgtEl>
                                      </p:cBhvr>
                                    </p:animEffect>
                                    <p:anim calcmode="lin" valueType="num">
                                      <p:cBhvr>
                                        <p:cTn id="24" dur="1822" tmFilter="0,0; 0.14,0.36; 0.43,0.73; 0.71,0.91; 1.0,1.0">
                                          <p:stCondLst>
                                            <p:cond delay="0"/>
                                          </p:stCondLst>
                                        </p:cTn>
                                        <p:tgtEl>
                                          <p:spTgt spid="224259">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24259">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24259">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24259">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24259">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224259">
                                            <p:txEl>
                                              <p:pRg st="1" end="1"/>
                                            </p:txEl>
                                          </p:spTgt>
                                        </p:tgtEl>
                                      </p:cBhvr>
                                      <p:to x="100000" y="60000"/>
                                    </p:animScale>
                                    <p:animScale>
                                      <p:cBhvr>
                                        <p:cTn id="30" dur="166" decel="50000">
                                          <p:stCondLst>
                                            <p:cond delay="676"/>
                                          </p:stCondLst>
                                        </p:cTn>
                                        <p:tgtEl>
                                          <p:spTgt spid="224259">
                                            <p:txEl>
                                              <p:pRg st="1" end="1"/>
                                            </p:txEl>
                                          </p:spTgt>
                                        </p:tgtEl>
                                      </p:cBhvr>
                                      <p:to x="100000" y="100000"/>
                                    </p:animScale>
                                    <p:animScale>
                                      <p:cBhvr>
                                        <p:cTn id="31" dur="26">
                                          <p:stCondLst>
                                            <p:cond delay="1312"/>
                                          </p:stCondLst>
                                        </p:cTn>
                                        <p:tgtEl>
                                          <p:spTgt spid="224259">
                                            <p:txEl>
                                              <p:pRg st="1" end="1"/>
                                            </p:txEl>
                                          </p:spTgt>
                                        </p:tgtEl>
                                      </p:cBhvr>
                                      <p:to x="100000" y="80000"/>
                                    </p:animScale>
                                    <p:animScale>
                                      <p:cBhvr>
                                        <p:cTn id="32" dur="166" decel="50000">
                                          <p:stCondLst>
                                            <p:cond delay="1338"/>
                                          </p:stCondLst>
                                        </p:cTn>
                                        <p:tgtEl>
                                          <p:spTgt spid="224259">
                                            <p:txEl>
                                              <p:pRg st="1" end="1"/>
                                            </p:txEl>
                                          </p:spTgt>
                                        </p:tgtEl>
                                      </p:cBhvr>
                                      <p:to x="100000" y="100000"/>
                                    </p:animScale>
                                    <p:animScale>
                                      <p:cBhvr>
                                        <p:cTn id="33" dur="26">
                                          <p:stCondLst>
                                            <p:cond delay="1642"/>
                                          </p:stCondLst>
                                        </p:cTn>
                                        <p:tgtEl>
                                          <p:spTgt spid="224259">
                                            <p:txEl>
                                              <p:pRg st="1" end="1"/>
                                            </p:txEl>
                                          </p:spTgt>
                                        </p:tgtEl>
                                      </p:cBhvr>
                                      <p:to x="100000" y="90000"/>
                                    </p:animScale>
                                    <p:animScale>
                                      <p:cBhvr>
                                        <p:cTn id="34" dur="166" decel="50000">
                                          <p:stCondLst>
                                            <p:cond delay="1668"/>
                                          </p:stCondLst>
                                        </p:cTn>
                                        <p:tgtEl>
                                          <p:spTgt spid="224259">
                                            <p:txEl>
                                              <p:pRg st="1" end="1"/>
                                            </p:txEl>
                                          </p:spTgt>
                                        </p:tgtEl>
                                      </p:cBhvr>
                                      <p:to x="100000" y="100000"/>
                                    </p:animScale>
                                    <p:animScale>
                                      <p:cBhvr>
                                        <p:cTn id="35" dur="26">
                                          <p:stCondLst>
                                            <p:cond delay="1808"/>
                                          </p:stCondLst>
                                        </p:cTn>
                                        <p:tgtEl>
                                          <p:spTgt spid="224259">
                                            <p:txEl>
                                              <p:pRg st="1" end="1"/>
                                            </p:txEl>
                                          </p:spTgt>
                                        </p:tgtEl>
                                      </p:cBhvr>
                                      <p:to x="100000" y="95000"/>
                                    </p:animScale>
                                    <p:animScale>
                                      <p:cBhvr>
                                        <p:cTn id="36" dur="166" decel="50000">
                                          <p:stCondLst>
                                            <p:cond delay="1834"/>
                                          </p:stCondLst>
                                        </p:cTn>
                                        <p:tgtEl>
                                          <p:spTgt spid="224259">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224259">
                                            <p:txEl>
                                              <p:pRg st="2" end="2"/>
                                            </p:txEl>
                                          </p:spTgt>
                                        </p:tgtEl>
                                        <p:attrNameLst>
                                          <p:attrName>style.visibility</p:attrName>
                                        </p:attrNameLst>
                                      </p:cBhvr>
                                      <p:to>
                                        <p:strVal val="visible"/>
                                      </p:to>
                                    </p:set>
                                    <p:animEffect transition="in" filter="wipe(down)">
                                      <p:cBhvr>
                                        <p:cTn id="41" dur="580">
                                          <p:stCondLst>
                                            <p:cond delay="0"/>
                                          </p:stCondLst>
                                        </p:cTn>
                                        <p:tgtEl>
                                          <p:spTgt spid="224259">
                                            <p:txEl>
                                              <p:pRg st="2" end="2"/>
                                            </p:txEl>
                                          </p:spTgt>
                                        </p:tgtEl>
                                      </p:cBhvr>
                                    </p:animEffect>
                                    <p:anim calcmode="lin" valueType="num">
                                      <p:cBhvr>
                                        <p:cTn id="42" dur="1822" tmFilter="0,0; 0.14,0.36; 0.43,0.73; 0.71,0.91; 1.0,1.0">
                                          <p:stCondLst>
                                            <p:cond delay="0"/>
                                          </p:stCondLst>
                                        </p:cTn>
                                        <p:tgtEl>
                                          <p:spTgt spid="224259">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224259">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224259">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224259">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224259">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224259">
                                            <p:txEl>
                                              <p:pRg st="2" end="2"/>
                                            </p:txEl>
                                          </p:spTgt>
                                        </p:tgtEl>
                                      </p:cBhvr>
                                      <p:to x="100000" y="60000"/>
                                    </p:animScale>
                                    <p:animScale>
                                      <p:cBhvr>
                                        <p:cTn id="48" dur="166" decel="50000">
                                          <p:stCondLst>
                                            <p:cond delay="676"/>
                                          </p:stCondLst>
                                        </p:cTn>
                                        <p:tgtEl>
                                          <p:spTgt spid="224259">
                                            <p:txEl>
                                              <p:pRg st="2" end="2"/>
                                            </p:txEl>
                                          </p:spTgt>
                                        </p:tgtEl>
                                      </p:cBhvr>
                                      <p:to x="100000" y="100000"/>
                                    </p:animScale>
                                    <p:animScale>
                                      <p:cBhvr>
                                        <p:cTn id="49" dur="26">
                                          <p:stCondLst>
                                            <p:cond delay="1312"/>
                                          </p:stCondLst>
                                        </p:cTn>
                                        <p:tgtEl>
                                          <p:spTgt spid="224259">
                                            <p:txEl>
                                              <p:pRg st="2" end="2"/>
                                            </p:txEl>
                                          </p:spTgt>
                                        </p:tgtEl>
                                      </p:cBhvr>
                                      <p:to x="100000" y="80000"/>
                                    </p:animScale>
                                    <p:animScale>
                                      <p:cBhvr>
                                        <p:cTn id="50" dur="166" decel="50000">
                                          <p:stCondLst>
                                            <p:cond delay="1338"/>
                                          </p:stCondLst>
                                        </p:cTn>
                                        <p:tgtEl>
                                          <p:spTgt spid="224259">
                                            <p:txEl>
                                              <p:pRg st="2" end="2"/>
                                            </p:txEl>
                                          </p:spTgt>
                                        </p:tgtEl>
                                      </p:cBhvr>
                                      <p:to x="100000" y="100000"/>
                                    </p:animScale>
                                    <p:animScale>
                                      <p:cBhvr>
                                        <p:cTn id="51" dur="26">
                                          <p:stCondLst>
                                            <p:cond delay="1642"/>
                                          </p:stCondLst>
                                        </p:cTn>
                                        <p:tgtEl>
                                          <p:spTgt spid="224259">
                                            <p:txEl>
                                              <p:pRg st="2" end="2"/>
                                            </p:txEl>
                                          </p:spTgt>
                                        </p:tgtEl>
                                      </p:cBhvr>
                                      <p:to x="100000" y="90000"/>
                                    </p:animScale>
                                    <p:animScale>
                                      <p:cBhvr>
                                        <p:cTn id="52" dur="166" decel="50000">
                                          <p:stCondLst>
                                            <p:cond delay="1668"/>
                                          </p:stCondLst>
                                        </p:cTn>
                                        <p:tgtEl>
                                          <p:spTgt spid="224259">
                                            <p:txEl>
                                              <p:pRg st="2" end="2"/>
                                            </p:txEl>
                                          </p:spTgt>
                                        </p:tgtEl>
                                      </p:cBhvr>
                                      <p:to x="100000" y="100000"/>
                                    </p:animScale>
                                    <p:animScale>
                                      <p:cBhvr>
                                        <p:cTn id="53" dur="26">
                                          <p:stCondLst>
                                            <p:cond delay="1808"/>
                                          </p:stCondLst>
                                        </p:cTn>
                                        <p:tgtEl>
                                          <p:spTgt spid="224259">
                                            <p:txEl>
                                              <p:pRg st="2" end="2"/>
                                            </p:txEl>
                                          </p:spTgt>
                                        </p:tgtEl>
                                      </p:cBhvr>
                                      <p:to x="100000" y="95000"/>
                                    </p:animScale>
                                    <p:animScale>
                                      <p:cBhvr>
                                        <p:cTn id="54" dur="166" decel="50000">
                                          <p:stCondLst>
                                            <p:cond delay="1834"/>
                                          </p:stCondLst>
                                        </p:cTn>
                                        <p:tgtEl>
                                          <p:spTgt spid="224259">
                                            <p:txEl>
                                              <p:pRg st="2" end="2"/>
                                            </p:txEl>
                                          </p:spTgt>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grpId="0" nodeType="clickEffect">
                                  <p:stCondLst>
                                    <p:cond delay="0"/>
                                  </p:stCondLst>
                                  <p:childTnLst>
                                    <p:set>
                                      <p:cBhvr>
                                        <p:cTn id="58" dur="1" fill="hold">
                                          <p:stCondLst>
                                            <p:cond delay="0"/>
                                          </p:stCondLst>
                                        </p:cTn>
                                        <p:tgtEl>
                                          <p:spTgt spid="224259">
                                            <p:txEl>
                                              <p:pRg st="3" end="3"/>
                                            </p:txEl>
                                          </p:spTgt>
                                        </p:tgtEl>
                                        <p:attrNameLst>
                                          <p:attrName>style.visibility</p:attrName>
                                        </p:attrNameLst>
                                      </p:cBhvr>
                                      <p:to>
                                        <p:strVal val="visible"/>
                                      </p:to>
                                    </p:set>
                                    <p:animEffect transition="in" filter="wipe(down)">
                                      <p:cBhvr>
                                        <p:cTn id="59" dur="580">
                                          <p:stCondLst>
                                            <p:cond delay="0"/>
                                          </p:stCondLst>
                                        </p:cTn>
                                        <p:tgtEl>
                                          <p:spTgt spid="224259">
                                            <p:txEl>
                                              <p:pRg st="3" end="3"/>
                                            </p:txEl>
                                          </p:spTgt>
                                        </p:tgtEl>
                                      </p:cBhvr>
                                    </p:animEffect>
                                    <p:anim calcmode="lin" valueType="num">
                                      <p:cBhvr>
                                        <p:cTn id="60" dur="1822" tmFilter="0,0; 0.14,0.36; 0.43,0.73; 0.71,0.91; 1.0,1.0">
                                          <p:stCondLst>
                                            <p:cond delay="0"/>
                                          </p:stCondLst>
                                        </p:cTn>
                                        <p:tgtEl>
                                          <p:spTgt spid="224259">
                                            <p:txEl>
                                              <p:pRg st="3" end="3"/>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224259">
                                            <p:txEl>
                                              <p:pRg st="3" end="3"/>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224259">
                                            <p:txEl>
                                              <p:pRg st="3" end="3"/>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224259">
                                            <p:txEl>
                                              <p:pRg st="3" end="3"/>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224259">
                                            <p:txEl>
                                              <p:pRg st="3" end="3"/>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224259">
                                            <p:txEl>
                                              <p:pRg st="3" end="3"/>
                                            </p:txEl>
                                          </p:spTgt>
                                        </p:tgtEl>
                                      </p:cBhvr>
                                      <p:to x="100000" y="60000"/>
                                    </p:animScale>
                                    <p:animScale>
                                      <p:cBhvr>
                                        <p:cTn id="66" dur="166" decel="50000">
                                          <p:stCondLst>
                                            <p:cond delay="676"/>
                                          </p:stCondLst>
                                        </p:cTn>
                                        <p:tgtEl>
                                          <p:spTgt spid="224259">
                                            <p:txEl>
                                              <p:pRg st="3" end="3"/>
                                            </p:txEl>
                                          </p:spTgt>
                                        </p:tgtEl>
                                      </p:cBhvr>
                                      <p:to x="100000" y="100000"/>
                                    </p:animScale>
                                    <p:animScale>
                                      <p:cBhvr>
                                        <p:cTn id="67" dur="26">
                                          <p:stCondLst>
                                            <p:cond delay="1312"/>
                                          </p:stCondLst>
                                        </p:cTn>
                                        <p:tgtEl>
                                          <p:spTgt spid="224259">
                                            <p:txEl>
                                              <p:pRg st="3" end="3"/>
                                            </p:txEl>
                                          </p:spTgt>
                                        </p:tgtEl>
                                      </p:cBhvr>
                                      <p:to x="100000" y="80000"/>
                                    </p:animScale>
                                    <p:animScale>
                                      <p:cBhvr>
                                        <p:cTn id="68" dur="166" decel="50000">
                                          <p:stCondLst>
                                            <p:cond delay="1338"/>
                                          </p:stCondLst>
                                        </p:cTn>
                                        <p:tgtEl>
                                          <p:spTgt spid="224259">
                                            <p:txEl>
                                              <p:pRg st="3" end="3"/>
                                            </p:txEl>
                                          </p:spTgt>
                                        </p:tgtEl>
                                      </p:cBhvr>
                                      <p:to x="100000" y="100000"/>
                                    </p:animScale>
                                    <p:animScale>
                                      <p:cBhvr>
                                        <p:cTn id="69" dur="26">
                                          <p:stCondLst>
                                            <p:cond delay="1642"/>
                                          </p:stCondLst>
                                        </p:cTn>
                                        <p:tgtEl>
                                          <p:spTgt spid="224259">
                                            <p:txEl>
                                              <p:pRg st="3" end="3"/>
                                            </p:txEl>
                                          </p:spTgt>
                                        </p:tgtEl>
                                      </p:cBhvr>
                                      <p:to x="100000" y="90000"/>
                                    </p:animScale>
                                    <p:animScale>
                                      <p:cBhvr>
                                        <p:cTn id="70" dur="166" decel="50000">
                                          <p:stCondLst>
                                            <p:cond delay="1668"/>
                                          </p:stCondLst>
                                        </p:cTn>
                                        <p:tgtEl>
                                          <p:spTgt spid="224259">
                                            <p:txEl>
                                              <p:pRg st="3" end="3"/>
                                            </p:txEl>
                                          </p:spTgt>
                                        </p:tgtEl>
                                      </p:cBhvr>
                                      <p:to x="100000" y="100000"/>
                                    </p:animScale>
                                    <p:animScale>
                                      <p:cBhvr>
                                        <p:cTn id="71" dur="26">
                                          <p:stCondLst>
                                            <p:cond delay="1808"/>
                                          </p:stCondLst>
                                        </p:cTn>
                                        <p:tgtEl>
                                          <p:spTgt spid="224259">
                                            <p:txEl>
                                              <p:pRg st="3" end="3"/>
                                            </p:txEl>
                                          </p:spTgt>
                                        </p:tgtEl>
                                      </p:cBhvr>
                                      <p:to x="100000" y="95000"/>
                                    </p:animScale>
                                    <p:animScale>
                                      <p:cBhvr>
                                        <p:cTn id="72" dur="166" decel="50000">
                                          <p:stCondLst>
                                            <p:cond delay="1834"/>
                                          </p:stCondLst>
                                        </p:cTn>
                                        <p:tgtEl>
                                          <p:spTgt spid="224259">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6BDB5-4330-43CC-BA21-8C339CB23379}" type="slidenum">
              <a:rPr lang="en-US"/>
              <a:pPr/>
              <a:t>81</a:t>
            </a:fld>
            <a:endParaRPr lang="en-US"/>
          </a:p>
        </p:txBody>
      </p:sp>
      <p:sp>
        <p:nvSpPr>
          <p:cNvPr id="224258" name="Rectangle 2"/>
          <p:cNvSpPr>
            <a:spLocks noGrp="1" noChangeArrowheads="1"/>
          </p:cNvSpPr>
          <p:nvPr>
            <p:ph type="title"/>
          </p:nvPr>
        </p:nvSpPr>
        <p:spPr>
          <a:xfrm>
            <a:off x="457200" y="274638"/>
            <a:ext cx="8229600" cy="866775"/>
          </a:xfrm>
        </p:spPr>
        <p:txBody>
          <a:bodyPr/>
          <a:lstStyle/>
          <a:p>
            <a:r>
              <a:rPr lang="en-US" smtClean="0">
                <a:solidFill>
                  <a:srgbClr val="FF3300"/>
                </a:solidFill>
              </a:rPr>
              <a:t>Miền găng</a:t>
            </a:r>
            <a:endParaRPr lang="en-US">
              <a:solidFill>
                <a:srgbClr val="FF3300"/>
              </a:solidFill>
            </a:endParaRPr>
          </a:p>
        </p:txBody>
      </p:sp>
      <p:sp>
        <p:nvSpPr>
          <p:cNvPr id="224259" name="Rectangle 3"/>
          <p:cNvSpPr>
            <a:spLocks noGrp="1" noChangeArrowheads="1"/>
          </p:cNvSpPr>
          <p:nvPr>
            <p:ph type="body" idx="1"/>
          </p:nvPr>
        </p:nvSpPr>
        <p:spPr>
          <a:xfrm>
            <a:off x="76200" y="1143000"/>
            <a:ext cx="8877300" cy="5048250"/>
          </a:xfrm>
        </p:spPr>
        <p:txBody>
          <a:bodyPr/>
          <a:lstStyle/>
          <a:p>
            <a:pPr marL="0" lvl="0" indent="0" algn="just">
              <a:buNone/>
            </a:pPr>
            <a:r>
              <a:rPr lang="en-US" smtClean="0">
                <a:effectLst>
                  <a:outerShdw blurRad="38100" dist="38100" dir="2700000" algn="tl">
                    <a:srgbClr val="000000">
                      <a:alpha val="43137"/>
                    </a:srgbClr>
                  </a:outerShdw>
                </a:effectLst>
                <a:latin typeface="Times New Roman" pitchFamily="18" charset="0"/>
                <a:cs typeface="Times New Roman" pitchFamily="18" charset="0"/>
              </a:rPr>
              <a:t>+ Dùng </a:t>
            </a:r>
            <a:r>
              <a:rPr lang="en-US">
                <a:effectLst>
                  <a:outerShdw blurRad="38100" dist="38100" dir="2700000" algn="tl">
                    <a:srgbClr val="000000">
                      <a:alpha val="43137"/>
                    </a:srgbClr>
                  </a:outerShdw>
                </a:effectLst>
                <a:latin typeface="Times New Roman" pitchFamily="18" charset="0"/>
                <a:cs typeface="Times New Roman" pitchFamily="18" charset="0"/>
              </a:rPr>
              <a:t>cặp chỉ thị này để </a:t>
            </a:r>
            <a:r>
              <a:rPr lang="en-US" smtClean="0">
                <a:effectLst>
                  <a:outerShdw blurRad="38100" dist="38100" dir="2700000" algn="tl">
                    <a:srgbClr val="000000">
                      <a:alpha val="43137"/>
                    </a:srgbClr>
                  </a:outerShdw>
                </a:effectLst>
                <a:latin typeface="Times New Roman" pitchFamily="18" charset="0"/>
                <a:cs typeface="Times New Roman" pitchFamily="18" charset="0"/>
              </a:rPr>
              <a:t>điều </a:t>
            </a:r>
            <a:r>
              <a:rPr lang="en-US">
                <a:effectLst>
                  <a:outerShdw blurRad="38100" dist="38100" dir="2700000" algn="tl">
                    <a:srgbClr val="000000">
                      <a:alpha val="43137"/>
                    </a:srgbClr>
                  </a:outerShdw>
                </a:effectLst>
                <a:latin typeface="Times New Roman" pitchFamily="18" charset="0"/>
                <a:cs typeface="Times New Roman" pitchFamily="18" charset="0"/>
              </a:rPr>
              <a:t>độ cho các tiến trình như sau: </a:t>
            </a:r>
            <a:endParaRPr lang="en-US" smtClean="0">
              <a:effectLst>
                <a:outerShdw blurRad="38100" dist="38100" dir="2700000" algn="tl">
                  <a:srgbClr val="000000">
                    <a:alpha val="43137"/>
                  </a:srgbClr>
                </a:outerShdw>
              </a:effectLst>
              <a:latin typeface="Times New Roman" pitchFamily="18" charset="0"/>
              <a:cs typeface="Times New Roman" pitchFamily="18" charset="0"/>
            </a:endParaRPr>
          </a:p>
          <a:p>
            <a:pPr marL="0" lvl="0" indent="0" algn="just">
              <a:buNone/>
            </a:pPr>
            <a:r>
              <a:rPr lang="en-US" smtClean="0">
                <a:effectLst>
                  <a:outerShdw blurRad="38100" dist="38100" dir="2700000" algn="tl">
                    <a:srgbClr val="000000">
                      <a:alpha val="43137"/>
                    </a:srgbClr>
                  </a:outerShdw>
                </a:effectLst>
                <a:latin typeface="Times New Roman" pitchFamily="18" charset="0"/>
                <a:cs typeface="Times New Roman" pitchFamily="18" charset="0"/>
              </a:rPr>
              <a:t>- Trước </a:t>
            </a:r>
            <a:r>
              <a:rPr lang="en-US">
                <a:effectLst>
                  <a:outerShdw blurRad="38100" dist="38100" dir="2700000" algn="tl">
                    <a:srgbClr val="000000">
                      <a:alpha val="43137"/>
                    </a:srgbClr>
                  </a:outerShdw>
                </a:effectLst>
                <a:latin typeface="Times New Roman" pitchFamily="18" charset="0"/>
                <a:cs typeface="Times New Roman" pitchFamily="18" charset="0"/>
              </a:rPr>
              <a:t>khi vào đoạn găng tiến trình thực hiện chỉ thị CLI, để cấm các ngắt trong hệ thống, khi đó ngắt đồng hồ không thể phát sinh, nghĩa là không có một tiến trình nào khác có thể phát sinh, nhờ đó mà tiến trình trong đoạn găng toàn quyền sử dụng tài nguyên găng cho đến hết thời gian xử lý của nó</a:t>
            </a:r>
            <a:r>
              <a:rPr lang="en-US" smtClean="0">
                <a:effectLst>
                  <a:outerShdw blurRad="38100" dist="38100" dir="2700000" algn="tl">
                    <a:srgbClr val="000000">
                      <a:alpha val="43137"/>
                    </a:srgbClr>
                  </a:outerShdw>
                </a:effectLst>
                <a:latin typeface="Times New Roman" pitchFamily="18" charset="0"/>
                <a:cs typeface="Times New Roman" pitchFamily="18" charset="0"/>
              </a:rPr>
              <a:t>.</a:t>
            </a:r>
            <a:endParaRPr lang="en-US">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5447502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4259">
                                            <p:txEl>
                                              <p:pRg st="1" end="1"/>
                                            </p:txEl>
                                          </p:spTgt>
                                        </p:tgtEl>
                                        <p:attrNameLst>
                                          <p:attrName>style.visibility</p:attrName>
                                        </p:attrNameLst>
                                      </p:cBhvr>
                                      <p:to>
                                        <p:strVal val="visible"/>
                                      </p:to>
                                    </p:set>
                                    <p:animEffect transition="in" filter="wipe(down)">
                                      <p:cBhvr>
                                        <p:cTn id="25" dur="580">
                                          <p:stCondLst>
                                            <p:cond delay="0"/>
                                          </p:stCondLst>
                                        </p:cTn>
                                        <p:tgtEl>
                                          <p:spTgt spid="224259">
                                            <p:txEl>
                                              <p:pRg st="1" end="1"/>
                                            </p:txEl>
                                          </p:spTgt>
                                        </p:tgtEl>
                                      </p:cBhvr>
                                    </p:animEffect>
                                    <p:anim calcmode="lin" valueType="num">
                                      <p:cBhvr>
                                        <p:cTn id="26" dur="1822" tmFilter="0,0; 0.14,0.36; 0.43,0.73; 0.71,0.91; 1.0,1.0">
                                          <p:stCondLst>
                                            <p:cond delay="0"/>
                                          </p:stCondLst>
                                        </p:cTn>
                                        <p:tgtEl>
                                          <p:spTgt spid="2242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42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42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42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42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4259">
                                            <p:txEl>
                                              <p:pRg st="1" end="1"/>
                                            </p:txEl>
                                          </p:spTgt>
                                        </p:tgtEl>
                                      </p:cBhvr>
                                      <p:to x="100000" y="60000"/>
                                    </p:animScale>
                                    <p:animScale>
                                      <p:cBhvr>
                                        <p:cTn id="32" dur="166" decel="50000">
                                          <p:stCondLst>
                                            <p:cond delay="676"/>
                                          </p:stCondLst>
                                        </p:cTn>
                                        <p:tgtEl>
                                          <p:spTgt spid="224259">
                                            <p:txEl>
                                              <p:pRg st="1" end="1"/>
                                            </p:txEl>
                                          </p:spTgt>
                                        </p:tgtEl>
                                      </p:cBhvr>
                                      <p:to x="100000" y="100000"/>
                                    </p:animScale>
                                    <p:animScale>
                                      <p:cBhvr>
                                        <p:cTn id="33" dur="26">
                                          <p:stCondLst>
                                            <p:cond delay="1312"/>
                                          </p:stCondLst>
                                        </p:cTn>
                                        <p:tgtEl>
                                          <p:spTgt spid="224259">
                                            <p:txEl>
                                              <p:pRg st="1" end="1"/>
                                            </p:txEl>
                                          </p:spTgt>
                                        </p:tgtEl>
                                      </p:cBhvr>
                                      <p:to x="100000" y="80000"/>
                                    </p:animScale>
                                    <p:animScale>
                                      <p:cBhvr>
                                        <p:cTn id="34" dur="166" decel="50000">
                                          <p:stCondLst>
                                            <p:cond delay="1338"/>
                                          </p:stCondLst>
                                        </p:cTn>
                                        <p:tgtEl>
                                          <p:spTgt spid="224259">
                                            <p:txEl>
                                              <p:pRg st="1" end="1"/>
                                            </p:txEl>
                                          </p:spTgt>
                                        </p:tgtEl>
                                      </p:cBhvr>
                                      <p:to x="100000" y="100000"/>
                                    </p:animScale>
                                    <p:animScale>
                                      <p:cBhvr>
                                        <p:cTn id="35" dur="26">
                                          <p:stCondLst>
                                            <p:cond delay="1642"/>
                                          </p:stCondLst>
                                        </p:cTn>
                                        <p:tgtEl>
                                          <p:spTgt spid="224259">
                                            <p:txEl>
                                              <p:pRg st="1" end="1"/>
                                            </p:txEl>
                                          </p:spTgt>
                                        </p:tgtEl>
                                      </p:cBhvr>
                                      <p:to x="100000" y="90000"/>
                                    </p:animScale>
                                    <p:animScale>
                                      <p:cBhvr>
                                        <p:cTn id="36" dur="166" decel="50000">
                                          <p:stCondLst>
                                            <p:cond delay="1668"/>
                                          </p:stCondLst>
                                        </p:cTn>
                                        <p:tgtEl>
                                          <p:spTgt spid="224259">
                                            <p:txEl>
                                              <p:pRg st="1" end="1"/>
                                            </p:txEl>
                                          </p:spTgt>
                                        </p:tgtEl>
                                      </p:cBhvr>
                                      <p:to x="100000" y="100000"/>
                                    </p:animScale>
                                    <p:animScale>
                                      <p:cBhvr>
                                        <p:cTn id="37" dur="26">
                                          <p:stCondLst>
                                            <p:cond delay="1808"/>
                                          </p:stCondLst>
                                        </p:cTn>
                                        <p:tgtEl>
                                          <p:spTgt spid="224259">
                                            <p:txEl>
                                              <p:pRg st="1" end="1"/>
                                            </p:txEl>
                                          </p:spTgt>
                                        </p:tgtEl>
                                      </p:cBhvr>
                                      <p:to x="100000" y="95000"/>
                                    </p:animScale>
                                    <p:animScale>
                                      <p:cBhvr>
                                        <p:cTn id="38" dur="166" decel="50000">
                                          <p:stCondLst>
                                            <p:cond delay="1834"/>
                                          </p:stCondLst>
                                        </p:cTn>
                                        <p:tgtEl>
                                          <p:spTgt spid="22425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6BDB5-4330-43CC-BA21-8C339CB23379}" type="slidenum">
              <a:rPr lang="en-US"/>
              <a:pPr/>
              <a:t>82</a:t>
            </a:fld>
            <a:endParaRPr lang="en-US"/>
          </a:p>
        </p:txBody>
      </p:sp>
      <p:sp>
        <p:nvSpPr>
          <p:cNvPr id="224258" name="Rectangle 2"/>
          <p:cNvSpPr>
            <a:spLocks noGrp="1" noChangeArrowheads="1"/>
          </p:cNvSpPr>
          <p:nvPr>
            <p:ph type="title"/>
          </p:nvPr>
        </p:nvSpPr>
        <p:spPr>
          <a:xfrm>
            <a:off x="457200" y="274638"/>
            <a:ext cx="8229600" cy="866775"/>
          </a:xfrm>
        </p:spPr>
        <p:txBody>
          <a:bodyPr/>
          <a:lstStyle/>
          <a:p>
            <a:r>
              <a:rPr lang="en-US" smtClean="0">
                <a:solidFill>
                  <a:srgbClr val="FF3300"/>
                </a:solidFill>
              </a:rPr>
              <a:t>Miền găng</a:t>
            </a:r>
            <a:endParaRPr lang="en-US">
              <a:solidFill>
                <a:srgbClr val="FF3300"/>
              </a:solidFill>
            </a:endParaRPr>
          </a:p>
        </p:txBody>
      </p:sp>
      <p:sp>
        <p:nvSpPr>
          <p:cNvPr id="224259" name="Rectangle 3"/>
          <p:cNvSpPr>
            <a:spLocks noGrp="1" noChangeArrowheads="1"/>
          </p:cNvSpPr>
          <p:nvPr>
            <p:ph type="body" idx="1"/>
          </p:nvPr>
        </p:nvSpPr>
        <p:spPr>
          <a:xfrm>
            <a:off x="76200" y="1143000"/>
            <a:ext cx="8877300" cy="5048250"/>
          </a:xfrm>
        </p:spPr>
        <p:txBody>
          <a:bodyPr/>
          <a:lstStyle/>
          <a:p>
            <a:pPr marL="0" indent="0" algn="just">
              <a:buNone/>
            </a:pPr>
            <a:r>
              <a:rPr lang="en-US" smtClean="0">
                <a:effectLst>
                  <a:outerShdw blurRad="38100" dist="38100" dir="2700000" algn="tl">
                    <a:srgbClr val="000000">
                      <a:alpha val="43137"/>
                    </a:srgbClr>
                  </a:outerShdw>
                </a:effectLst>
                <a:latin typeface="Times New Roman" pitchFamily="18" charset="0"/>
                <a:cs typeface="Times New Roman" pitchFamily="18" charset="0"/>
              </a:rPr>
              <a:t>- </a:t>
            </a:r>
            <a:r>
              <a:rPr lang="en-US">
                <a:effectLst>
                  <a:outerShdw blurRad="38100" dist="38100" dir="2700000" algn="tl">
                    <a:srgbClr val="000000">
                      <a:alpha val="43137"/>
                    </a:srgbClr>
                  </a:outerShdw>
                </a:effectLst>
                <a:latin typeface="Times New Roman" pitchFamily="18" charset="0"/>
                <a:cs typeface="Times New Roman" pitchFamily="18" charset="0"/>
              </a:rPr>
              <a:t>Khi kết thúc truy xuất tài nguyên găng, </a:t>
            </a:r>
            <a:r>
              <a:rPr lang="en-US" smtClean="0">
                <a:effectLst>
                  <a:outerShdw blurRad="38100" dist="38100" dir="2700000" algn="tl">
                    <a:srgbClr val="000000">
                      <a:alpha val="43137"/>
                    </a:srgbClr>
                  </a:outerShdw>
                </a:effectLst>
                <a:latin typeface="Times New Roman" pitchFamily="18" charset="0"/>
                <a:cs typeface="Times New Roman" pitchFamily="18" charset="0"/>
              </a:rPr>
              <a:t>trước </a:t>
            </a:r>
            <a:r>
              <a:rPr lang="en-US">
                <a:effectLst>
                  <a:outerShdw blurRad="38100" dist="38100" dir="2700000" algn="tl">
                    <a:srgbClr val="000000">
                      <a:alpha val="43137"/>
                    </a:srgbClr>
                  </a:outerShdw>
                </a:effectLst>
                <a:latin typeface="Times New Roman" pitchFamily="18" charset="0"/>
                <a:cs typeface="Times New Roman" pitchFamily="18" charset="0"/>
              </a:rPr>
              <a:t>khi ra khỏi đoạn găng, tiến trình thực hiện chỉ thị STI để cho phép ngắt trở lại. Khi đó các tiến trình khác </a:t>
            </a:r>
            <a:r>
              <a:rPr lang="en-US" smtClean="0">
                <a:effectLst>
                  <a:outerShdw blurRad="38100" dist="38100" dir="2700000" algn="tl">
                    <a:srgbClr val="000000">
                      <a:alpha val="43137"/>
                    </a:srgbClr>
                  </a:outerShdw>
                </a:effectLst>
                <a:latin typeface="Times New Roman" pitchFamily="18" charset="0"/>
                <a:cs typeface="Times New Roman" pitchFamily="18" charset="0"/>
              </a:rPr>
              <a:t>có </a:t>
            </a:r>
            <a:r>
              <a:rPr lang="en-US">
                <a:effectLst>
                  <a:outerShdw blurRad="38100" dist="38100" dir="2700000" algn="tl">
                    <a:srgbClr val="000000">
                      <a:alpha val="43137"/>
                    </a:srgbClr>
                  </a:outerShdw>
                </a:effectLst>
                <a:latin typeface="Times New Roman" pitchFamily="18" charset="0"/>
                <a:cs typeface="Times New Roman" pitchFamily="18" charset="0"/>
              </a:rPr>
              <a:t>thể vào đoạn găng.</a:t>
            </a:r>
          </a:p>
        </p:txBody>
      </p:sp>
    </p:spTree>
    <p:extLst>
      <p:ext uri="{BB962C8B-B14F-4D97-AF65-F5344CB8AC3E}">
        <p14:creationId xmlns:p14="http://schemas.microsoft.com/office/powerpoint/2010/main" val="35496788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6BDB5-4330-43CC-BA21-8C339CB23379}" type="slidenum">
              <a:rPr lang="en-US"/>
              <a:pPr/>
              <a:t>83</a:t>
            </a:fld>
            <a:endParaRPr lang="en-US"/>
          </a:p>
        </p:txBody>
      </p:sp>
      <p:sp>
        <p:nvSpPr>
          <p:cNvPr id="224258" name="Rectangle 2"/>
          <p:cNvSpPr>
            <a:spLocks noGrp="1" noChangeArrowheads="1"/>
          </p:cNvSpPr>
          <p:nvPr>
            <p:ph type="title"/>
          </p:nvPr>
        </p:nvSpPr>
        <p:spPr>
          <a:xfrm>
            <a:off x="457200" y="274638"/>
            <a:ext cx="8229600" cy="866775"/>
          </a:xfrm>
        </p:spPr>
        <p:txBody>
          <a:bodyPr/>
          <a:lstStyle/>
          <a:p>
            <a:r>
              <a:rPr lang="en-US" smtClean="0">
                <a:solidFill>
                  <a:srgbClr val="FF3300"/>
                </a:solidFill>
              </a:rPr>
              <a:t>Miền găng</a:t>
            </a:r>
            <a:endParaRPr lang="en-US">
              <a:solidFill>
                <a:srgbClr val="FF3300"/>
              </a:solidFill>
            </a:endParaRPr>
          </a:p>
        </p:txBody>
      </p:sp>
      <p:sp>
        <p:nvSpPr>
          <p:cNvPr id="224259" name="Rectangle 3"/>
          <p:cNvSpPr>
            <a:spLocks noGrp="1" noChangeArrowheads="1"/>
          </p:cNvSpPr>
          <p:nvPr>
            <p:ph type="body" idx="1"/>
          </p:nvPr>
        </p:nvSpPr>
        <p:spPr>
          <a:xfrm>
            <a:off x="76200" y="1143000"/>
            <a:ext cx="8877300" cy="5048250"/>
          </a:xfrm>
        </p:spPr>
        <p:txBody>
          <a:bodyPr/>
          <a:lstStyle/>
          <a:p>
            <a:pPr marL="0" indent="0">
              <a:buNone/>
            </a:pPr>
            <a:r>
              <a:rPr lang="en-US" sz="280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800">
                <a:effectLst>
                  <a:outerShdw blurRad="38100" dist="38100" dir="2700000" algn="tl">
                    <a:srgbClr val="000000">
                      <a:alpha val="43137"/>
                    </a:srgbClr>
                  </a:outerShdw>
                </a:effectLst>
                <a:latin typeface="Times New Roman" pitchFamily="18" charset="0"/>
                <a:cs typeface="Times New Roman" pitchFamily="18" charset="0"/>
              </a:rPr>
              <a:t>Thủ tục điều độ được đặc tả như sau: </a:t>
            </a:r>
          </a:p>
          <a:p>
            <a:pPr marL="0" indent="0">
              <a:buNone/>
            </a:pPr>
            <a:r>
              <a:rPr lang="en-US" sz="2800">
                <a:effectLst>
                  <a:outerShdw blurRad="38100" dist="38100" dir="2700000" algn="tl">
                    <a:srgbClr val="000000">
                      <a:alpha val="43137"/>
                    </a:srgbClr>
                  </a:outerShdw>
                </a:effectLst>
                <a:latin typeface="Times New Roman" pitchFamily="18" charset="0"/>
                <a:cs typeface="Times New Roman" pitchFamily="18" charset="0"/>
              </a:rPr>
              <a:t>Procedure P(i: integer);</a:t>
            </a:r>
          </a:p>
          <a:p>
            <a:pPr marL="0" indent="0">
              <a:buNone/>
            </a:pPr>
            <a:r>
              <a:rPr lang="en-US" sz="2800">
                <a:effectLst>
                  <a:outerShdw blurRad="38100" dist="38100" dir="2700000" algn="tl">
                    <a:srgbClr val="000000">
                      <a:alpha val="43137"/>
                    </a:srgbClr>
                  </a:outerShdw>
                </a:effectLst>
                <a:latin typeface="Times New Roman" pitchFamily="18" charset="0"/>
                <a:cs typeface="Times New Roman" pitchFamily="18" charset="0"/>
              </a:rPr>
              <a:t>Begin</a:t>
            </a:r>
          </a:p>
          <a:p>
            <a:pPr marL="0" indent="0">
              <a:buNone/>
            </a:pPr>
            <a:r>
              <a:rPr lang="en-US" sz="2800">
                <a:effectLst>
                  <a:outerShdw blurRad="38100" dist="38100" dir="2700000" algn="tl">
                    <a:srgbClr val="000000">
                      <a:alpha val="43137"/>
                    </a:srgbClr>
                  </a:outerShdw>
                </a:effectLst>
                <a:latin typeface="Times New Roman" pitchFamily="18" charset="0"/>
                <a:cs typeface="Times New Roman" pitchFamily="18" charset="0"/>
              </a:rPr>
              <a:t>	Repeat</a:t>
            </a:r>
          </a:p>
          <a:p>
            <a:pPr marL="0" indent="0">
              <a:buNone/>
            </a:pPr>
            <a:r>
              <a:rPr lang="en-US" sz="2800">
                <a:effectLst>
                  <a:outerShdw blurRad="38100" dist="38100" dir="2700000" algn="tl">
                    <a:srgbClr val="000000">
                      <a:alpha val="43137"/>
                    </a:srgbClr>
                  </a:outerShdw>
                </a:effectLst>
                <a:latin typeface="Times New Roman" pitchFamily="18" charset="0"/>
                <a:cs typeface="Times New Roman" pitchFamily="18" charset="0"/>
              </a:rPr>
              <a:t>		CLI;	</a:t>
            </a:r>
          </a:p>
          <a:p>
            <a:pPr marL="0" indent="0">
              <a:buNone/>
            </a:pPr>
            <a:r>
              <a:rPr lang="en-US" sz="2800">
                <a:effectLst>
                  <a:outerShdw blurRad="38100" dist="38100" dir="2700000" algn="tl">
                    <a:srgbClr val="000000">
                      <a:alpha val="43137"/>
                    </a:srgbClr>
                  </a:outerShdw>
                </a:effectLst>
                <a:latin typeface="Times New Roman" pitchFamily="18" charset="0"/>
                <a:cs typeface="Times New Roman" pitchFamily="18" charset="0"/>
              </a:rPr>
              <a:t>		&lt;Đoạn găng của P&gt;;</a:t>
            </a:r>
          </a:p>
          <a:p>
            <a:pPr marL="0" indent="0">
              <a:buNone/>
            </a:pPr>
            <a:r>
              <a:rPr lang="en-US" sz="2800">
                <a:effectLst>
                  <a:outerShdw blurRad="38100" dist="38100" dir="2700000" algn="tl">
                    <a:srgbClr val="000000">
                      <a:alpha val="43137"/>
                    </a:srgbClr>
                  </a:outerShdw>
                </a:effectLst>
                <a:latin typeface="Times New Roman" pitchFamily="18" charset="0"/>
                <a:cs typeface="Times New Roman" pitchFamily="18" charset="0"/>
              </a:rPr>
              <a:t>		STI;					</a:t>
            </a:r>
            <a:endParaRPr lang="en-US" sz="2800" smtClean="0">
              <a:effectLst>
                <a:outerShdw blurRad="38100" dist="38100" dir="2700000" algn="tl">
                  <a:srgbClr val="000000">
                    <a:alpha val="43137"/>
                  </a:srgbClr>
                </a:outerShdw>
              </a:effectLst>
              <a:latin typeface="Times New Roman" pitchFamily="18" charset="0"/>
              <a:cs typeface="Times New Roman" pitchFamily="18" charset="0"/>
            </a:endParaRPr>
          </a:p>
          <a:p>
            <a:pPr marL="0" indent="0">
              <a:buNone/>
            </a:pPr>
            <a:r>
              <a:rPr lang="en-US" sz="2800" smtClean="0">
                <a:effectLst>
                  <a:outerShdw blurRad="38100" dist="38100" dir="2700000" algn="tl">
                    <a:srgbClr val="000000">
                      <a:alpha val="43137"/>
                    </a:srgbClr>
                  </a:outerShdw>
                </a:effectLst>
                <a:latin typeface="Times New Roman" pitchFamily="18" charset="0"/>
                <a:cs typeface="Times New Roman" pitchFamily="18" charset="0"/>
              </a:rPr>
              <a:t>		&lt;</a:t>
            </a:r>
            <a:r>
              <a:rPr lang="en-US" sz="2800">
                <a:effectLst>
                  <a:outerShdw blurRad="38100" dist="38100" dir="2700000" algn="tl">
                    <a:srgbClr val="000000">
                      <a:alpha val="43137"/>
                    </a:srgbClr>
                  </a:outerShdw>
                </a:effectLst>
                <a:latin typeface="Times New Roman" pitchFamily="18" charset="0"/>
                <a:cs typeface="Times New Roman" pitchFamily="18" charset="0"/>
              </a:rPr>
              <a:t>Đoạn không găng&gt;;</a:t>
            </a:r>
          </a:p>
          <a:p>
            <a:pPr marL="0" indent="0">
              <a:buNone/>
            </a:pPr>
            <a:r>
              <a:rPr lang="en-US" sz="2800">
                <a:effectLst>
                  <a:outerShdw blurRad="38100" dist="38100" dir="2700000" algn="tl">
                    <a:srgbClr val="000000">
                      <a:alpha val="43137"/>
                    </a:srgbClr>
                  </a:outerShdw>
                </a:effectLst>
                <a:latin typeface="Times New Roman" pitchFamily="18" charset="0"/>
                <a:cs typeface="Times New Roman" pitchFamily="18" charset="0"/>
              </a:rPr>
              <a:t>	Until  false</a:t>
            </a:r>
          </a:p>
          <a:p>
            <a:pPr marL="0" indent="0">
              <a:buNone/>
            </a:pPr>
            <a:r>
              <a:rPr lang="en-US" sz="2800">
                <a:effectLst>
                  <a:outerShdw blurRad="38100" dist="38100" dir="2700000" algn="tl">
                    <a:srgbClr val="000000">
                      <a:alpha val="43137"/>
                    </a:srgbClr>
                  </a:outerShdw>
                </a:effectLst>
                <a:latin typeface="Times New Roman" pitchFamily="18" charset="0"/>
                <a:cs typeface="Times New Roman" pitchFamily="18" charset="0"/>
              </a:rPr>
              <a:t>En</a:t>
            </a:r>
            <a:r>
              <a:rPr lang="en-US">
                <a:effectLst>
                  <a:outerShdw blurRad="38100" dist="38100" dir="2700000" algn="tl">
                    <a:srgbClr val="000000">
                      <a:alpha val="43137"/>
                    </a:srgbClr>
                  </a:outerShdw>
                </a:effectLst>
                <a:latin typeface="Times New Roman" pitchFamily="18" charset="0"/>
                <a:cs typeface="Times New Roman" pitchFamily="18" charset="0"/>
              </a:rPr>
              <a:t>d; </a:t>
            </a:r>
          </a:p>
        </p:txBody>
      </p:sp>
    </p:spTree>
    <p:extLst>
      <p:ext uri="{BB962C8B-B14F-4D97-AF65-F5344CB8AC3E}">
        <p14:creationId xmlns:p14="http://schemas.microsoft.com/office/powerpoint/2010/main" val="7344822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4259">
                                            <p:txEl>
                                              <p:pRg st="1" end="1"/>
                                            </p:txEl>
                                          </p:spTgt>
                                        </p:tgtEl>
                                        <p:attrNameLst>
                                          <p:attrName>style.visibility</p:attrName>
                                        </p:attrNameLst>
                                      </p:cBhvr>
                                      <p:to>
                                        <p:strVal val="visible"/>
                                      </p:to>
                                    </p:set>
                                    <p:animEffect transition="in" filter="wipe(down)">
                                      <p:cBhvr>
                                        <p:cTn id="25" dur="580">
                                          <p:stCondLst>
                                            <p:cond delay="0"/>
                                          </p:stCondLst>
                                        </p:cTn>
                                        <p:tgtEl>
                                          <p:spTgt spid="224259">
                                            <p:txEl>
                                              <p:pRg st="1" end="1"/>
                                            </p:txEl>
                                          </p:spTgt>
                                        </p:tgtEl>
                                      </p:cBhvr>
                                    </p:animEffect>
                                    <p:anim calcmode="lin" valueType="num">
                                      <p:cBhvr>
                                        <p:cTn id="26" dur="1822" tmFilter="0,0; 0.14,0.36; 0.43,0.73; 0.71,0.91; 1.0,1.0">
                                          <p:stCondLst>
                                            <p:cond delay="0"/>
                                          </p:stCondLst>
                                        </p:cTn>
                                        <p:tgtEl>
                                          <p:spTgt spid="2242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42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42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42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42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4259">
                                            <p:txEl>
                                              <p:pRg st="1" end="1"/>
                                            </p:txEl>
                                          </p:spTgt>
                                        </p:tgtEl>
                                      </p:cBhvr>
                                      <p:to x="100000" y="60000"/>
                                    </p:animScale>
                                    <p:animScale>
                                      <p:cBhvr>
                                        <p:cTn id="32" dur="166" decel="50000">
                                          <p:stCondLst>
                                            <p:cond delay="676"/>
                                          </p:stCondLst>
                                        </p:cTn>
                                        <p:tgtEl>
                                          <p:spTgt spid="224259">
                                            <p:txEl>
                                              <p:pRg st="1" end="1"/>
                                            </p:txEl>
                                          </p:spTgt>
                                        </p:tgtEl>
                                      </p:cBhvr>
                                      <p:to x="100000" y="100000"/>
                                    </p:animScale>
                                    <p:animScale>
                                      <p:cBhvr>
                                        <p:cTn id="33" dur="26">
                                          <p:stCondLst>
                                            <p:cond delay="1312"/>
                                          </p:stCondLst>
                                        </p:cTn>
                                        <p:tgtEl>
                                          <p:spTgt spid="224259">
                                            <p:txEl>
                                              <p:pRg st="1" end="1"/>
                                            </p:txEl>
                                          </p:spTgt>
                                        </p:tgtEl>
                                      </p:cBhvr>
                                      <p:to x="100000" y="80000"/>
                                    </p:animScale>
                                    <p:animScale>
                                      <p:cBhvr>
                                        <p:cTn id="34" dur="166" decel="50000">
                                          <p:stCondLst>
                                            <p:cond delay="1338"/>
                                          </p:stCondLst>
                                        </p:cTn>
                                        <p:tgtEl>
                                          <p:spTgt spid="224259">
                                            <p:txEl>
                                              <p:pRg st="1" end="1"/>
                                            </p:txEl>
                                          </p:spTgt>
                                        </p:tgtEl>
                                      </p:cBhvr>
                                      <p:to x="100000" y="100000"/>
                                    </p:animScale>
                                    <p:animScale>
                                      <p:cBhvr>
                                        <p:cTn id="35" dur="26">
                                          <p:stCondLst>
                                            <p:cond delay="1642"/>
                                          </p:stCondLst>
                                        </p:cTn>
                                        <p:tgtEl>
                                          <p:spTgt spid="224259">
                                            <p:txEl>
                                              <p:pRg st="1" end="1"/>
                                            </p:txEl>
                                          </p:spTgt>
                                        </p:tgtEl>
                                      </p:cBhvr>
                                      <p:to x="100000" y="90000"/>
                                    </p:animScale>
                                    <p:animScale>
                                      <p:cBhvr>
                                        <p:cTn id="36" dur="166" decel="50000">
                                          <p:stCondLst>
                                            <p:cond delay="1668"/>
                                          </p:stCondLst>
                                        </p:cTn>
                                        <p:tgtEl>
                                          <p:spTgt spid="224259">
                                            <p:txEl>
                                              <p:pRg st="1" end="1"/>
                                            </p:txEl>
                                          </p:spTgt>
                                        </p:tgtEl>
                                      </p:cBhvr>
                                      <p:to x="100000" y="100000"/>
                                    </p:animScale>
                                    <p:animScale>
                                      <p:cBhvr>
                                        <p:cTn id="37" dur="26">
                                          <p:stCondLst>
                                            <p:cond delay="1808"/>
                                          </p:stCondLst>
                                        </p:cTn>
                                        <p:tgtEl>
                                          <p:spTgt spid="224259">
                                            <p:txEl>
                                              <p:pRg st="1" end="1"/>
                                            </p:txEl>
                                          </p:spTgt>
                                        </p:tgtEl>
                                      </p:cBhvr>
                                      <p:to x="100000" y="95000"/>
                                    </p:animScale>
                                    <p:animScale>
                                      <p:cBhvr>
                                        <p:cTn id="38" dur="166" decel="50000">
                                          <p:stCondLst>
                                            <p:cond delay="1834"/>
                                          </p:stCondLst>
                                        </p:cTn>
                                        <p:tgtEl>
                                          <p:spTgt spid="22425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24259">
                                            <p:txEl>
                                              <p:pRg st="2" end="2"/>
                                            </p:txEl>
                                          </p:spTgt>
                                        </p:tgtEl>
                                        <p:attrNameLst>
                                          <p:attrName>style.visibility</p:attrName>
                                        </p:attrNameLst>
                                      </p:cBhvr>
                                      <p:to>
                                        <p:strVal val="visible"/>
                                      </p:to>
                                    </p:set>
                                    <p:animEffect transition="in" filter="wipe(down)">
                                      <p:cBhvr>
                                        <p:cTn id="43" dur="580">
                                          <p:stCondLst>
                                            <p:cond delay="0"/>
                                          </p:stCondLst>
                                        </p:cTn>
                                        <p:tgtEl>
                                          <p:spTgt spid="224259">
                                            <p:txEl>
                                              <p:pRg st="2" end="2"/>
                                            </p:txEl>
                                          </p:spTgt>
                                        </p:tgtEl>
                                      </p:cBhvr>
                                    </p:animEffect>
                                    <p:anim calcmode="lin" valueType="num">
                                      <p:cBhvr>
                                        <p:cTn id="44" dur="1822" tmFilter="0,0; 0.14,0.36; 0.43,0.73; 0.71,0.91; 1.0,1.0">
                                          <p:stCondLst>
                                            <p:cond delay="0"/>
                                          </p:stCondLst>
                                        </p:cTn>
                                        <p:tgtEl>
                                          <p:spTgt spid="22425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2425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2425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2425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2425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24259">
                                            <p:txEl>
                                              <p:pRg st="2" end="2"/>
                                            </p:txEl>
                                          </p:spTgt>
                                        </p:tgtEl>
                                      </p:cBhvr>
                                      <p:to x="100000" y="60000"/>
                                    </p:animScale>
                                    <p:animScale>
                                      <p:cBhvr>
                                        <p:cTn id="50" dur="166" decel="50000">
                                          <p:stCondLst>
                                            <p:cond delay="676"/>
                                          </p:stCondLst>
                                        </p:cTn>
                                        <p:tgtEl>
                                          <p:spTgt spid="224259">
                                            <p:txEl>
                                              <p:pRg st="2" end="2"/>
                                            </p:txEl>
                                          </p:spTgt>
                                        </p:tgtEl>
                                      </p:cBhvr>
                                      <p:to x="100000" y="100000"/>
                                    </p:animScale>
                                    <p:animScale>
                                      <p:cBhvr>
                                        <p:cTn id="51" dur="26">
                                          <p:stCondLst>
                                            <p:cond delay="1312"/>
                                          </p:stCondLst>
                                        </p:cTn>
                                        <p:tgtEl>
                                          <p:spTgt spid="224259">
                                            <p:txEl>
                                              <p:pRg st="2" end="2"/>
                                            </p:txEl>
                                          </p:spTgt>
                                        </p:tgtEl>
                                      </p:cBhvr>
                                      <p:to x="100000" y="80000"/>
                                    </p:animScale>
                                    <p:animScale>
                                      <p:cBhvr>
                                        <p:cTn id="52" dur="166" decel="50000">
                                          <p:stCondLst>
                                            <p:cond delay="1338"/>
                                          </p:stCondLst>
                                        </p:cTn>
                                        <p:tgtEl>
                                          <p:spTgt spid="224259">
                                            <p:txEl>
                                              <p:pRg st="2" end="2"/>
                                            </p:txEl>
                                          </p:spTgt>
                                        </p:tgtEl>
                                      </p:cBhvr>
                                      <p:to x="100000" y="100000"/>
                                    </p:animScale>
                                    <p:animScale>
                                      <p:cBhvr>
                                        <p:cTn id="53" dur="26">
                                          <p:stCondLst>
                                            <p:cond delay="1642"/>
                                          </p:stCondLst>
                                        </p:cTn>
                                        <p:tgtEl>
                                          <p:spTgt spid="224259">
                                            <p:txEl>
                                              <p:pRg st="2" end="2"/>
                                            </p:txEl>
                                          </p:spTgt>
                                        </p:tgtEl>
                                      </p:cBhvr>
                                      <p:to x="100000" y="90000"/>
                                    </p:animScale>
                                    <p:animScale>
                                      <p:cBhvr>
                                        <p:cTn id="54" dur="166" decel="50000">
                                          <p:stCondLst>
                                            <p:cond delay="1668"/>
                                          </p:stCondLst>
                                        </p:cTn>
                                        <p:tgtEl>
                                          <p:spTgt spid="224259">
                                            <p:txEl>
                                              <p:pRg st="2" end="2"/>
                                            </p:txEl>
                                          </p:spTgt>
                                        </p:tgtEl>
                                      </p:cBhvr>
                                      <p:to x="100000" y="100000"/>
                                    </p:animScale>
                                    <p:animScale>
                                      <p:cBhvr>
                                        <p:cTn id="55" dur="26">
                                          <p:stCondLst>
                                            <p:cond delay="1808"/>
                                          </p:stCondLst>
                                        </p:cTn>
                                        <p:tgtEl>
                                          <p:spTgt spid="224259">
                                            <p:txEl>
                                              <p:pRg st="2" end="2"/>
                                            </p:txEl>
                                          </p:spTgt>
                                        </p:tgtEl>
                                      </p:cBhvr>
                                      <p:to x="100000" y="95000"/>
                                    </p:animScale>
                                    <p:animScale>
                                      <p:cBhvr>
                                        <p:cTn id="56" dur="166" decel="50000">
                                          <p:stCondLst>
                                            <p:cond delay="1834"/>
                                          </p:stCondLst>
                                        </p:cTn>
                                        <p:tgtEl>
                                          <p:spTgt spid="224259">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24259">
                                            <p:txEl>
                                              <p:pRg st="3" end="3"/>
                                            </p:txEl>
                                          </p:spTgt>
                                        </p:tgtEl>
                                        <p:attrNameLst>
                                          <p:attrName>style.visibility</p:attrName>
                                        </p:attrNameLst>
                                      </p:cBhvr>
                                      <p:to>
                                        <p:strVal val="visible"/>
                                      </p:to>
                                    </p:set>
                                    <p:animEffect transition="in" filter="wipe(down)">
                                      <p:cBhvr>
                                        <p:cTn id="61" dur="580">
                                          <p:stCondLst>
                                            <p:cond delay="0"/>
                                          </p:stCondLst>
                                        </p:cTn>
                                        <p:tgtEl>
                                          <p:spTgt spid="224259">
                                            <p:txEl>
                                              <p:pRg st="3" end="3"/>
                                            </p:txEl>
                                          </p:spTgt>
                                        </p:tgtEl>
                                      </p:cBhvr>
                                    </p:animEffect>
                                    <p:anim calcmode="lin" valueType="num">
                                      <p:cBhvr>
                                        <p:cTn id="62" dur="1822" tmFilter="0,0; 0.14,0.36; 0.43,0.73; 0.71,0.91; 1.0,1.0">
                                          <p:stCondLst>
                                            <p:cond delay="0"/>
                                          </p:stCondLst>
                                        </p:cTn>
                                        <p:tgtEl>
                                          <p:spTgt spid="224259">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24259">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24259">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24259">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24259">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24259">
                                            <p:txEl>
                                              <p:pRg st="3" end="3"/>
                                            </p:txEl>
                                          </p:spTgt>
                                        </p:tgtEl>
                                      </p:cBhvr>
                                      <p:to x="100000" y="60000"/>
                                    </p:animScale>
                                    <p:animScale>
                                      <p:cBhvr>
                                        <p:cTn id="68" dur="166" decel="50000">
                                          <p:stCondLst>
                                            <p:cond delay="676"/>
                                          </p:stCondLst>
                                        </p:cTn>
                                        <p:tgtEl>
                                          <p:spTgt spid="224259">
                                            <p:txEl>
                                              <p:pRg st="3" end="3"/>
                                            </p:txEl>
                                          </p:spTgt>
                                        </p:tgtEl>
                                      </p:cBhvr>
                                      <p:to x="100000" y="100000"/>
                                    </p:animScale>
                                    <p:animScale>
                                      <p:cBhvr>
                                        <p:cTn id="69" dur="26">
                                          <p:stCondLst>
                                            <p:cond delay="1312"/>
                                          </p:stCondLst>
                                        </p:cTn>
                                        <p:tgtEl>
                                          <p:spTgt spid="224259">
                                            <p:txEl>
                                              <p:pRg st="3" end="3"/>
                                            </p:txEl>
                                          </p:spTgt>
                                        </p:tgtEl>
                                      </p:cBhvr>
                                      <p:to x="100000" y="80000"/>
                                    </p:animScale>
                                    <p:animScale>
                                      <p:cBhvr>
                                        <p:cTn id="70" dur="166" decel="50000">
                                          <p:stCondLst>
                                            <p:cond delay="1338"/>
                                          </p:stCondLst>
                                        </p:cTn>
                                        <p:tgtEl>
                                          <p:spTgt spid="224259">
                                            <p:txEl>
                                              <p:pRg st="3" end="3"/>
                                            </p:txEl>
                                          </p:spTgt>
                                        </p:tgtEl>
                                      </p:cBhvr>
                                      <p:to x="100000" y="100000"/>
                                    </p:animScale>
                                    <p:animScale>
                                      <p:cBhvr>
                                        <p:cTn id="71" dur="26">
                                          <p:stCondLst>
                                            <p:cond delay="1642"/>
                                          </p:stCondLst>
                                        </p:cTn>
                                        <p:tgtEl>
                                          <p:spTgt spid="224259">
                                            <p:txEl>
                                              <p:pRg st="3" end="3"/>
                                            </p:txEl>
                                          </p:spTgt>
                                        </p:tgtEl>
                                      </p:cBhvr>
                                      <p:to x="100000" y="90000"/>
                                    </p:animScale>
                                    <p:animScale>
                                      <p:cBhvr>
                                        <p:cTn id="72" dur="166" decel="50000">
                                          <p:stCondLst>
                                            <p:cond delay="1668"/>
                                          </p:stCondLst>
                                        </p:cTn>
                                        <p:tgtEl>
                                          <p:spTgt spid="224259">
                                            <p:txEl>
                                              <p:pRg st="3" end="3"/>
                                            </p:txEl>
                                          </p:spTgt>
                                        </p:tgtEl>
                                      </p:cBhvr>
                                      <p:to x="100000" y="100000"/>
                                    </p:animScale>
                                    <p:animScale>
                                      <p:cBhvr>
                                        <p:cTn id="73" dur="26">
                                          <p:stCondLst>
                                            <p:cond delay="1808"/>
                                          </p:stCondLst>
                                        </p:cTn>
                                        <p:tgtEl>
                                          <p:spTgt spid="224259">
                                            <p:txEl>
                                              <p:pRg st="3" end="3"/>
                                            </p:txEl>
                                          </p:spTgt>
                                        </p:tgtEl>
                                      </p:cBhvr>
                                      <p:to x="100000" y="95000"/>
                                    </p:animScale>
                                    <p:animScale>
                                      <p:cBhvr>
                                        <p:cTn id="74" dur="166" decel="50000">
                                          <p:stCondLst>
                                            <p:cond delay="1834"/>
                                          </p:stCondLst>
                                        </p:cTn>
                                        <p:tgtEl>
                                          <p:spTgt spid="224259">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24259">
                                            <p:txEl>
                                              <p:pRg st="4" end="4"/>
                                            </p:txEl>
                                          </p:spTgt>
                                        </p:tgtEl>
                                        <p:attrNameLst>
                                          <p:attrName>style.visibility</p:attrName>
                                        </p:attrNameLst>
                                      </p:cBhvr>
                                      <p:to>
                                        <p:strVal val="visible"/>
                                      </p:to>
                                    </p:set>
                                    <p:animEffect transition="in" filter="wipe(down)">
                                      <p:cBhvr>
                                        <p:cTn id="79" dur="580">
                                          <p:stCondLst>
                                            <p:cond delay="0"/>
                                          </p:stCondLst>
                                        </p:cTn>
                                        <p:tgtEl>
                                          <p:spTgt spid="224259">
                                            <p:txEl>
                                              <p:pRg st="4" end="4"/>
                                            </p:txEl>
                                          </p:spTgt>
                                        </p:tgtEl>
                                      </p:cBhvr>
                                    </p:animEffect>
                                    <p:anim calcmode="lin" valueType="num">
                                      <p:cBhvr>
                                        <p:cTn id="80" dur="1822" tmFilter="0,0; 0.14,0.36; 0.43,0.73; 0.71,0.91; 1.0,1.0">
                                          <p:stCondLst>
                                            <p:cond delay="0"/>
                                          </p:stCondLst>
                                        </p:cTn>
                                        <p:tgtEl>
                                          <p:spTgt spid="224259">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24259">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24259">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24259">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24259">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24259">
                                            <p:txEl>
                                              <p:pRg st="4" end="4"/>
                                            </p:txEl>
                                          </p:spTgt>
                                        </p:tgtEl>
                                      </p:cBhvr>
                                      <p:to x="100000" y="60000"/>
                                    </p:animScale>
                                    <p:animScale>
                                      <p:cBhvr>
                                        <p:cTn id="86" dur="166" decel="50000">
                                          <p:stCondLst>
                                            <p:cond delay="676"/>
                                          </p:stCondLst>
                                        </p:cTn>
                                        <p:tgtEl>
                                          <p:spTgt spid="224259">
                                            <p:txEl>
                                              <p:pRg st="4" end="4"/>
                                            </p:txEl>
                                          </p:spTgt>
                                        </p:tgtEl>
                                      </p:cBhvr>
                                      <p:to x="100000" y="100000"/>
                                    </p:animScale>
                                    <p:animScale>
                                      <p:cBhvr>
                                        <p:cTn id="87" dur="26">
                                          <p:stCondLst>
                                            <p:cond delay="1312"/>
                                          </p:stCondLst>
                                        </p:cTn>
                                        <p:tgtEl>
                                          <p:spTgt spid="224259">
                                            <p:txEl>
                                              <p:pRg st="4" end="4"/>
                                            </p:txEl>
                                          </p:spTgt>
                                        </p:tgtEl>
                                      </p:cBhvr>
                                      <p:to x="100000" y="80000"/>
                                    </p:animScale>
                                    <p:animScale>
                                      <p:cBhvr>
                                        <p:cTn id="88" dur="166" decel="50000">
                                          <p:stCondLst>
                                            <p:cond delay="1338"/>
                                          </p:stCondLst>
                                        </p:cTn>
                                        <p:tgtEl>
                                          <p:spTgt spid="224259">
                                            <p:txEl>
                                              <p:pRg st="4" end="4"/>
                                            </p:txEl>
                                          </p:spTgt>
                                        </p:tgtEl>
                                      </p:cBhvr>
                                      <p:to x="100000" y="100000"/>
                                    </p:animScale>
                                    <p:animScale>
                                      <p:cBhvr>
                                        <p:cTn id="89" dur="26">
                                          <p:stCondLst>
                                            <p:cond delay="1642"/>
                                          </p:stCondLst>
                                        </p:cTn>
                                        <p:tgtEl>
                                          <p:spTgt spid="224259">
                                            <p:txEl>
                                              <p:pRg st="4" end="4"/>
                                            </p:txEl>
                                          </p:spTgt>
                                        </p:tgtEl>
                                      </p:cBhvr>
                                      <p:to x="100000" y="90000"/>
                                    </p:animScale>
                                    <p:animScale>
                                      <p:cBhvr>
                                        <p:cTn id="90" dur="166" decel="50000">
                                          <p:stCondLst>
                                            <p:cond delay="1668"/>
                                          </p:stCondLst>
                                        </p:cTn>
                                        <p:tgtEl>
                                          <p:spTgt spid="224259">
                                            <p:txEl>
                                              <p:pRg st="4" end="4"/>
                                            </p:txEl>
                                          </p:spTgt>
                                        </p:tgtEl>
                                      </p:cBhvr>
                                      <p:to x="100000" y="100000"/>
                                    </p:animScale>
                                    <p:animScale>
                                      <p:cBhvr>
                                        <p:cTn id="91" dur="26">
                                          <p:stCondLst>
                                            <p:cond delay="1808"/>
                                          </p:stCondLst>
                                        </p:cTn>
                                        <p:tgtEl>
                                          <p:spTgt spid="224259">
                                            <p:txEl>
                                              <p:pRg st="4" end="4"/>
                                            </p:txEl>
                                          </p:spTgt>
                                        </p:tgtEl>
                                      </p:cBhvr>
                                      <p:to x="100000" y="95000"/>
                                    </p:animScale>
                                    <p:animScale>
                                      <p:cBhvr>
                                        <p:cTn id="92" dur="166" decel="50000">
                                          <p:stCondLst>
                                            <p:cond delay="1834"/>
                                          </p:stCondLst>
                                        </p:cTn>
                                        <p:tgtEl>
                                          <p:spTgt spid="224259">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224259">
                                            <p:txEl>
                                              <p:pRg st="5" end="5"/>
                                            </p:txEl>
                                          </p:spTgt>
                                        </p:tgtEl>
                                        <p:attrNameLst>
                                          <p:attrName>style.visibility</p:attrName>
                                        </p:attrNameLst>
                                      </p:cBhvr>
                                      <p:to>
                                        <p:strVal val="visible"/>
                                      </p:to>
                                    </p:set>
                                    <p:animEffect transition="in" filter="wipe(down)">
                                      <p:cBhvr>
                                        <p:cTn id="97" dur="580">
                                          <p:stCondLst>
                                            <p:cond delay="0"/>
                                          </p:stCondLst>
                                        </p:cTn>
                                        <p:tgtEl>
                                          <p:spTgt spid="224259">
                                            <p:txEl>
                                              <p:pRg st="5" end="5"/>
                                            </p:txEl>
                                          </p:spTgt>
                                        </p:tgtEl>
                                      </p:cBhvr>
                                    </p:animEffect>
                                    <p:anim calcmode="lin" valueType="num">
                                      <p:cBhvr>
                                        <p:cTn id="98" dur="1822" tmFilter="0,0; 0.14,0.36; 0.43,0.73; 0.71,0.91; 1.0,1.0">
                                          <p:stCondLst>
                                            <p:cond delay="0"/>
                                          </p:stCondLst>
                                        </p:cTn>
                                        <p:tgtEl>
                                          <p:spTgt spid="224259">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224259">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224259">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224259">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224259">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224259">
                                            <p:txEl>
                                              <p:pRg st="5" end="5"/>
                                            </p:txEl>
                                          </p:spTgt>
                                        </p:tgtEl>
                                      </p:cBhvr>
                                      <p:to x="100000" y="60000"/>
                                    </p:animScale>
                                    <p:animScale>
                                      <p:cBhvr>
                                        <p:cTn id="104" dur="166" decel="50000">
                                          <p:stCondLst>
                                            <p:cond delay="676"/>
                                          </p:stCondLst>
                                        </p:cTn>
                                        <p:tgtEl>
                                          <p:spTgt spid="224259">
                                            <p:txEl>
                                              <p:pRg st="5" end="5"/>
                                            </p:txEl>
                                          </p:spTgt>
                                        </p:tgtEl>
                                      </p:cBhvr>
                                      <p:to x="100000" y="100000"/>
                                    </p:animScale>
                                    <p:animScale>
                                      <p:cBhvr>
                                        <p:cTn id="105" dur="26">
                                          <p:stCondLst>
                                            <p:cond delay="1312"/>
                                          </p:stCondLst>
                                        </p:cTn>
                                        <p:tgtEl>
                                          <p:spTgt spid="224259">
                                            <p:txEl>
                                              <p:pRg st="5" end="5"/>
                                            </p:txEl>
                                          </p:spTgt>
                                        </p:tgtEl>
                                      </p:cBhvr>
                                      <p:to x="100000" y="80000"/>
                                    </p:animScale>
                                    <p:animScale>
                                      <p:cBhvr>
                                        <p:cTn id="106" dur="166" decel="50000">
                                          <p:stCondLst>
                                            <p:cond delay="1338"/>
                                          </p:stCondLst>
                                        </p:cTn>
                                        <p:tgtEl>
                                          <p:spTgt spid="224259">
                                            <p:txEl>
                                              <p:pRg st="5" end="5"/>
                                            </p:txEl>
                                          </p:spTgt>
                                        </p:tgtEl>
                                      </p:cBhvr>
                                      <p:to x="100000" y="100000"/>
                                    </p:animScale>
                                    <p:animScale>
                                      <p:cBhvr>
                                        <p:cTn id="107" dur="26">
                                          <p:stCondLst>
                                            <p:cond delay="1642"/>
                                          </p:stCondLst>
                                        </p:cTn>
                                        <p:tgtEl>
                                          <p:spTgt spid="224259">
                                            <p:txEl>
                                              <p:pRg st="5" end="5"/>
                                            </p:txEl>
                                          </p:spTgt>
                                        </p:tgtEl>
                                      </p:cBhvr>
                                      <p:to x="100000" y="90000"/>
                                    </p:animScale>
                                    <p:animScale>
                                      <p:cBhvr>
                                        <p:cTn id="108" dur="166" decel="50000">
                                          <p:stCondLst>
                                            <p:cond delay="1668"/>
                                          </p:stCondLst>
                                        </p:cTn>
                                        <p:tgtEl>
                                          <p:spTgt spid="224259">
                                            <p:txEl>
                                              <p:pRg st="5" end="5"/>
                                            </p:txEl>
                                          </p:spTgt>
                                        </p:tgtEl>
                                      </p:cBhvr>
                                      <p:to x="100000" y="100000"/>
                                    </p:animScale>
                                    <p:animScale>
                                      <p:cBhvr>
                                        <p:cTn id="109" dur="26">
                                          <p:stCondLst>
                                            <p:cond delay="1808"/>
                                          </p:stCondLst>
                                        </p:cTn>
                                        <p:tgtEl>
                                          <p:spTgt spid="224259">
                                            <p:txEl>
                                              <p:pRg st="5" end="5"/>
                                            </p:txEl>
                                          </p:spTgt>
                                        </p:tgtEl>
                                      </p:cBhvr>
                                      <p:to x="100000" y="95000"/>
                                    </p:animScale>
                                    <p:animScale>
                                      <p:cBhvr>
                                        <p:cTn id="110" dur="166" decel="50000">
                                          <p:stCondLst>
                                            <p:cond delay="1834"/>
                                          </p:stCondLst>
                                        </p:cTn>
                                        <p:tgtEl>
                                          <p:spTgt spid="224259">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224259">
                                            <p:txEl>
                                              <p:pRg st="6" end="6"/>
                                            </p:txEl>
                                          </p:spTgt>
                                        </p:tgtEl>
                                        <p:attrNameLst>
                                          <p:attrName>style.visibility</p:attrName>
                                        </p:attrNameLst>
                                      </p:cBhvr>
                                      <p:to>
                                        <p:strVal val="visible"/>
                                      </p:to>
                                    </p:set>
                                    <p:animEffect transition="in" filter="wipe(down)">
                                      <p:cBhvr>
                                        <p:cTn id="115" dur="580">
                                          <p:stCondLst>
                                            <p:cond delay="0"/>
                                          </p:stCondLst>
                                        </p:cTn>
                                        <p:tgtEl>
                                          <p:spTgt spid="224259">
                                            <p:txEl>
                                              <p:pRg st="6" end="6"/>
                                            </p:txEl>
                                          </p:spTgt>
                                        </p:tgtEl>
                                      </p:cBhvr>
                                    </p:animEffect>
                                    <p:anim calcmode="lin" valueType="num">
                                      <p:cBhvr>
                                        <p:cTn id="116" dur="1822" tmFilter="0,0; 0.14,0.36; 0.43,0.73; 0.71,0.91; 1.0,1.0">
                                          <p:stCondLst>
                                            <p:cond delay="0"/>
                                          </p:stCondLst>
                                        </p:cTn>
                                        <p:tgtEl>
                                          <p:spTgt spid="224259">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224259">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224259">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224259">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224259">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224259">
                                            <p:txEl>
                                              <p:pRg st="6" end="6"/>
                                            </p:txEl>
                                          </p:spTgt>
                                        </p:tgtEl>
                                      </p:cBhvr>
                                      <p:to x="100000" y="60000"/>
                                    </p:animScale>
                                    <p:animScale>
                                      <p:cBhvr>
                                        <p:cTn id="122" dur="166" decel="50000">
                                          <p:stCondLst>
                                            <p:cond delay="676"/>
                                          </p:stCondLst>
                                        </p:cTn>
                                        <p:tgtEl>
                                          <p:spTgt spid="224259">
                                            <p:txEl>
                                              <p:pRg st="6" end="6"/>
                                            </p:txEl>
                                          </p:spTgt>
                                        </p:tgtEl>
                                      </p:cBhvr>
                                      <p:to x="100000" y="100000"/>
                                    </p:animScale>
                                    <p:animScale>
                                      <p:cBhvr>
                                        <p:cTn id="123" dur="26">
                                          <p:stCondLst>
                                            <p:cond delay="1312"/>
                                          </p:stCondLst>
                                        </p:cTn>
                                        <p:tgtEl>
                                          <p:spTgt spid="224259">
                                            <p:txEl>
                                              <p:pRg st="6" end="6"/>
                                            </p:txEl>
                                          </p:spTgt>
                                        </p:tgtEl>
                                      </p:cBhvr>
                                      <p:to x="100000" y="80000"/>
                                    </p:animScale>
                                    <p:animScale>
                                      <p:cBhvr>
                                        <p:cTn id="124" dur="166" decel="50000">
                                          <p:stCondLst>
                                            <p:cond delay="1338"/>
                                          </p:stCondLst>
                                        </p:cTn>
                                        <p:tgtEl>
                                          <p:spTgt spid="224259">
                                            <p:txEl>
                                              <p:pRg st="6" end="6"/>
                                            </p:txEl>
                                          </p:spTgt>
                                        </p:tgtEl>
                                      </p:cBhvr>
                                      <p:to x="100000" y="100000"/>
                                    </p:animScale>
                                    <p:animScale>
                                      <p:cBhvr>
                                        <p:cTn id="125" dur="26">
                                          <p:stCondLst>
                                            <p:cond delay="1642"/>
                                          </p:stCondLst>
                                        </p:cTn>
                                        <p:tgtEl>
                                          <p:spTgt spid="224259">
                                            <p:txEl>
                                              <p:pRg st="6" end="6"/>
                                            </p:txEl>
                                          </p:spTgt>
                                        </p:tgtEl>
                                      </p:cBhvr>
                                      <p:to x="100000" y="90000"/>
                                    </p:animScale>
                                    <p:animScale>
                                      <p:cBhvr>
                                        <p:cTn id="126" dur="166" decel="50000">
                                          <p:stCondLst>
                                            <p:cond delay="1668"/>
                                          </p:stCondLst>
                                        </p:cTn>
                                        <p:tgtEl>
                                          <p:spTgt spid="224259">
                                            <p:txEl>
                                              <p:pRg st="6" end="6"/>
                                            </p:txEl>
                                          </p:spTgt>
                                        </p:tgtEl>
                                      </p:cBhvr>
                                      <p:to x="100000" y="100000"/>
                                    </p:animScale>
                                    <p:animScale>
                                      <p:cBhvr>
                                        <p:cTn id="127" dur="26">
                                          <p:stCondLst>
                                            <p:cond delay="1808"/>
                                          </p:stCondLst>
                                        </p:cTn>
                                        <p:tgtEl>
                                          <p:spTgt spid="224259">
                                            <p:txEl>
                                              <p:pRg st="6" end="6"/>
                                            </p:txEl>
                                          </p:spTgt>
                                        </p:tgtEl>
                                      </p:cBhvr>
                                      <p:to x="100000" y="95000"/>
                                    </p:animScale>
                                    <p:animScale>
                                      <p:cBhvr>
                                        <p:cTn id="128" dur="166" decel="50000">
                                          <p:stCondLst>
                                            <p:cond delay="1834"/>
                                          </p:stCondLst>
                                        </p:cTn>
                                        <p:tgtEl>
                                          <p:spTgt spid="224259">
                                            <p:txEl>
                                              <p:pRg st="6" end="6"/>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224259">
                                            <p:txEl>
                                              <p:pRg st="7" end="7"/>
                                            </p:txEl>
                                          </p:spTgt>
                                        </p:tgtEl>
                                        <p:attrNameLst>
                                          <p:attrName>style.visibility</p:attrName>
                                        </p:attrNameLst>
                                      </p:cBhvr>
                                      <p:to>
                                        <p:strVal val="visible"/>
                                      </p:to>
                                    </p:set>
                                    <p:animEffect transition="in" filter="wipe(down)">
                                      <p:cBhvr>
                                        <p:cTn id="133" dur="580">
                                          <p:stCondLst>
                                            <p:cond delay="0"/>
                                          </p:stCondLst>
                                        </p:cTn>
                                        <p:tgtEl>
                                          <p:spTgt spid="224259">
                                            <p:txEl>
                                              <p:pRg st="7" end="7"/>
                                            </p:txEl>
                                          </p:spTgt>
                                        </p:tgtEl>
                                      </p:cBhvr>
                                    </p:animEffect>
                                    <p:anim calcmode="lin" valueType="num">
                                      <p:cBhvr>
                                        <p:cTn id="134" dur="1822" tmFilter="0,0; 0.14,0.36; 0.43,0.73; 0.71,0.91; 1.0,1.0">
                                          <p:stCondLst>
                                            <p:cond delay="0"/>
                                          </p:stCondLst>
                                        </p:cTn>
                                        <p:tgtEl>
                                          <p:spTgt spid="224259">
                                            <p:txEl>
                                              <p:pRg st="7" end="7"/>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224259">
                                            <p:txEl>
                                              <p:pRg st="7" end="7"/>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224259">
                                            <p:txEl>
                                              <p:pRg st="7" end="7"/>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224259">
                                            <p:txEl>
                                              <p:pRg st="7" end="7"/>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224259">
                                            <p:txEl>
                                              <p:pRg st="7" end="7"/>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224259">
                                            <p:txEl>
                                              <p:pRg st="7" end="7"/>
                                            </p:txEl>
                                          </p:spTgt>
                                        </p:tgtEl>
                                      </p:cBhvr>
                                      <p:to x="100000" y="60000"/>
                                    </p:animScale>
                                    <p:animScale>
                                      <p:cBhvr>
                                        <p:cTn id="140" dur="166" decel="50000">
                                          <p:stCondLst>
                                            <p:cond delay="676"/>
                                          </p:stCondLst>
                                        </p:cTn>
                                        <p:tgtEl>
                                          <p:spTgt spid="224259">
                                            <p:txEl>
                                              <p:pRg st="7" end="7"/>
                                            </p:txEl>
                                          </p:spTgt>
                                        </p:tgtEl>
                                      </p:cBhvr>
                                      <p:to x="100000" y="100000"/>
                                    </p:animScale>
                                    <p:animScale>
                                      <p:cBhvr>
                                        <p:cTn id="141" dur="26">
                                          <p:stCondLst>
                                            <p:cond delay="1312"/>
                                          </p:stCondLst>
                                        </p:cTn>
                                        <p:tgtEl>
                                          <p:spTgt spid="224259">
                                            <p:txEl>
                                              <p:pRg st="7" end="7"/>
                                            </p:txEl>
                                          </p:spTgt>
                                        </p:tgtEl>
                                      </p:cBhvr>
                                      <p:to x="100000" y="80000"/>
                                    </p:animScale>
                                    <p:animScale>
                                      <p:cBhvr>
                                        <p:cTn id="142" dur="166" decel="50000">
                                          <p:stCondLst>
                                            <p:cond delay="1338"/>
                                          </p:stCondLst>
                                        </p:cTn>
                                        <p:tgtEl>
                                          <p:spTgt spid="224259">
                                            <p:txEl>
                                              <p:pRg st="7" end="7"/>
                                            </p:txEl>
                                          </p:spTgt>
                                        </p:tgtEl>
                                      </p:cBhvr>
                                      <p:to x="100000" y="100000"/>
                                    </p:animScale>
                                    <p:animScale>
                                      <p:cBhvr>
                                        <p:cTn id="143" dur="26">
                                          <p:stCondLst>
                                            <p:cond delay="1642"/>
                                          </p:stCondLst>
                                        </p:cTn>
                                        <p:tgtEl>
                                          <p:spTgt spid="224259">
                                            <p:txEl>
                                              <p:pRg st="7" end="7"/>
                                            </p:txEl>
                                          </p:spTgt>
                                        </p:tgtEl>
                                      </p:cBhvr>
                                      <p:to x="100000" y="90000"/>
                                    </p:animScale>
                                    <p:animScale>
                                      <p:cBhvr>
                                        <p:cTn id="144" dur="166" decel="50000">
                                          <p:stCondLst>
                                            <p:cond delay="1668"/>
                                          </p:stCondLst>
                                        </p:cTn>
                                        <p:tgtEl>
                                          <p:spTgt spid="224259">
                                            <p:txEl>
                                              <p:pRg st="7" end="7"/>
                                            </p:txEl>
                                          </p:spTgt>
                                        </p:tgtEl>
                                      </p:cBhvr>
                                      <p:to x="100000" y="100000"/>
                                    </p:animScale>
                                    <p:animScale>
                                      <p:cBhvr>
                                        <p:cTn id="145" dur="26">
                                          <p:stCondLst>
                                            <p:cond delay="1808"/>
                                          </p:stCondLst>
                                        </p:cTn>
                                        <p:tgtEl>
                                          <p:spTgt spid="224259">
                                            <p:txEl>
                                              <p:pRg st="7" end="7"/>
                                            </p:txEl>
                                          </p:spTgt>
                                        </p:tgtEl>
                                      </p:cBhvr>
                                      <p:to x="100000" y="95000"/>
                                    </p:animScale>
                                    <p:animScale>
                                      <p:cBhvr>
                                        <p:cTn id="146" dur="166" decel="50000">
                                          <p:stCondLst>
                                            <p:cond delay="1834"/>
                                          </p:stCondLst>
                                        </p:cTn>
                                        <p:tgtEl>
                                          <p:spTgt spid="224259">
                                            <p:txEl>
                                              <p:pRg st="7" end="7"/>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224259">
                                            <p:txEl>
                                              <p:pRg st="8" end="8"/>
                                            </p:txEl>
                                          </p:spTgt>
                                        </p:tgtEl>
                                        <p:attrNameLst>
                                          <p:attrName>style.visibility</p:attrName>
                                        </p:attrNameLst>
                                      </p:cBhvr>
                                      <p:to>
                                        <p:strVal val="visible"/>
                                      </p:to>
                                    </p:set>
                                    <p:animEffect transition="in" filter="wipe(down)">
                                      <p:cBhvr>
                                        <p:cTn id="151" dur="580">
                                          <p:stCondLst>
                                            <p:cond delay="0"/>
                                          </p:stCondLst>
                                        </p:cTn>
                                        <p:tgtEl>
                                          <p:spTgt spid="224259">
                                            <p:txEl>
                                              <p:pRg st="8" end="8"/>
                                            </p:txEl>
                                          </p:spTgt>
                                        </p:tgtEl>
                                      </p:cBhvr>
                                    </p:animEffect>
                                    <p:anim calcmode="lin" valueType="num">
                                      <p:cBhvr>
                                        <p:cTn id="152" dur="1822" tmFilter="0,0; 0.14,0.36; 0.43,0.73; 0.71,0.91; 1.0,1.0">
                                          <p:stCondLst>
                                            <p:cond delay="0"/>
                                          </p:stCondLst>
                                        </p:cTn>
                                        <p:tgtEl>
                                          <p:spTgt spid="224259">
                                            <p:txEl>
                                              <p:pRg st="8" end="8"/>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224259">
                                            <p:txEl>
                                              <p:pRg st="8" end="8"/>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224259">
                                            <p:txEl>
                                              <p:pRg st="8" end="8"/>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224259">
                                            <p:txEl>
                                              <p:pRg st="8" end="8"/>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224259">
                                            <p:txEl>
                                              <p:pRg st="8" end="8"/>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224259">
                                            <p:txEl>
                                              <p:pRg st="8" end="8"/>
                                            </p:txEl>
                                          </p:spTgt>
                                        </p:tgtEl>
                                      </p:cBhvr>
                                      <p:to x="100000" y="60000"/>
                                    </p:animScale>
                                    <p:animScale>
                                      <p:cBhvr>
                                        <p:cTn id="158" dur="166" decel="50000">
                                          <p:stCondLst>
                                            <p:cond delay="676"/>
                                          </p:stCondLst>
                                        </p:cTn>
                                        <p:tgtEl>
                                          <p:spTgt spid="224259">
                                            <p:txEl>
                                              <p:pRg st="8" end="8"/>
                                            </p:txEl>
                                          </p:spTgt>
                                        </p:tgtEl>
                                      </p:cBhvr>
                                      <p:to x="100000" y="100000"/>
                                    </p:animScale>
                                    <p:animScale>
                                      <p:cBhvr>
                                        <p:cTn id="159" dur="26">
                                          <p:stCondLst>
                                            <p:cond delay="1312"/>
                                          </p:stCondLst>
                                        </p:cTn>
                                        <p:tgtEl>
                                          <p:spTgt spid="224259">
                                            <p:txEl>
                                              <p:pRg st="8" end="8"/>
                                            </p:txEl>
                                          </p:spTgt>
                                        </p:tgtEl>
                                      </p:cBhvr>
                                      <p:to x="100000" y="80000"/>
                                    </p:animScale>
                                    <p:animScale>
                                      <p:cBhvr>
                                        <p:cTn id="160" dur="166" decel="50000">
                                          <p:stCondLst>
                                            <p:cond delay="1338"/>
                                          </p:stCondLst>
                                        </p:cTn>
                                        <p:tgtEl>
                                          <p:spTgt spid="224259">
                                            <p:txEl>
                                              <p:pRg st="8" end="8"/>
                                            </p:txEl>
                                          </p:spTgt>
                                        </p:tgtEl>
                                      </p:cBhvr>
                                      <p:to x="100000" y="100000"/>
                                    </p:animScale>
                                    <p:animScale>
                                      <p:cBhvr>
                                        <p:cTn id="161" dur="26">
                                          <p:stCondLst>
                                            <p:cond delay="1642"/>
                                          </p:stCondLst>
                                        </p:cTn>
                                        <p:tgtEl>
                                          <p:spTgt spid="224259">
                                            <p:txEl>
                                              <p:pRg st="8" end="8"/>
                                            </p:txEl>
                                          </p:spTgt>
                                        </p:tgtEl>
                                      </p:cBhvr>
                                      <p:to x="100000" y="90000"/>
                                    </p:animScale>
                                    <p:animScale>
                                      <p:cBhvr>
                                        <p:cTn id="162" dur="166" decel="50000">
                                          <p:stCondLst>
                                            <p:cond delay="1668"/>
                                          </p:stCondLst>
                                        </p:cTn>
                                        <p:tgtEl>
                                          <p:spTgt spid="224259">
                                            <p:txEl>
                                              <p:pRg st="8" end="8"/>
                                            </p:txEl>
                                          </p:spTgt>
                                        </p:tgtEl>
                                      </p:cBhvr>
                                      <p:to x="100000" y="100000"/>
                                    </p:animScale>
                                    <p:animScale>
                                      <p:cBhvr>
                                        <p:cTn id="163" dur="26">
                                          <p:stCondLst>
                                            <p:cond delay="1808"/>
                                          </p:stCondLst>
                                        </p:cTn>
                                        <p:tgtEl>
                                          <p:spTgt spid="224259">
                                            <p:txEl>
                                              <p:pRg st="8" end="8"/>
                                            </p:txEl>
                                          </p:spTgt>
                                        </p:tgtEl>
                                      </p:cBhvr>
                                      <p:to x="100000" y="95000"/>
                                    </p:animScale>
                                    <p:animScale>
                                      <p:cBhvr>
                                        <p:cTn id="164" dur="166" decel="50000">
                                          <p:stCondLst>
                                            <p:cond delay="1834"/>
                                          </p:stCondLst>
                                        </p:cTn>
                                        <p:tgtEl>
                                          <p:spTgt spid="224259">
                                            <p:txEl>
                                              <p:pRg st="8" end="8"/>
                                            </p:txEl>
                                          </p:spTgt>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224259">
                                            <p:txEl>
                                              <p:pRg st="9" end="9"/>
                                            </p:txEl>
                                          </p:spTgt>
                                        </p:tgtEl>
                                        <p:attrNameLst>
                                          <p:attrName>style.visibility</p:attrName>
                                        </p:attrNameLst>
                                      </p:cBhvr>
                                      <p:to>
                                        <p:strVal val="visible"/>
                                      </p:to>
                                    </p:set>
                                    <p:animEffect transition="in" filter="wipe(down)">
                                      <p:cBhvr>
                                        <p:cTn id="169" dur="580">
                                          <p:stCondLst>
                                            <p:cond delay="0"/>
                                          </p:stCondLst>
                                        </p:cTn>
                                        <p:tgtEl>
                                          <p:spTgt spid="224259">
                                            <p:txEl>
                                              <p:pRg st="9" end="9"/>
                                            </p:txEl>
                                          </p:spTgt>
                                        </p:tgtEl>
                                      </p:cBhvr>
                                    </p:animEffect>
                                    <p:anim calcmode="lin" valueType="num">
                                      <p:cBhvr>
                                        <p:cTn id="170" dur="1822" tmFilter="0,0; 0.14,0.36; 0.43,0.73; 0.71,0.91; 1.0,1.0">
                                          <p:stCondLst>
                                            <p:cond delay="0"/>
                                          </p:stCondLst>
                                        </p:cTn>
                                        <p:tgtEl>
                                          <p:spTgt spid="224259">
                                            <p:txEl>
                                              <p:pRg st="9" end="9"/>
                                            </p:txEl>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224259">
                                            <p:txEl>
                                              <p:pRg st="9" end="9"/>
                                            </p:txEl>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224259">
                                            <p:txEl>
                                              <p:pRg st="9" end="9"/>
                                            </p:txEl>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224259">
                                            <p:txEl>
                                              <p:pRg st="9" end="9"/>
                                            </p:txEl>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224259">
                                            <p:txEl>
                                              <p:pRg st="9" end="9"/>
                                            </p:txEl>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224259">
                                            <p:txEl>
                                              <p:pRg st="9" end="9"/>
                                            </p:txEl>
                                          </p:spTgt>
                                        </p:tgtEl>
                                      </p:cBhvr>
                                      <p:to x="100000" y="60000"/>
                                    </p:animScale>
                                    <p:animScale>
                                      <p:cBhvr>
                                        <p:cTn id="176" dur="166" decel="50000">
                                          <p:stCondLst>
                                            <p:cond delay="676"/>
                                          </p:stCondLst>
                                        </p:cTn>
                                        <p:tgtEl>
                                          <p:spTgt spid="224259">
                                            <p:txEl>
                                              <p:pRg st="9" end="9"/>
                                            </p:txEl>
                                          </p:spTgt>
                                        </p:tgtEl>
                                      </p:cBhvr>
                                      <p:to x="100000" y="100000"/>
                                    </p:animScale>
                                    <p:animScale>
                                      <p:cBhvr>
                                        <p:cTn id="177" dur="26">
                                          <p:stCondLst>
                                            <p:cond delay="1312"/>
                                          </p:stCondLst>
                                        </p:cTn>
                                        <p:tgtEl>
                                          <p:spTgt spid="224259">
                                            <p:txEl>
                                              <p:pRg st="9" end="9"/>
                                            </p:txEl>
                                          </p:spTgt>
                                        </p:tgtEl>
                                      </p:cBhvr>
                                      <p:to x="100000" y="80000"/>
                                    </p:animScale>
                                    <p:animScale>
                                      <p:cBhvr>
                                        <p:cTn id="178" dur="166" decel="50000">
                                          <p:stCondLst>
                                            <p:cond delay="1338"/>
                                          </p:stCondLst>
                                        </p:cTn>
                                        <p:tgtEl>
                                          <p:spTgt spid="224259">
                                            <p:txEl>
                                              <p:pRg st="9" end="9"/>
                                            </p:txEl>
                                          </p:spTgt>
                                        </p:tgtEl>
                                      </p:cBhvr>
                                      <p:to x="100000" y="100000"/>
                                    </p:animScale>
                                    <p:animScale>
                                      <p:cBhvr>
                                        <p:cTn id="179" dur="26">
                                          <p:stCondLst>
                                            <p:cond delay="1642"/>
                                          </p:stCondLst>
                                        </p:cTn>
                                        <p:tgtEl>
                                          <p:spTgt spid="224259">
                                            <p:txEl>
                                              <p:pRg st="9" end="9"/>
                                            </p:txEl>
                                          </p:spTgt>
                                        </p:tgtEl>
                                      </p:cBhvr>
                                      <p:to x="100000" y="90000"/>
                                    </p:animScale>
                                    <p:animScale>
                                      <p:cBhvr>
                                        <p:cTn id="180" dur="166" decel="50000">
                                          <p:stCondLst>
                                            <p:cond delay="1668"/>
                                          </p:stCondLst>
                                        </p:cTn>
                                        <p:tgtEl>
                                          <p:spTgt spid="224259">
                                            <p:txEl>
                                              <p:pRg st="9" end="9"/>
                                            </p:txEl>
                                          </p:spTgt>
                                        </p:tgtEl>
                                      </p:cBhvr>
                                      <p:to x="100000" y="100000"/>
                                    </p:animScale>
                                    <p:animScale>
                                      <p:cBhvr>
                                        <p:cTn id="181" dur="26">
                                          <p:stCondLst>
                                            <p:cond delay="1808"/>
                                          </p:stCondLst>
                                        </p:cTn>
                                        <p:tgtEl>
                                          <p:spTgt spid="224259">
                                            <p:txEl>
                                              <p:pRg st="9" end="9"/>
                                            </p:txEl>
                                          </p:spTgt>
                                        </p:tgtEl>
                                      </p:cBhvr>
                                      <p:to x="100000" y="95000"/>
                                    </p:animScale>
                                    <p:animScale>
                                      <p:cBhvr>
                                        <p:cTn id="182" dur="166" decel="50000">
                                          <p:stCondLst>
                                            <p:cond delay="1834"/>
                                          </p:stCondLst>
                                        </p:cTn>
                                        <p:tgtEl>
                                          <p:spTgt spid="224259">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6BDB5-4330-43CC-BA21-8C339CB23379}" type="slidenum">
              <a:rPr lang="en-US"/>
              <a:pPr/>
              <a:t>84</a:t>
            </a:fld>
            <a:endParaRPr lang="en-US"/>
          </a:p>
        </p:txBody>
      </p:sp>
      <p:sp>
        <p:nvSpPr>
          <p:cNvPr id="224258" name="Rectangle 2"/>
          <p:cNvSpPr>
            <a:spLocks noGrp="1" noChangeArrowheads="1"/>
          </p:cNvSpPr>
          <p:nvPr>
            <p:ph type="title"/>
          </p:nvPr>
        </p:nvSpPr>
        <p:spPr>
          <a:xfrm>
            <a:off x="457200" y="274638"/>
            <a:ext cx="8229600" cy="866775"/>
          </a:xfrm>
        </p:spPr>
        <p:txBody>
          <a:bodyPr/>
          <a:lstStyle/>
          <a:p>
            <a:r>
              <a:rPr lang="en-US" smtClean="0">
                <a:solidFill>
                  <a:srgbClr val="FF3300"/>
                </a:solidFill>
              </a:rPr>
              <a:t>Miền găng</a:t>
            </a:r>
            <a:endParaRPr lang="en-US">
              <a:solidFill>
                <a:srgbClr val="FF3300"/>
              </a:solidFill>
            </a:endParaRPr>
          </a:p>
        </p:txBody>
      </p:sp>
      <p:sp>
        <p:nvSpPr>
          <p:cNvPr id="224259" name="Rectangle 3"/>
          <p:cNvSpPr>
            <a:spLocks noGrp="1" noChangeArrowheads="1"/>
          </p:cNvSpPr>
          <p:nvPr>
            <p:ph type="body" idx="1"/>
          </p:nvPr>
        </p:nvSpPr>
        <p:spPr>
          <a:xfrm>
            <a:off x="76200" y="1143000"/>
            <a:ext cx="8877300" cy="5048250"/>
          </a:xfrm>
        </p:spPr>
        <p:txBody>
          <a:bodyPr/>
          <a:lstStyle/>
          <a:p>
            <a:pPr marL="0" indent="0" algn="just">
              <a:buNone/>
            </a:pPr>
            <a:r>
              <a:rPr lang="en-US" b="1" smtClean="0">
                <a:effectLst>
                  <a:outerShdw blurRad="38100" dist="38100" dir="2700000" algn="tl">
                    <a:srgbClr val="000000">
                      <a:alpha val="43137"/>
                    </a:srgbClr>
                  </a:outerShdw>
                </a:effectLst>
                <a:latin typeface="Times New Roman" pitchFamily="18" charset="0"/>
                <a:cs typeface="Times New Roman" pitchFamily="18" charset="0"/>
              </a:rPr>
              <a:t>+ Nhận </a:t>
            </a:r>
            <a:r>
              <a:rPr lang="en-US" b="1">
                <a:effectLst>
                  <a:outerShdw blurRad="38100" dist="38100" dir="2700000" algn="tl">
                    <a:srgbClr val="000000">
                      <a:alpha val="43137"/>
                    </a:srgbClr>
                  </a:outerShdw>
                </a:effectLst>
                <a:latin typeface="Times New Roman" pitchFamily="18" charset="0"/>
                <a:cs typeface="Times New Roman" pitchFamily="18" charset="0"/>
              </a:rPr>
              <a:t>xét:</a:t>
            </a:r>
            <a:endParaRPr lang="en-US">
              <a:effectLst>
                <a:outerShdw blurRad="38100" dist="38100" dir="2700000" algn="tl">
                  <a:srgbClr val="000000">
                    <a:alpha val="43137"/>
                  </a:srgbClr>
                </a:outerShdw>
              </a:effectLst>
              <a:latin typeface="Times New Roman" pitchFamily="18" charset="0"/>
              <a:cs typeface="Times New Roman" pitchFamily="18" charset="0"/>
            </a:endParaRPr>
          </a:p>
          <a:p>
            <a:pPr marL="0" indent="0" algn="just">
              <a:buNone/>
            </a:pPr>
            <a:r>
              <a:rPr lang="en-US" smtClean="0">
                <a:effectLst>
                  <a:outerShdw blurRad="38100" dist="38100" dir="2700000" algn="tl">
                    <a:srgbClr val="000000">
                      <a:alpha val="43137"/>
                    </a:srgbClr>
                  </a:outerShdw>
                </a:effectLst>
                <a:latin typeface="Times New Roman" pitchFamily="18" charset="0"/>
                <a:cs typeface="Times New Roman" pitchFamily="18" charset="0"/>
              </a:rPr>
              <a:t>(1) Giải </a:t>
            </a:r>
            <a:r>
              <a:rPr lang="en-US">
                <a:effectLst>
                  <a:outerShdw blurRad="38100" dist="38100" dir="2700000" algn="tl">
                    <a:srgbClr val="000000">
                      <a:alpha val="43137"/>
                    </a:srgbClr>
                  </a:outerShdw>
                </a:effectLst>
                <a:latin typeface="Times New Roman" pitchFamily="18" charset="0"/>
                <a:cs typeface="Times New Roman" pitchFamily="18" charset="0"/>
              </a:rPr>
              <a:t>pháp điều độ này đơn giản, dễ cài đặt. Tuy nhiên, cần phải có sự  hỗ trợ của CPU và dễ gây ra hiện tượng treo toàn bộ hệ </a:t>
            </a:r>
            <a:r>
              <a:rPr lang="en-US" smtClean="0">
                <a:effectLst>
                  <a:outerShdw blurRad="38100" dist="38100" dir="2700000" algn="tl">
                    <a:srgbClr val="000000">
                      <a:alpha val="43137"/>
                    </a:srgbClr>
                  </a:outerShdw>
                </a:effectLst>
                <a:latin typeface="Times New Roman" pitchFamily="18" charset="0"/>
                <a:cs typeface="Times New Roman" pitchFamily="18" charset="0"/>
              </a:rPr>
              <a:t>thống vì:</a:t>
            </a:r>
          </a:p>
          <a:p>
            <a:pPr marL="0" indent="0" algn="just">
              <a:buNone/>
            </a:pPr>
            <a:r>
              <a:rPr lang="en-US" smtClean="0">
                <a:effectLst>
                  <a:outerShdw blurRad="38100" dist="38100" dir="2700000" algn="tl">
                    <a:srgbClr val="000000">
                      <a:alpha val="43137"/>
                    </a:srgbClr>
                  </a:outerShdw>
                </a:effectLst>
                <a:latin typeface="Times New Roman" pitchFamily="18" charset="0"/>
                <a:cs typeface="Times New Roman" pitchFamily="18" charset="0"/>
              </a:rPr>
              <a:t>- Khi </a:t>
            </a:r>
            <a:r>
              <a:rPr lang="en-US">
                <a:effectLst>
                  <a:outerShdw blurRad="38100" dist="38100" dir="2700000" algn="tl">
                    <a:srgbClr val="000000">
                      <a:alpha val="43137"/>
                    </a:srgbClr>
                  </a:outerShdw>
                </a:effectLst>
                <a:latin typeface="Times New Roman" pitchFamily="18" charset="0"/>
                <a:cs typeface="Times New Roman" pitchFamily="18" charset="0"/>
              </a:rPr>
              <a:t>tiến trình trong đoạn găng không có khả năng ra khỏi đoạn </a:t>
            </a:r>
            <a:r>
              <a:rPr lang="en-US" smtClean="0">
                <a:effectLst>
                  <a:outerShdw blurRad="38100" dist="38100" dir="2700000" algn="tl">
                    <a:srgbClr val="000000">
                      <a:alpha val="43137"/>
                    </a:srgbClr>
                  </a:outerShdw>
                </a:effectLst>
                <a:latin typeface="Times New Roman" pitchFamily="18" charset="0"/>
                <a:cs typeface="Times New Roman" pitchFamily="18" charset="0"/>
              </a:rPr>
              <a:t>găng nên </a:t>
            </a:r>
            <a:r>
              <a:rPr lang="en-US">
                <a:effectLst>
                  <a:outerShdw blurRad="38100" dist="38100" dir="2700000" algn="tl">
                    <a:srgbClr val="000000">
                      <a:alpha val="43137"/>
                    </a:srgbClr>
                  </a:outerShdw>
                </a:effectLst>
                <a:latin typeface="Times New Roman" pitchFamily="18" charset="0"/>
                <a:cs typeface="Times New Roman" pitchFamily="18" charset="0"/>
              </a:rPr>
              <a:t>nó không thể thực hiện chỉ thị STI để mở ngắt cho hệ thống, nên </a:t>
            </a:r>
            <a:r>
              <a:rPr lang="en-US" smtClean="0">
                <a:effectLst>
                  <a:outerShdw blurRad="38100" dist="38100" dir="2700000" algn="tl">
                    <a:srgbClr val="000000">
                      <a:alpha val="43137"/>
                    </a:srgbClr>
                  </a:outerShdw>
                </a:effectLst>
                <a:latin typeface="Times New Roman" pitchFamily="18" charset="0"/>
                <a:cs typeface="Times New Roman" pitchFamily="18" charset="0"/>
              </a:rPr>
              <a:t>không thể có tiến trình nào khác vào miền găng được, hệ </a:t>
            </a:r>
            <a:r>
              <a:rPr lang="en-US">
                <a:effectLst>
                  <a:outerShdw blurRad="38100" dist="38100" dir="2700000" algn="tl">
                    <a:srgbClr val="000000">
                      <a:alpha val="43137"/>
                    </a:srgbClr>
                  </a:outerShdw>
                </a:effectLst>
                <a:latin typeface="Times New Roman" pitchFamily="18" charset="0"/>
                <a:cs typeface="Times New Roman" pitchFamily="18" charset="0"/>
              </a:rPr>
              <a:t>thống bị treo hoàn toàn. </a:t>
            </a:r>
          </a:p>
        </p:txBody>
      </p:sp>
    </p:spTree>
    <p:extLst>
      <p:ext uri="{BB962C8B-B14F-4D97-AF65-F5344CB8AC3E}">
        <p14:creationId xmlns:p14="http://schemas.microsoft.com/office/powerpoint/2010/main" val="12667113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4259">
                                            <p:txEl>
                                              <p:pRg st="1" end="1"/>
                                            </p:txEl>
                                          </p:spTgt>
                                        </p:tgtEl>
                                        <p:attrNameLst>
                                          <p:attrName>style.visibility</p:attrName>
                                        </p:attrNameLst>
                                      </p:cBhvr>
                                      <p:to>
                                        <p:strVal val="visible"/>
                                      </p:to>
                                    </p:set>
                                    <p:animEffect transition="in" filter="wipe(down)">
                                      <p:cBhvr>
                                        <p:cTn id="25" dur="580">
                                          <p:stCondLst>
                                            <p:cond delay="0"/>
                                          </p:stCondLst>
                                        </p:cTn>
                                        <p:tgtEl>
                                          <p:spTgt spid="224259">
                                            <p:txEl>
                                              <p:pRg st="1" end="1"/>
                                            </p:txEl>
                                          </p:spTgt>
                                        </p:tgtEl>
                                      </p:cBhvr>
                                    </p:animEffect>
                                    <p:anim calcmode="lin" valueType="num">
                                      <p:cBhvr>
                                        <p:cTn id="26" dur="1822" tmFilter="0,0; 0.14,0.36; 0.43,0.73; 0.71,0.91; 1.0,1.0">
                                          <p:stCondLst>
                                            <p:cond delay="0"/>
                                          </p:stCondLst>
                                        </p:cTn>
                                        <p:tgtEl>
                                          <p:spTgt spid="2242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42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42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42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42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4259">
                                            <p:txEl>
                                              <p:pRg st="1" end="1"/>
                                            </p:txEl>
                                          </p:spTgt>
                                        </p:tgtEl>
                                      </p:cBhvr>
                                      <p:to x="100000" y="60000"/>
                                    </p:animScale>
                                    <p:animScale>
                                      <p:cBhvr>
                                        <p:cTn id="32" dur="166" decel="50000">
                                          <p:stCondLst>
                                            <p:cond delay="676"/>
                                          </p:stCondLst>
                                        </p:cTn>
                                        <p:tgtEl>
                                          <p:spTgt spid="224259">
                                            <p:txEl>
                                              <p:pRg st="1" end="1"/>
                                            </p:txEl>
                                          </p:spTgt>
                                        </p:tgtEl>
                                      </p:cBhvr>
                                      <p:to x="100000" y="100000"/>
                                    </p:animScale>
                                    <p:animScale>
                                      <p:cBhvr>
                                        <p:cTn id="33" dur="26">
                                          <p:stCondLst>
                                            <p:cond delay="1312"/>
                                          </p:stCondLst>
                                        </p:cTn>
                                        <p:tgtEl>
                                          <p:spTgt spid="224259">
                                            <p:txEl>
                                              <p:pRg st="1" end="1"/>
                                            </p:txEl>
                                          </p:spTgt>
                                        </p:tgtEl>
                                      </p:cBhvr>
                                      <p:to x="100000" y="80000"/>
                                    </p:animScale>
                                    <p:animScale>
                                      <p:cBhvr>
                                        <p:cTn id="34" dur="166" decel="50000">
                                          <p:stCondLst>
                                            <p:cond delay="1338"/>
                                          </p:stCondLst>
                                        </p:cTn>
                                        <p:tgtEl>
                                          <p:spTgt spid="224259">
                                            <p:txEl>
                                              <p:pRg st="1" end="1"/>
                                            </p:txEl>
                                          </p:spTgt>
                                        </p:tgtEl>
                                      </p:cBhvr>
                                      <p:to x="100000" y="100000"/>
                                    </p:animScale>
                                    <p:animScale>
                                      <p:cBhvr>
                                        <p:cTn id="35" dur="26">
                                          <p:stCondLst>
                                            <p:cond delay="1642"/>
                                          </p:stCondLst>
                                        </p:cTn>
                                        <p:tgtEl>
                                          <p:spTgt spid="224259">
                                            <p:txEl>
                                              <p:pRg st="1" end="1"/>
                                            </p:txEl>
                                          </p:spTgt>
                                        </p:tgtEl>
                                      </p:cBhvr>
                                      <p:to x="100000" y="90000"/>
                                    </p:animScale>
                                    <p:animScale>
                                      <p:cBhvr>
                                        <p:cTn id="36" dur="166" decel="50000">
                                          <p:stCondLst>
                                            <p:cond delay="1668"/>
                                          </p:stCondLst>
                                        </p:cTn>
                                        <p:tgtEl>
                                          <p:spTgt spid="224259">
                                            <p:txEl>
                                              <p:pRg st="1" end="1"/>
                                            </p:txEl>
                                          </p:spTgt>
                                        </p:tgtEl>
                                      </p:cBhvr>
                                      <p:to x="100000" y="100000"/>
                                    </p:animScale>
                                    <p:animScale>
                                      <p:cBhvr>
                                        <p:cTn id="37" dur="26">
                                          <p:stCondLst>
                                            <p:cond delay="1808"/>
                                          </p:stCondLst>
                                        </p:cTn>
                                        <p:tgtEl>
                                          <p:spTgt spid="224259">
                                            <p:txEl>
                                              <p:pRg st="1" end="1"/>
                                            </p:txEl>
                                          </p:spTgt>
                                        </p:tgtEl>
                                      </p:cBhvr>
                                      <p:to x="100000" y="95000"/>
                                    </p:animScale>
                                    <p:animScale>
                                      <p:cBhvr>
                                        <p:cTn id="38" dur="166" decel="50000">
                                          <p:stCondLst>
                                            <p:cond delay="1834"/>
                                          </p:stCondLst>
                                        </p:cTn>
                                        <p:tgtEl>
                                          <p:spTgt spid="22425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24259">
                                            <p:txEl>
                                              <p:pRg st="2" end="2"/>
                                            </p:txEl>
                                          </p:spTgt>
                                        </p:tgtEl>
                                        <p:attrNameLst>
                                          <p:attrName>style.visibility</p:attrName>
                                        </p:attrNameLst>
                                      </p:cBhvr>
                                      <p:to>
                                        <p:strVal val="visible"/>
                                      </p:to>
                                    </p:set>
                                    <p:animEffect transition="in" filter="wipe(down)">
                                      <p:cBhvr>
                                        <p:cTn id="43" dur="580">
                                          <p:stCondLst>
                                            <p:cond delay="0"/>
                                          </p:stCondLst>
                                        </p:cTn>
                                        <p:tgtEl>
                                          <p:spTgt spid="224259">
                                            <p:txEl>
                                              <p:pRg st="2" end="2"/>
                                            </p:txEl>
                                          </p:spTgt>
                                        </p:tgtEl>
                                      </p:cBhvr>
                                    </p:animEffect>
                                    <p:anim calcmode="lin" valueType="num">
                                      <p:cBhvr>
                                        <p:cTn id="44" dur="1822" tmFilter="0,0; 0.14,0.36; 0.43,0.73; 0.71,0.91; 1.0,1.0">
                                          <p:stCondLst>
                                            <p:cond delay="0"/>
                                          </p:stCondLst>
                                        </p:cTn>
                                        <p:tgtEl>
                                          <p:spTgt spid="22425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2425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2425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2425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2425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24259">
                                            <p:txEl>
                                              <p:pRg st="2" end="2"/>
                                            </p:txEl>
                                          </p:spTgt>
                                        </p:tgtEl>
                                      </p:cBhvr>
                                      <p:to x="100000" y="60000"/>
                                    </p:animScale>
                                    <p:animScale>
                                      <p:cBhvr>
                                        <p:cTn id="50" dur="166" decel="50000">
                                          <p:stCondLst>
                                            <p:cond delay="676"/>
                                          </p:stCondLst>
                                        </p:cTn>
                                        <p:tgtEl>
                                          <p:spTgt spid="224259">
                                            <p:txEl>
                                              <p:pRg st="2" end="2"/>
                                            </p:txEl>
                                          </p:spTgt>
                                        </p:tgtEl>
                                      </p:cBhvr>
                                      <p:to x="100000" y="100000"/>
                                    </p:animScale>
                                    <p:animScale>
                                      <p:cBhvr>
                                        <p:cTn id="51" dur="26">
                                          <p:stCondLst>
                                            <p:cond delay="1312"/>
                                          </p:stCondLst>
                                        </p:cTn>
                                        <p:tgtEl>
                                          <p:spTgt spid="224259">
                                            <p:txEl>
                                              <p:pRg st="2" end="2"/>
                                            </p:txEl>
                                          </p:spTgt>
                                        </p:tgtEl>
                                      </p:cBhvr>
                                      <p:to x="100000" y="80000"/>
                                    </p:animScale>
                                    <p:animScale>
                                      <p:cBhvr>
                                        <p:cTn id="52" dur="166" decel="50000">
                                          <p:stCondLst>
                                            <p:cond delay="1338"/>
                                          </p:stCondLst>
                                        </p:cTn>
                                        <p:tgtEl>
                                          <p:spTgt spid="224259">
                                            <p:txEl>
                                              <p:pRg st="2" end="2"/>
                                            </p:txEl>
                                          </p:spTgt>
                                        </p:tgtEl>
                                      </p:cBhvr>
                                      <p:to x="100000" y="100000"/>
                                    </p:animScale>
                                    <p:animScale>
                                      <p:cBhvr>
                                        <p:cTn id="53" dur="26">
                                          <p:stCondLst>
                                            <p:cond delay="1642"/>
                                          </p:stCondLst>
                                        </p:cTn>
                                        <p:tgtEl>
                                          <p:spTgt spid="224259">
                                            <p:txEl>
                                              <p:pRg st="2" end="2"/>
                                            </p:txEl>
                                          </p:spTgt>
                                        </p:tgtEl>
                                      </p:cBhvr>
                                      <p:to x="100000" y="90000"/>
                                    </p:animScale>
                                    <p:animScale>
                                      <p:cBhvr>
                                        <p:cTn id="54" dur="166" decel="50000">
                                          <p:stCondLst>
                                            <p:cond delay="1668"/>
                                          </p:stCondLst>
                                        </p:cTn>
                                        <p:tgtEl>
                                          <p:spTgt spid="224259">
                                            <p:txEl>
                                              <p:pRg st="2" end="2"/>
                                            </p:txEl>
                                          </p:spTgt>
                                        </p:tgtEl>
                                      </p:cBhvr>
                                      <p:to x="100000" y="100000"/>
                                    </p:animScale>
                                    <p:animScale>
                                      <p:cBhvr>
                                        <p:cTn id="55" dur="26">
                                          <p:stCondLst>
                                            <p:cond delay="1808"/>
                                          </p:stCondLst>
                                        </p:cTn>
                                        <p:tgtEl>
                                          <p:spTgt spid="224259">
                                            <p:txEl>
                                              <p:pRg st="2" end="2"/>
                                            </p:txEl>
                                          </p:spTgt>
                                        </p:tgtEl>
                                      </p:cBhvr>
                                      <p:to x="100000" y="95000"/>
                                    </p:animScale>
                                    <p:animScale>
                                      <p:cBhvr>
                                        <p:cTn id="56" dur="166" decel="50000">
                                          <p:stCondLst>
                                            <p:cond delay="1834"/>
                                          </p:stCondLst>
                                        </p:cTn>
                                        <p:tgtEl>
                                          <p:spTgt spid="224259">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6BDB5-4330-43CC-BA21-8C339CB23379}" type="slidenum">
              <a:rPr lang="en-US"/>
              <a:pPr/>
              <a:t>85</a:t>
            </a:fld>
            <a:endParaRPr lang="en-US"/>
          </a:p>
        </p:txBody>
      </p:sp>
      <p:sp>
        <p:nvSpPr>
          <p:cNvPr id="224258" name="Rectangle 2"/>
          <p:cNvSpPr>
            <a:spLocks noGrp="1" noChangeArrowheads="1"/>
          </p:cNvSpPr>
          <p:nvPr>
            <p:ph type="title"/>
          </p:nvPr>
        </p:nvSpPr>
        <p:spPr>
          <a:xfrm>
            <a:off x="457200" y="274638"/>
            <a:ext cx="8229600" cy="866775"/>
          </a:xfrm>
        </p:spPr>
        <p:txBody>
          <a:bodyPr/>
          <a:lstStyle/>
          <a:p>
            <a:r>
              <a:rPr lang="en-US" smtClean="0">
                <a:solidFill>
                  <a:srgbClr val="FF3300"/>
                </a:solidFill>
              </a:rPr>
              <a:t>Miền găng</a:t>
            </a:r>
            <a:endParaRPr lang="en-US">
              <a:solidFill>
                <a:srgbClr val="FF3300"/>
              </a:solidFill>
            </a:endParaRPr>
          </a:p>
        </p:txBody>
      </p:sp>
      <p:sp>
        <p:nvSpPr>
          <p:cNvPr id="224259" name="Rectangle 3"/>
          <p:cNvSpPr>
            <a:spLocks noGrp="1" noChangeArrowheads="1"/>
          </p:cNvSpPr>
          <p:nvPr>
            <p:ph type="body" idx="1"/>
          </p:nvPr>
        </p:nvSpPr>
        <p:spPr>
          <a:xfrm>
            <a:off x="76200" y="1143000"/>
            <a:ext cx="8877300" cy="5048250"/>
          </a:xfrm>
        </p:spPr>
        <p:txBody>
          <a:bodyPr/>
          <a:lstStyle/>
          <a:p>
            <a:pPr marL="0" indent="0" algn="just">
              <a:buNone/>
            </a:pPr>
            <a:r>
              <a:rPr lang="en-US" smtClean="0">
                <a:effectLst>
                  <a:outerShdw blurRad="38100" dist="38100" dir="2700000" algn="tl">
                    <a:srgbClr val="000000">
                      <a:alpha val="43137"/>
                    </a:srgbClr>
                  </a:outerShdw>
                </a:effectLst>
                <a:latin typeface="Times New Roman" pitchFamily="18" charset="0"/>
                <a:cs typeface="Times New Roman" pitchFamily="18" charset="0"/>
              </a:rPr>
              <a:t>(2) </a:t>
            </a:r>
            <a:r>
              <a:rPr lang="en-US">
                <a:effectLst>
                  <a:outerShdw blurRad="38100" dist="38100" dir="2700000" algn="tl">
                    <a:srgbClr val="000000">
                      <a:alpha val="43137"/>
                    </a:srgbClr>
                  </a:outerShdw>
                </a:effectLst>
                <a:latin typeface="Times New Roman" pitchFamily="18" charset="0"/>
                <a:cs typeface="Times New Roman" pitchFamily="18" charset="0"/>
              </a:rPr>
              <a:t>Giải pháp này không thể sử dụng trên các hệ thống đa xử lý, vì CLI chỉ cấm ngắt trên </a:t>
            </a:r>
            <a:r>
              <a:rPr lang="en-US" smtClean="0">
                <a:effectLst>
                  <a:outerShdw blurRad="38100" dist="38100" dir="2700000" algn="tl">
                    <a:srgbClr val="000000">
                      <a:alpha val="43137"/>
                    </a:srgbClr>
                  </a:outerShdw>
                </a:effectLst>
                <a:latin typeface="Times New Roman" pitchFamily="18" charset="0"/>
                <a:cs typeface="Times New Roman" pitchFamily="18" charset="0"/>
              </a:rPr>
              <a:t>CPU </a:t>
            </a:r>
            <a:r>
              <a:rPr lang="en-US">
                <a:effectLst>
                  <a:outerShdw blurRad="38100" dist="38100" dir="2700000" algn="tl">
                    <a:srgbClr val="000000">
                      <a:alpha val="43137"/>
                    </a:srgbClr>
                  </a:outerShdw>
                </a:effectLst>
                <a:latin typeface="Times New Roman" pitchFamily="18" charset="0"/>
                <a:cs typeface="Times New Roman" pitchFamily="18" charset="0"/>
              </a:rPr>
              <a:t>hiện tại chứ không thể cấm ngắt của các </a:t>
            </a:r>
            <a:r>
              <a:rPr lang="en-US" smtClean="0">
                <a:effectLst>
                  <a:outerShdw blurRad="38100" dist="38100" dir="2700000" algn="tl">
                    <a:srgbClr val="000000">
                      <a:alpha val="43137"/>
                    </a:srgbClr>
                  </a:outerShdw>
                </a:effectLst>
                <a:latin typeface="Times New Roman" pitchFamily="18" charset="0"/>
                <a:cs typeface="Times New Roman" pitchFamily="18" charset="0"/>
              </a:rPr>
              <a:t>CPU </a:t>
            </a:r>
            <a:r>
              <a:rPr lang="en-US">
                <a:effectLst>
                  <a:outerShdw blurRad="38100" dist="38100" dir="2700000" algn="tl">
                    <a:srgbClr val="000000">
                      <a:alpha val="43137"/>
                    </a:srgbClr>
                  </a:outerShdw>
                </a:effectLst>
                <a:latin typeface="Times New Roman" pitchFamily="18" charset="0"/>
                <a:cs typeface="Times New Roman" pitchFamily="18" charset="0"/>
              </a:rPr>
              <a:t>khác. Tức là, sau khi đã cấm ngắt, tiến trình trong đoạn găng vẫn có thể bị tranh chấp tài nguyên găng bởi các tiến trình trên các </a:t>
            </a:r>
            <a:r>
              <a:rPr lang="en-US" smtClean="0">
                <a:effectLst>
                  <a:outerShdw blurRad="38100" dist="38100" dir="2700000" algn="tl">
                    <a:srgbClr val="000000">
                      <a:alpha val="43137"/>
                    </a:srgbClr>
                  </a:outerShdw>
                </a:effectLst>
                <a:latin typeface="Times New Roman" pitchFamily="18" charset="0"/>
                <a:cs typeface="Times New Roman" pitchFamily="18" charset="0"/>
              </a:rPr>
              <a:t>CPU khác </a:t>
            </a:r>
            <a:r>
              <a:rPr lang="en-US">
                <a:effectLst>
                  <a:outerShdw blurRad="38100" dist="38100" dir="2700000" algn="tl">
                    <a:srgbClr val="000000">
                      <a:alpha val="43137"/>
                    </a:srgbClr>
                  </a:outerShdw>
                </a:effectLst>
                <a:latin typeface="Times New Roman" pitchFamily="18" charset="0"/>
                <a:cs typeface="Times New Roman" pitchFamily="18" charset="0"/>
              </a:rPr>
              <a:t>trong hệ thống.      </a:t>
            </a:r>
          </a:p>
        </p:txBody>
      </p:sp>
    </p:spTree>
    <p:extLst>
      <p:ext uri="{BB962C8B-B14F-4D97-AF65-F5344CB8AC3E}">
        <p14:creationId xmlns:p14="http://schemas.microsoft.com/office/powerpoint/2010/main" val="8225050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6BDB5-4330-43CC-BA21-8C339CB23379}" type="slidenum">
              <a:rPr lang="en-US"/>
              <a:pPr/>
              <a:t>86</a:t>
            </a:fld>
            <a:endParaRPr lang="en-US"/>
          </a:p>
        </p:txBody>
      </p:sp>
      <p:sp>
        <p:nvSpPr>
          <p:cNvPr id="224258" name="Rectangle 2"/>
          <p:cNvSpPr>
            <a:spLocks noGrp="1" noChangeArrowheads="1"/>
          </p:cNvSpPr>
          <p:nvPr>
            <p:ph type="title"/>
          </p:nvPr>
        </p:nvSpPr>
        <p:spPr>
          <a:xfrm>
            <a:off x="457200" y="274638"/>
            <a:ext cx="8229600" cy="866775"/>
          </a:xfrm>
        </p:spPr>
        <p:txBody>
          <a:bodyPr/>
          <a:lstStyle/>
          <a:p>
            <a:r>
              <a:rPr lang="en-US" smtClean="0">
                <a:solidFill>
                  <a:srgbClr val="FF3300"/>
                </a:solidFill>
              </a:rPr>
              <a:t>Miền găng</a:t>
            </a:r>
            <a:endParaRPr lang="en-US">
              <a:solidFill>
                <a:srgbClr val="FF3300"/>
              </a:solidFill>
            </a:endParaRPr>
          </a:p>
        </p:txBody>
      </p:sp>
      <p:sp>
        <p:nvSpPr>
          <p:cNvPr id="224259" name="Rectangle 3"/>
          <p:cNvSpPr>
            <a:spLocks noGrp="1" noChangeArrowheads="1"/>
          </p:cNvSpPr>
          <p:nvPr>
            <p:ph type="body" idx="1"/>
          </p:nvPr>
        </p:nvSpPr>
        <p:spPr>
          <a:xfrm>
            <a:off x="76200" y="1143000"/>
            <a:ext cx="8877300" cy="5048250"/>
          </a:xfrm>
        </p:spPr>
        <p:txBody>
          <a:bodyPr/>
          <a:lstStyle/>
          <a:p>
            <a:pPr lvl="0">
              <a:buFont typeface="Wingdings" pitchFamily="2" charset="2"/>
              <a:buChar char="Ø"/>
            </a:pPr>
            <a:r>
              <a:rPr lang="en-US" smtClean="0"/>
              <a:t> </a:t>
            </a:r>
            <a:r>
              <a:rPr lang="en-US" smtClean="0">
                <a:effectLst>
                  <a:outerShdw blurRad="38100" dist="38100" dir="2700000" algn="tl">
                    <a:srgbClr val="000000">
                      <a:alpha val="43137"/>
                    </a:srgbClr>
                  </a:outerShdw>
                </a:effectLst>
                <a:latin typeface="Times New Roman" pitchFamily="18" charset="0"/>
                <a:cs typeface="Times New Roman" pitchFamily="18" charset="0"/>
              </a:rPr>
              <a:t>Phương </a:t>
            </a:r>
            <a:r>
              <a:rPr lang="en-US">
                <a:effectLst>
                  <a:outerShdw blurRad="38100" dist="38100" dir="2700000" algn="tl">
                    <a:srgbClr val="000000">
                      <a:alpha val="43137"/>
                    </a:srgbClr>
                  </a:outerShdw>
                </a:effectLst>
                <a:latin typeface="Times New Roman" pitchFamily="18" charset="0"/>
                <a:cs typeface="Times New Roman" pitchFamily="18" charset="0"/>
              </a:rPr>
              <a:t>pháp dùng chỉ thị TSL (Test and set)</a:t>
            </a:r>
          </a:p>
          <a:p>
            <a:pPr marL="0" indent="0" algn="just">
              <a:buNone/>
            </a:pPr>
            <a:r>
              <a:rPr lang="en-US" smtClean="0">
                <a:effectLst>
                  <a:outerShdw blurRad="38100" dist="38100" dir="2700000" algn="tl">
                    <a:srgbClr val="000000">
                      <a:alpha val="43137"/>
                    </a:srgbClr>
                  </a:outerShdw>
                </a:effectLst>
                <a:latin typeface="Times New Roman" pitchFamily="18" charset="0"/>
                <a:cs typeface="Times New Roman" pitchFamily="18" charset="0"/>
              </a:rPr>
              <a:t>+ Trong </a:t>
            </a:r>
            <a:r>
              <a:rPr lang="en-US">
                <a:effectLst>
                  <a:outerShdw blurRad="38100" dist="38100" dir="2700000" algn="tl">
                    <a:srgbClr val="000000">
                      <a:alpha val="43137"/>
                    </a:srgbClr>
                  </a:outerShdw>
                </a:effectLst>
                <a:latin typeface="Times New Roman" pitchFamily="18" charset="0"/>
                <a:cs typeface="Times New Roman" pitchFamily="18" charset="0"/>
              </a:rPr>
              <a:t>ví dụ rút tiền ngân hàng ta đã thấy, nguyên nhân của lỗi là do hai thao tác kiểm tra tài khoản và rút tiền, bị tách rời nhau. </a:t>
            </a:r>
            <a:endParaRPr lang="en-US" smtClean="0">
              <a:effectLst>
                <a:outerShdw blurRad="38100" dist="38100" dir="2700000" algn="tl">
                  <a:srgbClr val="000000">
                    <a:alpha val="43137"/>
                  </a:srgbClr>
                </a:outerShdw>
              </a:effectLst>
              <a:latin typeface="Times New Roman" pitchFamily="18" charset="0"/>
              <a:cs typeface="Times New Roman" pitchFamily="18" charset="0"/>
            </a:endParaRPr>
          </a:p>
          <a:p>
            <a:pPr marL="0" indent="0" algn="just">
              <a:buNone/>
            </a:pPr>
            <a:r>
              <a:rPr lang="en-US" smtClean="0">
                <a:effectLst>
                  <a:outerShdw blurRad="38100" dist="38100" dir="2700000" algn="tl">
                    <a:srgbClr val="000000">
                      <a:alpha val="43137"/>
                    </a:srgbClr>
                  </a:outerShdw>
                </a:effectLst>
                <a:latin typeface="Times New Roman" pitchFamily="18" charset="0"/>
                <a:cs typeface="Times New Roman" pitchFamily="18" charset="0"/>
              </a:rPr>
              <a:t>+ Để </a:t>
            </a:r>
            <a:r>
              <a:rPr lang="en-US">
                <a:effectLst>
                  <a:outerShdw blurRad="38100" dist="38100" dir="2700000" algn="tl">
                    <a:srgbClr val="000000">
                      <a:alpha val="43137"/>
                    </a:srgbClr>
                  </a:outerShdw>
                </a:effectLst>
                <a:latin typeface="Times New Roman" pitchFamily="18" charset="0"/>
                <a:cs typeface="Times New Roman" pitchFamily="18" charset="0"/>
              </a:rPr>
              <a:t>tổ chức điều độ cho những trường hợp như vậy, một số CPU cung cấp một chỉ thị đặc biệt cho phép kiểm tra và cập nhật nội dung một vùng nhớ trong một thao tác không thể phân chia được, gọi là Test and Set (TSL). TSL được định nghĩa như sau: </a:t>
            </a:r>
          </a:p>
        </p:txBody>
      </p:sp>
    </p:spTree>
    <p:extLst>
      <p:ext uri="{BB962C8B-B14F-4D97-AF65-F5344CB8AC3E}">
        <p14:creationId xmlns:p14="http://schemas.microsoft.com/office/powerpoint/2010/main" val="4989452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4259">
                                            <p:txEl>
                                              <p:pRg st="1" end="1"/>
                                            </p:txEl>
                                          </p:spTgt>
                                        </p:tgtEl>
                                        <p:attrNameLst>
                                          <p:attrName>style.visibility</p:attrName>
                                        </p:attrNameLst>
                                      </p:cBhvr>
                                      <p:to>
                                        <p:strVal val="visible"/>
                                      </p:to>
                                    </p:set>
                                    <p:animEffect transition="in" filter="wipe(down)">
                                      <p:cBhvr>
                                        <p:cTn id="25" dur="580">
                                          <p:stCondLst>
                                            <p:cond delay="0"/>
                                          </p:stCondLst>
                                        </p:cTn>
                                        <p:tgtEl>
                                          <p:spTgt spid="224259">
                                            <p:txEl>
                                              <p:pRg st="1" end="1"/>
                                            </p:txEl>
                                          </p:spTgt>
                                        </p:tgtEl>
                                      </p:cBhvr>
                                    </p:animEffect>
                                    <p:anim calcmode="lin" valueType="num">
                                      <p:cBhvr>
                                        <p:cTn id="26" dur="1822" tmFilter="0,0; 0.14,0.36; 0.43,0.73; 0.71,0.91; 1.0,1.0">
                                          <p:stCondLst>
                                            <p:cond delay="0"/>
                                          </p:stCondLst>
                                        </p:cTn>
                                        <p:tgtEl>
                                          <p:spTgt spid="2242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42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42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42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42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4259">
                                            <p:txEl>
                                              <p:pRg st="1" end="1"/>
                                            </p:txEl>
                                          </p:spTgt>
                                        </p:tgtEl>
                                      </p:cBhvr>
                                      <p:to x="100000" y="60000"/>
                                    </p:animScale>
                                    <p:animScale>
                                      <p:cBhvr>
                                        <p:cTn id="32" dur="166" decel="50000">
                                          <p:stCondLst>
                                            <p:cond delay="676"/>
                                          </p:stCondLst>
                                        </p:cTn>
                                        <p:tgtEl>
                                          <p:spTgt spid="224259">
                                            <p:txEl>
                                              <p:pRg st="1" end="1"/>
                                            </p:txEl>
                                          </p:spTgt>
                                        </p:tgtEl>
                                      </p:cBhvr>
                                      <p:to x="100000" y="100000"/>
                                    </p:animScale>
                                    <p:animScale>
                                      <p:cBhvr>
                                        <p:cTn id="33" dur="26">
                                          <p:stCondLst>
                                            <p:cond delay="1312"/>
                                          </p:stCondLst>
                                        </p:cTn>
                                        <p:tgtEl>
                                          <p:spTgt spid="224259">
                                            <p:txEl>
                                              <p:pRg st="1" end="1"/>
                                            </p:txEl>
                                          </p:spTgt>
                                        </p:tgtEl>
                                      </p:cBhvr>
                                      <p:to x="100000" y="80000"/>
                                    </p:animScale>
                                    <p:animScale>
                                      <p:cBhvr>
                                        <p:cTn id="34" dur="166" decel="50000">
                                          <p:stCondLst>
                                            <p:cond delay="1338"/>
                                          </p:stCondLst>
                                        </p:cTn>
                                        <p:tgtEl>
                                          <p:spTgt spid="224259">
                                            <p:txEl>
                                              <p:pRg st="1" end="1"/>
                                            </p:txEl>
                                          </p:spTgt>
                                        </p:tgtEl>
                                      </p:cBhvr>
                                      <p:to x="100000" y="100000"/>
                                    </p:animScale>
                                    <p:animScale>
                                      <p:cBhvr>
                                        <p:cTn id="35" dur="26">
                                          <p:stCondLst>
                                            <p:cond delay="1642"/>
                                          </p:stCondLst>
                                        </p:cTn>
                                        <p:tgtEl>
                                          <p:spTgt spid="224259">
                                            <p:txEl>
                                              <p:pRg st="1" end="1"/>
                                            </p:txEl>
                                          </p:spTgt>
                                        </p:tgtEl>
                                      </p:cBhvr>
                                      <p:to x="100000" y="90000"/>
                                    </p:animScale>
                                    <p:animScale>
                                      <p:cBhvr>
                                        <p:cTn id="36" dur="166" decel="50000">
                                          <p:stCondLst>
                                            <p:cond delay="1668"/>
                                          </p:stCondLst>
                                        </p:cTn>
                                        <p:tgtEl>
                                          <p:spTgt spid="224259">
                                            <p:txEl>
                                              <p:pRg st="1" end="1"/>
                                            </p:txEl>
                                          </p:spTgt>
                                        </p:tgtEl>
                                      </p:cBhvr>
                                      <p:to x="100000" y="100000"/>
                                    </p:animScale>
                                    <p:animScale>
                                      <p:cBhvr>
                                        <p:cTn id="37" dur="26">
                                          <p:stCondLst>
                                            <p:cond delay="1808"/>
                                          </p:stCondLst>
                                        </p:cTn>
                                        <p:tgtEl>
                                          <p:spTgt spid="224259">
                                            <p:txEl>
                                              <p:pRg st="1" end="1"/>
                                            </p:txEl>
                                          </p:spTgt>
                                        </p:tgtEl>
                                      </p:cBhvr>
                                      <p:to x="100000" y="95000"/>
                                    </p:animScale>
                                    <p:animScale>
                                      <p:cBhvr>
                                        <p:cTn id="38" dur="166" decel="50000">
                                          <p:stCondLst>
                                            <p:cond delay="1834"/>
                                          </p:stCondLst>
                                        </p:cTn>
                                        <p:tgtEl>
                                          <p:spTgt spid="22425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24259">
                                            <p:txEl>
                                              <p:pRg st="2" end="2"/>
                                            </p:txEl>
                                          </p:spTgt>
                                        </p:tgtEl>
                                        <p:attrNameLst>
                                          <p:attrName>style.visibility</p:attrName>
                                        </p:attrNameLst>
                                      </p:cBhvr>
                                      <p:to>
                                        <p:strVal val="visible"/>
                                      </p:to>
                                    </p:set>
                                    <p:animEffect transition="in" filter="wipe(down)">
                                      <p:cBhvr>
                                        <p:cTn id="43" dur="580">
                                          <p:stCondLst>
                                            <p:cond delay="0"/>
                                          </p:stCondLst>
                                        </p:cTn>
                                        <p:tgtEl>
                                          <p:spTgt spid="224259">
                                            <p:txEl>
                                              <p:pRg st="2" end="2"/>
                                            </p:txEl>
                                          </p:spTgt>
                                        </p:tgtEl>
                                      </p:cBhvr>
                                    </p:animEffect>
                                    <p:anim calcmode="lin" valueType="num">
                                      <p:cBhvr>
                                        <p:cTn id="44" dur="1822" tmFilter="0,0; 0.14,0.36; 0.43,0.73; 0.71,0.91; 1.0,1.0">
                                          <p:stCondLst>
                                            <p:cond delay="0"/>
                                          </p:stCondLst>
                                        </p:cTn>
                                        <p:tgtEl>
                                          <p:spTgt spid="22425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2425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2425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2425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2425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24259">
                                            <p:txEl>
                                              <p:pRg st="2" end="2"/>
                                            </p:txEl>
                                          </p:spTgt>
                                        </p:tgtEl>
                                      </p:cBhvr>
                                      <p:to x="100000" y="60000"/>
                                    </p:animScale>
                                    <p:animScale>
                                      <p:cBhvr>
                                        <p:cTn id="50" dur="166" decel="50000">
                                          <p:stCondLst>
                                            <p:cond delay="676"/>
                                          </p:stCondLst>
                                        </p:cTn>
                                        <p:tgtEl>
                                          <p:spTgt spid="224259">
                                            <p:txEl>
                                              <p:pRg st="2" end="2"/>
                                            </p:txEl>
                                          </p:spTgt>
                                        </p:tgtEl>
                                      </p:cBhvr>
                                      <p:to x="100000" y="100000"/>
                                    </p:animScale>
                                    <p:animScale>
                                      <p:cBhvr>
                                        <p:cTn id="51" dur="26">
                                          <p:stCondLst>
                                            <p:cond delay="1312"/>
                                          </p:stCondLst>
                                        </p:cTn>
                                        <p:tgtEl>
                                          <p:spTgt spid="224259">
                                            <p:txEl>
                                              <p:pRg st="2" end="2"/>
                                            </p:txEl>
                                          </p:spTgt>
                                        </p:tgtEl>
                                      </p:cBhvr>
                                      <p:to x="100000" y="80000"/>
                                    </p:animScale>
                                    <p:animScale>
                                      <p:cBhvr>
                                        <p:cTn id="52" dur="166" decel="50000">
                                          <p:stCondLst>
                                            <p:cond delay="1338"/>
                                          </p:stCondLst>
                                        </p:cTn>
                                        <p:tgtEl>
                                          <p:spTgt spid="224259">
                                            <p:txEl>
                                              <p:pRg st="2" end="2"/>
                                            </p:txEl>
                                          </p:spTgt>
                                        </p:tgtEl>
                                      </p:cBhvr>
                                      <p:to x="100000" y="100000"/>
                                    </p:animScale>
                                    <p:animScale>
                                      <p:cBhvr>
                                        <p:cTn id="53" dur="26">
                                          <p:stCondLst>
                                            <p:cond delay="1642"/>
                                          </p:stCondLst>
                                        </p:cTn>
                                        <p:tgtEl>
                                          <p:spTgt spid="224259">
                                            <p:txEl>
                                              <p:pRg st="2" end="2"/>
                                            </p:txEl>
                                          </p:spTgt>
                                        </p:tgtEl>
                                      </p:cBhvr>
                                      <p:to x="100000" y="90000"/>
                                    </p:animScale>
                                    <p:animScale>
                                      <p:cBhvr>
                                        <p:cTn id="54" dur="166" decel="50000">
                                          <p:stCondLst>
                                            <p:cond delay="1668"/>
                                          </p:stCondLst>
                                        </p:cTn>
                                        <p:tgtEl>
                                          <p:spTgt spid="224259">
                                            <p:txEl>
                                              <p:pRg st="2" end="2"/>
                                            </p:txEl>
                                          </p:spTgt>
                                        </p:tgtEl>
                                      </p:cBhvr>
                                      <p:to x="100000" y="100000"/>
                                    </p:animScale>
                                    <p:animScale>
                                      <p:cBhvr>
                                        <p:cTn id="55" dur="26">
                                          <p:stCondLst>
                                            <p:cond delay="1808"/>
                                          </p:stCondLst>
                                        </p:cTn>
                                        <p:tgtEl>
                                          <p:spTgt spid="224259">
                                            <p:txEl>
                                              <p:pRg st="2" end="2"/>
                                            </p:txEl>
                                          </p:spTgt>
                                        </p:tgtEl>
                                      </p:cBhvr>
                                      <p:to x="100000" y="95000"/>
                                    </p:animScale>
                                    <p:animScale>
                                      <p:cBhvr>
                                        <p:cTn id="56" dur="166" decel="50000">
                                          <p:stCondLst>
                                            <p:cond delay="1834"/>
                                          </p:stCondLst>
                                        </p:cTn>
                                        <p:tgtEl>
                                          <p:spTgt spid="224259">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6BDB5-4330-43CC-BA21-8C339CB23379}" type="slidenum">
              <a:rPr lang="en-US"/>
              <a:pPr/>
              <a:t>87</a:t>
            </a:fld>
            <a:endParaRPr lang="en-US"/>
          </a:p>
        </p:txBody>
      </p:sp>
      <p:sp>
        <p:nvSpPr>
          <p:cNvPr id="224258" name="Rectangle 2"/>
          <p:cNvSpPr>
            <a:spLocks noGrp="1" noChangeArrowheads="1"/>
          </p:cNvSpPr>
          <p:nvPr>
            <p:ph type="title"/>
          </p:nvPr>
        </p:nvSpPr>
        <p:spPr>
          <a:xfrm>
            <a:off x="457200" y="274638"/>
            <a:ext cx="8229600" cy="866775"/>
          </a:xfrm>
        </p:spPr>
        <p:txBody>
          <a:bodyPr/>
          <a:lstStyle/>
          <a:p>
            <a:r>
              <a:rPr lang="en-US" smtClean="0">
                <a:solidFill>
                  <a:srgbClr val="FF3300"/>
                </a:solidFill>
              </a:rPr>
              <a:t>Miền găng</a:t>
            </a:r>
            <a:endParaRPr lang="en-US">
              <a:solidFill>
                <a:srgbClr val="FF3300"/>
              </a:solidFill>
            </a:endParaRPr>
          </a:p>
        </p:txBody>
      </p:sp>
      <p:sp>
        <p:nvSpPr>
          <p:cNvPr id="224259" name="Rectangle 3"/>
          <p:cNvSpPr>
            <a:spLocks noGrp="1" noChangeArrowheads="1"/>
          </p:cNvSpPr>
          <p:nvPr>
            <p:ph type="body" idx="1"/>
          </p:nvPr>
        </p:nvSpPr>
        <p:spPr>
          <a:xfrm>
            <a:off x="76200" y="1143000"/>
            <a:ext cx="8877300" cy="5048250"/>
          </a:xfrm>
        </p:spPr>
        <p:txBody>
          <a:bodyPr/>
          <a:lstStyle/>
          <a:p>
            <a:pPr marL="0" indent="0">
              <a:buNone/>
            </a:pPr>
            <a:r>
              <a:rPr lang="en-US" sz="2800">
                <a:effectLst>
                  <a:outerShdw blurRad="38100" dist="38100" dir="2700000" algn="tl">
                    <a:srgbClr val="000000">
                      <a:alpha val="43137"/>
                    </a:srgbClr>
                  </a:outerShdw>
                </a:effectLst>
              </a:rPr>
              <a:t>Function  TestAndSetLock(Var I: Integer): Boolean;</a:t>
            </a:r>
          </a:p>
          <a:p>
            <a:pPr marL="0" indent="0">
              <a:buNone/>
            </a:pPr>
            <a:r>
              <a:rPr lang="en-US" sz="2800">
                <a:effectLst>
                  <a:outerShdw blurRad="38100" dist="38100" dir="2700000" algn="tl">
                    <a:srgbClr val="000000">
                      <a:alpha val="43137"/>
                    </a:srgbClr>
                  </a:outerShdw>
                </a:effectLst>
              </a:rPr>
              <a:t> </a:t>
            </a:r>
            <a:r>
              <a:rPr lang="en-US" sz="2800" smtClean="0">
                <a:effectLst>
                  <a:outerShdw blurRad="38100" dist="38100" dir="2700000" algn="tl">
                    <a:srgbClr val="000000">
                      <a:alpha val="43137"/>
                    </a:srgbClr>
                  </a:outerShdw>
                </a:effectLst>
              </a:rPr>
              <a:t>    Begin</a:t>
            </a:r>
            <a:endParaRPr lang="en-US" sz="2800">
              <a:effectLst>
                <a:outerShdw blurRad="38100" dist="38100" dir="2700000" algn="tl">
                  <a:srgbClr val="000000">
                    <a:alpha val="43137"/>
                  </a:srgbClr>
                </a:outerShdw>
              </a:effectLst>
            </a:endParaRPr>
          </a:p>
          <a:p>
            <a:pPr marL="0" indent="0">
              <a:buNone/>
            </a:pPr>
            <a:r>
              <a:rPr lang="en-US" sz="2800">
                <a:effectLst>
                  <a:outerShdw blurRad="38100" dist="38100" dir="2700000" algn="tl">
                    <a:srgbClr val="000000">
                      <a:alpha val="43137"/>
                    </a:srgbClr>
                  </a:outerShdw>
                </a:effectLst>
              </a:rPr>
              <a:t>	</a:t>
            </a:r>
            <a:r>
              <a:rPr lang="en-US" sz="2800" smtClean="0">
                <a:effectLst>
                  <a:outerShdw blurRad="38100" dist="38100" dir="2700000" algn="tl">
                    <a:srgbClr val="000000">
                      <a:alpha val="43137"/>
                    </a:srgbClr>
                  </a:outerShdw>
                </a:effectLst>
              </a:rPr>
              <a:t>IF </a:t>
            </a:r>
            <a:r>
              <a:rPr lang="en-US" sz="2800">
                <a:effectLst>
                  <a:outerShdw blurRad="38100" dist="38100" dir="2700000" algn="tl">
                    <a:srgbClr val="000000">
                      <a:alpha val="43137"/>
                    </a:srgbClr>
                  </a:outerShdw>
                </a:effectLst>
              </a:rPr>
              <a:t>I = 0 Then</a:t>
            </a:r>
          </a:p>
          <a:p>
            <a:pPr marL="0" indent="0">
              <a:buNone/>
            </a:pPr>
            <a:r>
              <a:rPr lang="en-US" sz="2800">
                <a:effectLst>
                  <a:outerShdw blurRad="38100" dist="38100" dir="2700000" algn="tl">
                    <a:srgbClr val="000000">
                      <a:alpha val="43137"/>
                    </a:srgbClr>
                  </a:outerShdw>
                </a:effectLst>
              </a:rPr>
              <a:t>		</a:t>
            </a:r>
            <a:r>
              <a:rPr lang="en-US" sz="2800" smtClean="0">
                <a:effectLst>
                  <a:outerShdw blurRad="38100" dist="38100" dir="2700000" algn="tl">
                    <a:srgbClr val="000000">
                      <a:alpha val="43137"/>
                    </a:srgbClr>
                  </a:outerShdw>
                </a:effectLst>
              </a:rPr>
              <a:t>Begin</a:t>
            </a:r>
            <a:endParaRPr lang="en-US" sz="2800">
              <a:effectLst>
                <a:outerShdw blurRad="38100" dist="38100" dir="2700000" algn="tl">
                  <a:srgbClr val="000000">
                    <a:alpha val="43137"/>
                  </a:srgbClr>
                </a:outerShdw>
              </a:effectLst>
            </a:endParaRPr>
          </a:p>
          <a:p>
            <a:pPr marL="0" indent="0">
              <a:buNone/>
            </a:pPr>
            <a:r>
              <a:rPr lang="en-US" sz="2800">
                <a:effectLst>
                  <a:outerShdw blurRad="38100" dist="38100" dir="2700000" algn="tl">
                    <a:srgbClr val="000000">
                      <a:alpha val="43137"/>
                    </a:srgbClr>
                  </a:outerShdw>
                </a:effectLst>
              </a:rPr>
              <a:t>		 </a:t>
            </a:r>
            <a:r>
              <a:rPr lang="en-US" sz="2800" smtClean="0">
                <a:effectLst>
                  <a:outerShdw blurRad="38100" dist="38100" dir="2700000" algn="tl">
                    <a:srgbClr val="000000">
                      <a:alpha val="43137"/>
                    </a:srgbClr>
                  </a:outerShdw>
                </a:effectLst>
              </a:rPr>
              <a:t>   I </a:t>
            </a:r>
            <a:r>
              <a:rPr lang="en-US" sz="2800">
                <a:effectLst>
                  <a:outerShdw blurRad="38100" dist="38100" dir="2700000" algn="tl">
                    <a:srgbClr val="000000">
                      <a:alpha val="43137"/>
                    </a:srgbClr>
                  </a:outerShdw>
                </a:effectLst>
              </a:rPr>
              <a:t>:= 1;	</a:t>
            </a:r>
            <a:r>
              <a:rPr lang="en-US" sz="2800" smtClean="0">
                <a:effectLst>
                  <a:outerShdw blurRad="38100" dist="38100" dir="2700000" algn="tl">
                    <a:srgbClr val="000000">
                      <a:alpha val="43137"/>
                    </a:srgbClr>
                  </a:outerShdw>
                </a:effectLst>
              </a:rPr>
              <a:t>     {</a:t>
            </a:r>
            <a:r>
              <a:rPr lang="en-US" sz="2800">
                <a:effectLst>
                  <a:outerShdw blurRad="38100" dist="38100" dir="2700000" algn="tl">
                    <a:srgbClr val="000000">
                      <a:alpha val="43137"/>
                    </a:srgbClr>
                  </a:outerShdw>
                </a:effectLst>
              </a:rPr>
              <a:t>hai lệnh này </a:t>
            </a:r>
            <a:r>
              <a:rPr lang="en-US" sz="2800" smtClean="0">
                <a:effectLst>
                  <a:outerShdw blurRad="38100" dist="38100" dir="2700000" algn="tl">
                    <a:srgbClr val="000000">
                      <a:alpha val="43137"/>
                    </a:srgbClr>
                  </a:outerShdw>
                </a:effectLst>
              </a:rPr>
              <a:t>không </a:t>
            </a:r>
            <a:r>
              <a:rPr lang="en-US" sz="2800">
                <a:effectLst>
                  <a:outerShdw blurRad="38100" dist="38100" dir="2700000" algn="tl">
                    <a:srgbClr val="000000">
                      <a:alpha val="43137"/>
                    </a:srgbClr>
                  </a:outerShdw>
                </a:effectLst>
              </a:rPr>
              <a:t>tách rời</a:t>
            </a:r>
            <a:r>
              <a:rPr lang="en-US" sz="2800" smtClean="0">
                <a:effectLst>
                  <a:outerShdw blurRad="38100" dist="38100" dir="2700000" algn="tl">
                    <a:srgbClr val="000000">
                      <a:alpha val="43137"/>
                    </a:srgbClr>
                  </a:outerShdw>
                </a:effectLst>
              </a:rPr>
              <a:t>}</a:t>
            </a:r>
            <a:endParaRPr lang="en-US" sz="2800">
              <a:effectLst>
                <a:outerShdw blurRad="38100" dist="38100" dir="2700000" algn="tl">
                  <a:srgbClr val="000000">
                    <a:alpha val="43137"/>
                  </a:srgbClr>
                </a:outerShdw>
              </a:effectLst>
            </a:endParaRPr>
          </a:p>
          <a:p>
            <a:pPr marL="0" indent="0">
              <a:buNone/>
            </a:pPr>
            <a:r>
              <a:rPr lang="en-US" sz="2800">
                <a:effectLst>
                  <a:outerShdw blurRad="38100" dist="38100" dir="2700000" algn="tl">
                    <a:srgbClr val="000000">
                      <a:alpha val="43137"/>
                    </a:srgbClr>
                  </a:outerShdw>
                </a:effectLst>
              </a:rPr>
              <a:t>		</a:t>
            </a:r>
            <a:r>
              <a:rPr lang="en-US" sz="2800" smtClean="0">
                <a:effectLst>
                  <a:outerShdw blurRad="38100" dist="38100" dir="2700000" algn="tl">
                    <a:srgbClr val="000000">
                      <a:alpha val="43137"/>
                    </a:srgbClr>
                  </a:outerShdw>
                </a:effectLst>
              </a:rPr>
              <a:t>    TestAndSetLock </a:t>
            </a:r>
            <a:r>
              <a:rPr lang="en-US" sz="2800">
                <a:effectLst>
                  <a:outerShdw blurRad="38100" dist="38100" dir="2700000" algn="tl">
                    <a:srgbClr val="000000">
                      <a:alpha val="43137"/>
                    </a:srgbClr>
                  </a:outerShdw>
                </a:effectLst>
              </a:rPr>
              <a:t>:= True;					End</a:t>
            </a:r>
          </a:p>
          <a:p>
            <a:pPr marL="0" indent="0">
              <a:buNone/>
            </a:pPr>
            <a:r>
              <a:rPr lang="en-US" sz="2800">
                <a:effectLst>
                  <a:outerShdw blurRad="38100" dist="38100" dir="2700000" algn="tl">
                    <a:srgbClr val="000000">
                      <a:alpha val="43137"/>
                    </a:srgbClr>
                  </a:outerShdw>
                </a:effectLst>
              </a:rPr>
              <a:t>	</a:t>
            </a:r>
            <a:r>
              <a:rPr lang="en-US" sz="2800" smtClean="0">
                <a:effectLst>
                  <a:outerShdw blurRad="38100" dist="38100" dir="2700000" algn="tl">
                    <a:srgbClr val="000000">
                      <a:alpha val="43137"/>
                    </a:srgbClr>
                  </a:outerShdw>
                </a:effectLst>
              </a:rPr>
              <a:t>Else</a:t>
            </a:r>
            <a:endParaRPr lang="en-US" sz="2800">
              <a:effectLst>
                <a:outerShdw blurRad="38100" dist="38100" dir="2700000" algn="tl">
                  <a:srgbClr val="000000">
                    <a:alpha val="43137"/>
                  </a:srgbClr>
                </a:outerShdw>
              </a:effectLst>
            </a:endParaRPr>
          </a:p>
          <a:p>
            <a:pPr marL="0" indent="0">
              <a:buNone/>
            </a:pPr>
            <a:r>
              <a:rPr lang="en-US" sz="2800">
                <a:effectLst>
                  <a:outerShdw blurRad="38100" dist="38100" dir="2700000" algn="tl">
                    <a:srgbClr val="000000">
                      <a:alpha val="43137"/>
                    </a:srgbClr>
                  </a:outerShdw>
                </a:effectLst>
              </a:rPr>
              <a:t>		</a:t>
            </a:r>
            <a:r>
              <a:rPr lang="en-US" sz="2800" smtClean="0">
                <a:effectLst>
                  <a:outerShdw blurRad="38100" dist="38100" dir="2700000" algn="tl">
                    <a:srgbClr val="000000">
                      <a:alpha val="43137"/>
                    </a:srgbClr>
                  </a:outerShdw>
                </a:effectLst>
              </a:rPr>
              <a:t>TestAndSetLock </a:t>
            </a:r>
            <a:r>
              <a:rPr lang="en-US" sz="2800">
                <a:effectLst>
                  <a:outerShdw blurRad="38100" dist="38100" dir="2700000" algn="tl">
                    <a:srgbClr val="000000">
                      <a:alpha val="43137"/>
                    </a:srgbClr>
                  </a:outerShdw>
                </a:effectLst>
              </a:rPr>
              <a:t>:= False</a:t>
            </a:r>
          </a:p>
          <a:p>
            <a:pPr marL="0" indent="0">
              <a:buNone/>
            </a:pPr>
            <a:r>
              <a:rPr lang="en-US" sz="2800" smtClean="0">
                <a:effectLst>
                  <a:outerShdw blurRad="38100" dist="38100" dir="2700000" algn="tl">
                    <a:srgbClr val="000000">
                      <a:alpha val="43137"/>
                    </a:srgbClr>
                  </a:outerShdw>
                </a:effectLst>
              </a:rPr>
              <a:t>     End</a:t>
            </a:r>
            <a:r>
              <a:rPr lang="en-US" sz="280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382778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4259">
                                            <p:txEl>
                                              <p:pRg st="1" end="1"/>
                                            </p:txEl>
                                          </p:spTgt>
                                        </p:tgtEl>
                                        <p:attrNameLst>
                                          <p:attrName>style.visibility</p:attrName>
                                        </p:attrNameLst>
                                      </p:cBhvr>
                                      <p:to>
                                        <p:strVal val="visible"/>
                                      </p:to>
                                    </p:set>
                                    <p:animEffect transition="in" filter="wipe(down)">
                                      <p:cBhvr>
                                        <p:cTn id="25" dur="580">
                                          <p:stCondLst>
                                            <p:cond delay="0"/>
                                          </p:stCondLst>
                                        </p:cTn>
                                        <p:tgtEl>
                                          <p:spTgt spid="224259">
                                            <p:txEl>
                                              <p:pRg st="1" end="1"/>
                                            </p:txEl>
                                          </p:spTgt>
                                        </p:tgtEl>
                                      </p:cBhvr>
                                    </p:animEffect>
                                    <p:anim calcmode="lin" valueType="num">
                                      <p:cBhvr>
                                        <p:cTn id="26" dur="1822" tmFilter="0,0; 0.14,0.36; 0.43,0.73; 0.71,0.91; 1.0,1.0">
                                          <p:stCondLst>
                                            <p:cond delay="0"/>
                                          </p:stCondLst>
                                        </p:cTn>
                                        <p:tgtEl>
                                          <p:spTgt spid="2242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42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42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42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42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4259">
                                            <p:txEl>
                                              <p:pRg st="1" end="1"/>
                                            </p:txEl>
                                          </p:spTgt>
                                        </p:tgtEl>
                                      </p:cBhvr>
                                      <p:to x="100000" y="60000"/>
                                    </p:animScale>
                                    <p:animScale>
                                      <p:cBhvr>
                                        <p:cTn id="32" dur="166" decel="50000">
                                          <p:stCondLst>
                                            <p:cond delay="676"/>
                                          </p:stCondLst>
                                        </p:cTn>
                                        <p:tgtEl>
                                          <p:spTgt spid="224259">
                                            <p:txEl>
                                              <p:pRg st="1" end="1"/>
                                            </p:txEl>
                                          </p:spTgt>
                                        </p:tgtEl>
                                      </p:cBhvr>
                                      <p:to x="100000" y="100000"/>
                                    </p:animScale>
                                    <p:animScale>
                                      <p:cBhvr>
                                        <p:cTn id="33" dur="26">
                                          <p:stCondLst>
                                            <p:cond delay="1312"/>
                                          </p:stCondLst>
                                        </p:cTn>
                                        <p:tgtEl>
                                          <p:spTgt spid="224259">
                                            <p:txEl>
                                              <p:pRg st="1" end="1"/>
                                            </p:txEl>
                                          </p:spTgt>
                                        </p:tgtEl>
                                      </p:cBhvr>
                                      <p:to x="100000" y="80000"/>
                                    </p:animScale>
                                    <p:animScale>
                                      <p:cBhvr>
                                        <p:cTn id="34" dur="166" decel="50000">
                                          <p:stCondLst>
                                            <p:cond delay="1338"/>
                                          </p:stCondLst>
                                        </p:cTn>
                                        <p:tgtEl>
                                          <p:spTgt spid="224259">
                                            <p:txEl>
                                              <p:pRg st="1" end="1"/>
                                            </p:txEl>
                                          </p:spTgt>
                                        </p:tgtEl>
                                      </p:cBhvr>
                                      <p:to x="100000" y="100000"/>
                                    </p:animScale>
                                    <p:animScale>
                                      <p:cBhvr>
                                        <p:cTn id="35" dur="26">
                                          <p:stCondLst>
                                            <p:cond delay="1642"/>
                                          </p:stCondLst>
                                        </p:cTn>
                                        <p:tgtEl>
                                          <p:spTgt spid="224259">
                                            <p:txEl>
                                              <p:pRg st="1" end="1"/>
                                            </p:txEl>
                                          </p:spTgt>
                                        </p:tgtEl>
                                      </p:cBhvr>
                                      <p:to x="100000" y="90000"/>
                                    </p:animScale>
                                    <p:animScale>
                                      <p:cBhvr>
                                        <p:cTn id="36" dur="166" decel="50000">
                                          <p:stCondLst>
                                            <p:cond delay="1668"/>
                                          </p:stCondLst>
                                        </p:cTn>
                                        <p:tgtEl>
                                          <p:spTgt spid="224259">
                                            <p:txEl>
                                              <p:pRg st="1" end="1"/>
                                            </p:txEl>
                                          </p:spTgt>
                                        </p:tgtEl>
                                      </p:cBhvr>
                                      <p:to x="100000" y="100000"/>
                                    </p:animScale>
                                    <p:animScale>
                                      <p:cBhvr>
                                        <p:cTn id="37" dur="26">
                                          <p:stCondLst>
                                            <p:cond delay="1808"/>
                                          </p:stCondLst>
                                        </p:cTn>
                                        <p:tgtEl>
                                          <p:spTgt spid="224259">
                                            <p:txEl>
                                              <p:pRg st="1" end="1"/>
                                            </p:txEl>
                                          </p:spTgt>
                                        </p:tgtEl>
                                      </p:cBhvr>
                                      <p:to x="100000" y="95000"/>
                                    </p:animScale>
                                    <p:animScale>
                                      <p:cBhvr>
                                        <p:cTn id="38" dur="166" decel="50000">
                                          <p:stCondLst>
                                            <p:cond delay="1834"/>
                                          </p:stCondLst>
                                        </p:cTn>
                                        <p:tgtEl>
                                          <p:spTgt spid="22425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24259">
                                            <p:txEl>
                                              <p:pRg st="2" end="2"/>
                                            </p:txEl>
                                          </p:spTgt>
                                        </p:tgtEl>
                                        <p:attrNameLst>
                                          <p:attrName>style.visibility</p:attrName>
                                        </p:attrNameLst>
                                      </p:cBhvr>
                                      <p:to>
                                        <p:strVal val="visible"/>
                                      </p:to>
                                    </p:set>
                                    <p:animEffect transition="in" filter="wipe(down)">
                                      <p:cBhvr>
                                        <p:cTn id="43" dur="580">
                                          <p:stCondLst>
                                            <p:cond delay="0"/>
                                          </p:stCondLst>
                                        </p:cTn>
                                        <p:tgtEl>
                                          <p:spTgt spid="224259">
                                            <p:txEl>
                                              <p:pRg st="2" end="2"/>
                                            </p:txEl>
                                          </p:spTgt>
                                        </p:tgtEl>
                                      </p:cBhvr>
                                    </p:animEffect>
                                    <p:anim calcmode="lin" valueType="num">
                                      <p:cBhvr>
                                        <p:cTn id="44" dur="1822" tmFilter="0,0; 0.14,0.36; 0.43,0.73; 0.71,0.91; 1.0,1.0">
                                          <p:stCondLst>
                                            <p:cond delay="0"/>
                                          </p:stCondLst>
                                        </p:cTn>
                                        <p:tgtEl>
                                          <p:spTgt spid="22425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2425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2425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2425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2425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24259">
                                            <p:txEl>
                                              <p:pRg st="2" end="2"/>
                                            </p:txEl>
                                          </p:spTgt>
                                        </p:tgtEl>
                                      </p:cBhvr>
                                      <p:to x="100000" y="60000"/>
                                    </p:animScale>
                                    <p:animScale>
                                      <p:cBhvr>
                                        <p:cTn id="50" dur="166" decel="50000">
                                          <p:stCondLst>
                                            <p:cond delay="676"/>
                                          </p:stCondLst>
                                        </p:cTn>
                                        <p:tgtEl>
                                          <p:spTgt spid="224259">
                                            <p:txEl>
                                              <p:pRg st="2" end="2"/>
                                            </p:txEl>
                                          </p:spTgt>
                                        </p:tgtEl>
                                      </p:cBhvr>
                                      <p:to x="100000" y="100000"/>
                                    </p:animScale>
                                    <p:animScale>
                                      <p:cBhvr>
                                        <p:cTn id="51" dur="26">
                                          <p:stCondLst>
                                            <p:cond delay="1312"/>
                                          </p:stCondLst>
                                        </p:cTn>
                                        <p:tgtEl>
                                          <p:spTgt spid="224259">
                                            <p:txEl>
                                              <p:pRg st="2" end="2"/>
                                            </p:txEl>
                                          </p:spTgt>
                                        </p:tgtEl>
                                      </p:cBhvr>
                                      <p:to x="100000" y="80000"/>
                                    </p:animScale>
                                    <p:animScale>
                                      <p:cBhvr>
                                        <p:cTn id="52" dur="166" decel="50000">
                                          <p:stCondLst>
                                            <p:cond delay="1338"/>
                                          </p:stCondLst>
                                        </p:cTn>
                                        <p:tgtEl>
                                          <p:spTgt spid="224259">
                                            <p:txEl>
                                              <p:pRg st="2" end="2"/>
                                            </p:txEl>
                                          </p:spTgt>
                                        </p:tgtEl>
                                      </p:cBhvr>
                                      <p:to x="100000" y="100000"/>
                                    </p:animScale>
                                    <p:animScale>
                                      <p:cBhvr>
                                        <p:cTn id="53" dur="26">
                                          <p:stCondLst>
                                            <p:cond delay="1642"/>
                                          </p:stCondLst>
                                        </p:cTn>
                                        <p:tgtEl>
                                          <p:spTgt spid="224259">
                                            <p:txEl>
                                              <p:pRg st="2" end="2"/>
                                            </p:txEl>
                                          </p:spTgt>
                                        </p:tgtEl>
                                      </p:cBhvr>
                                      <p:to x="100000" y="90000"/>
                                    </p:animScale>
                                    <p:animScale>
                                      <p:cBhvr>
                                        <p:cTn id="54" dur="166" decel="50000">
                                          <p:stCondLst>
                                            <p:cond delay="1668"/>
                                          </p:stCondLst>
                                        </p:cTn>
                                        <p:tgtEl>
                                          <p:spTgt spid="224259">
                                            <p:txEl>
                                              <p:pRg st="2" end="2"/>
                                            </p:txEl>
                                          </p:spTgt>
                                        </p:tgtEl>
                                      </p:cBhvr>
                                      <p:to x="100000" y="100000"/>
                                    </p:animScale>
                                    <p:animScale>
                                      <p:cBhvr>
                                        <p:cTn id="55" dur="26">
                                          <p:stCondLst>
                                            <p:cond delay="1808"/>
                                          </p:stCondLst>
                                        </p:cTn>
                                        <p:tgtEl>
                                          <p:spTgt spid="224259">
                                            <p:txEl>
                                              <p:pRg st="2" end="2"/>
                                            </p:txEl>
                                          </p:spTgt>
                                        </p:tgtEl>
                                      </p:cBhvr>
                                      <p:to x="100000" y="95000"/>
                                    </p:animScale>
                                    <p:animScale>
                                      <p:cBhvr>
                                        <p:cTn id="56" dur="166" decel="50000">
                                          <p:stCondLst>
                                            <p:cond delay="1834"/>
                                          </p:stCondLst>
                                        </p:cTn>
                                        <p:tgtEl>
                                          <p:spTgt spid="224259">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24259">
                                            <p:txEl>
                                              <p:pRg st="3" end="3"/>
                                            </p:txEl>
                                          </p:spTgt>
                                        </p:tgtEl>
                                        <p:attrNameLst>
                                          <p:attrName>style.visibility</p:attrName>
                                        </p:attrNameLst>
                                      </p:cBhvr>
                                      <p:to>
                                        <p:strVal val="visible"/>
                                      </p:to>
                                    </p:set>
                                    <p:animEffect transition="in" filter="wipe(down)">
                                      <p:cBhvr>
                                        <p:cTn id="61" dur="580">
                                          <p:stCondLst>
                                            <p:cond delay="0"/>
                                          </p:stCondLst>
                                        </p:cTn>
                                        <p:tgtEl>
                                          <p:spTgt spid="224259">
                                            <p:txEl>
                                              <p:pRg st="3" end="3"/>
                                            </p:txEl>
                                          </p:spTgt>
                                        </p:tgtEl>
                                      </p:cBhvr>
                                    </p:animEffect>
                                    <p:anim calcmode="lin" valueType="num">
                                      <p:cBhvr>
                                        <p:cTn id="62" dur="1822" tmFilter="0,0; 0.14,0.36; 0.43,0.73; 0.71,0.91; 1.0,1.0">
                                          <p:stCondLst>
                                            <p:cond delay="0"/>
                                          </p:stCondLst>
                                        </p:cTn>
                                        <p:tgtEl>
                                          <p:spTgt spid="224259">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24259">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24259">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24259">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24259">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24259">
                                            <p:txEl>
                                              <p:pRg st="3" end="3"/>
                                            </p:txEl>
                                          </p:spTgt>
                                        </p:tgtEl>
                                      </p:cBhvr>
                                      <p:to x="100000" y="60000"/>
                                    </p:animScale>
                                    <p:animScale>
                                      <p:cBhvr>
                                        <p:cTn id="68" dur="166" decel="50000">
                                          <p:stCondLst>
                                            <p:cond delay="676"/>
                                          </p:stCondLst>
                                        </p:cTn>
                                        <p:tgtEl>
                                          <p:spTgt spid="224259">
                                            <p:txEl>
                                              <p:pRg st="3" end="3"/>
                                            </p:txEl>
                                          </p:spTgt>
                                        </p:tgtEl>
                                      </p:cBhvr>
                                      <p:to x="100000" y="100000"/>
                                    </p:animScale>
                                    <p:animScale>
                                      <p:cBhvr>
                                        <p:cTn id="69" dur="26">
                                          <p:stCondLst>
                                            <p:cond delay="1312"/>
                                          </p:stCondLst>
                                        </p:cTn>
                                        <p:tgtEl>
                                          <p:spTgt spid="224259">
                                            <p:txEl>
                                              <p:pRg st="3" end="3"/>
                                            </p:txEl>
                                          </p:spTgt>
                                        </p:tgtEl>
                                      </p:cBhvr>
                                      <p:to x="100000" y="80000"/>
                                    </p:animScale>
                                    <p:animScale>
                                      <p:cBhvr>
                                        <p:cTn id="70" dur="166" decel="50000">
                                          <p:stCondLst>
                                            <p:cond delay="1338"/>
                                          </p:stCondLst>
                                        </p:cTn>
                                        <p:tgtEl>
                                          <p:spTgt spid="224259">
                                            <p:txEl>
                                              <p:pRg st="3" end="3"/>
                                            </p:txEl>
                                          </p:spTgt>
                                        </p:tgtEl>
                                      </p:cBhvr>
                                      <p:to x="100000" y="100000"/>
                                    </p:animScale>
                                    <p:animScale>
                                      <p:cBhvr>
                                        <p:cTn id="71" dur="26">
                                          <p:stCondLst>
                                            <p:cond delay="1642"/>
                                          </p:stCondLst>
                                        </p:cTn>
                                        <p:tgtEl>
                                          <p:spTgt spid="224259">
                                            <p:txEl>
                                              <p:pRg st="3" end="3"/>
                                            </p:txEl>
                                          </p:spTgt>
                                        </p:tgtEl>
                                      </p:cBhvr>
                                      <p:to x="100000" y="90000"/>
                                    </p:animScale>
                                    <p:animScale>
                                      <p:cBhvr>
                                        <p:cTn id="72" dur="166" decel="50000">
                                          <p:stCondLst>
                                            <p:cond delay="1668"/>
                                          </p:stCondLst>
                                        </p:cTn>
                                        <p:tgtEl>
                                          <p:spTgt spid="224259">
                                            <p:txEl>
                                              <p:pRg st="3" end="3"/>
                                            </p:txEl>
                                          </p:spTgt>
                                        </p:tgtEl>
                                      </p:cBhvr>
                                      <p:to x="100000" y="100000"/>
                                    </p:animScale>
                                    <p:animScale>
                                      <p:cBhvr>
                                        <p:cTn id="73" dur="26">
                                          <p:stCondLst>
                                            <p:cond delay="1808"/>
                                          </p:stCondLst>
                                        </p:cTn>
                                        <p:tgtEl>
                                          <p:spTgt spid="224259">
                                            <p:txEl>
                                              <p:pRg st="3" end="3"/>
                                            </p:txEl>
                                          </p:spTgt>
                                        </p:tgtEl>
                                      </p:cBhvr>
                                      <p:to x="100000" y="95000"/>
                                    </p:animScale>
                                    <p:animScale>
                                      <p:cBhvr>
                                        <p:cTn id="74" dur="166" decel="50000">
                                          <p:stCondLst>
                                            <p:cond delay="1834"/>
                                          </p:stCondLst>
                                        </p:cTn>
                                        <p:tgtEl>
                                          <p:spTgt spid="224259">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24259">
                                            <p:txEl>
                                              <p:pRg st="4" end="4"/>
                                            </p:txEl>
                                          </p:spTgt>
                                        </p:tgtEl>
                                        <p:attrNameLst>
                                          <p:attrName>style.visibility</p:attrName>
                                        </p:attrNameLst>
                                      </p:cBhvr>
                                      <p:to>
                                        <p:strVal val="visible"/>
                                      </p:to>
                                    </p:set>
                                    <p:animEffect transition="in" filter="wipe(down)">
                                      <p:cBhvr>
                                        <p:cTn id="79" dur="580">
                                          <p:stCondLst>
                                            <p:cond delay="0"/>
                                          </p:stCondLst>
                                        </p:cTn>
                                        <p:tgtEl>
                                          <p:spTgt spid="224259">
                                            <p:txEl>
                                              <p:pRg st="4" end="4"/>
                                            </p:txEl>
                                          </p:spTgt>
                                        </p:tgtEl>
                                      </p:cBhvr>
                                    </p:animEffect>
                                    <p:anim calcmode="lin" valueType="num">
                                      <p:cBhvr>
                                        <p:cTn id="80" dur="1822" tmFilter="0,0; 0.14,0.36; 0.43,0.73; 0.71,0.91; 1.0,1.0">
                                          <p:stCondLst>
                                            <p:cond delay="0"/>
                                          </p:stCondLst>
                                        </p:cTn>
                                        <p:tgtEl>
                                          <p:spTgt spid="224259">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24259">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24259">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24259">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24259">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24259">
                                            <p:txEl>
                                              <p:pRg st="4" end="4"/>
                                            </p:txEl>
                                          </p:spTgt>
                                        </p:tgtEl>
                                      </p:cBhvr>
                                      <p:to x="100000" y="60000"/>
                                    </p:animScale>
                                    <p:animScale>
                                      <p:cBhvr>
                                        <p:cTn id="86" dur="166" decel="50000">
                                          <p:stCondLst>
                                            <p:cond delay="676"/>
                                          </p:stCondLst>
                                        </p:cTn>
                                        <p:tgtEl>
                                          <p:spTgt spid="224259">
                                            <p:txEl>
                                              <p:pRg st="4" end="4"/>
                                            </p:txEl>
                                          </p:spTgt>
                                        </p:tgtEl>
                                      </p:cBhvr>
                                      <p:to x="100000" y="100000"/>
                                    </p:animScale>
                                    <p:animScale>
                                      <p:cBhvr>
                                        <p:cTn id="87" dur="26">
                                          <p:stCondLst>
                                            <p:cond delay="1312"/>
                                          </p:stCondLst>
                                        </p:cTn>
                                        <p:tgtEl>
                                          <p:spTgt spid="224259">
                                            <p:txEl>
                                              <p:pRg st="4" end="4"/>
                                            </p:txEl>
                                          </p:spTgt>
                                        </p:tgtEl>
                                      </p:cBhvr>
                                      <p:to x="100000" y="80000"/>
                                    </p:animScale>
                                    <p:animScale>
                                      <p:cBhvr>
                                        <p:cTn id="88" dur="166" decel="50000">
                                          <p:stCondLst>
                                            <p:cond delay="1338"/>
                                          </p:stCondLst>
                                        </p:cTn>
                                        <p:tgtEl>
                                          <p:spTgt spid="224259">
                                            <p:txEl>
                                              <p:pRg st="4" end="4"/>
                                            </p:txEl>
                                          </p:spTgt>
                                        </p:tgtEl>
                                      </p:cBhvr>
                                      <p:to x="100000" y="100000"/>
                                    </p:animScale>
                                    <p:animScale>
                                      <p:cBhvr>
                                        <p:cTn id="89" dur="26">
                                          <p:stCondLst>
                                            <p:cond delay="1642"/>
                                          </p:stCondLst>
                                        </p:cTn>
                                        <p:tgtEl>
                                          <p:spTgt spid="224259">
                                            <p:txEl>
                                              <p:pRg st="4" end="4"/>
                                            </p:txEl>
                                          </p:spTgt>
                                        </p:tgtEl>
                                      </p:cBhvr>
                                      <p:to x="100000" y="90000"/>
                                    </p:animScale>
                                    <p:animScale>
                                      <p:cBhvr>
                                        <p:cTn id="90" dur="166" decel="50000">
                                          <p:stCondLst>
                                            <p:cond delay="1668"/>
                                          </p:stCondLst>
                                        </p:cTn>
                                        <p:tgtEl>
                                          <p:spTgt spid="224259">
                                            <p:txEl>
                                              <p:pRg st="4" end="4"/>
                                            </p:txEl>
                                          </p:spTgt>
                                        </p:tgtEl>
                                      </p:cBhvr>
                                      <p:to x="100000" y="100000"/>
                                    </p:animScale>
                                    <p:animScale>
                                      <p:cBhvr>
                                        <p:cTn id="91" dur="26">
                                          <p:stCondLst>
                                            <p:cond delay="1808"/>
                                          </p:stCondLst>
                                        </p:cTn>
                                        <p:tgtEl>
                                          <p:spTgt spid="224259">
                                            <p:txEl>
                                              <p:pRg st="4" end="4"/>
                                            </p:txEl>
                                          </p:spTgt>
                                        </p:tgtEl>
                                      </p:cBhvr>
                                      <p:to x="100000" y="95000"/>
                                    </p:animScale>
                                    <p:animScale>
                                      <p:cBhvr>
                                        <p:cTn id="92" dur="166" decel="50000">
                                          <p:stCondLst>
                                            <p:cond delay="1834"/>
                                          </p:stCondLst>
                                        </p:cTn>
                                        <p:tgtEl>
                                          <p:spTgt spid="224259">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224259">
                                            <p:txEl>
                                              <p:pRg st="5" end="5"/>
                                            </p:txEl>
                                          </p:spTgt>
                                        </p:tgtEl>
                                        <p:attrNameLst>
                                          <p:attrName>style.visibility</p:attrName>
                                        </p:attrNameLst>
                                      </p:cBhvr>
                                      <p:to>
                                        <p:strVal val="visible"/>
                                      </p:to>
                                    </p:set>
                                    <p:animEffect transition="in" filter="wipe(down)">
                                      <p:cBhvr>
                                        <p:cTn id="97" dur="580">
                                          <p:stCondLst>
                                            <p:cond delay="0"/>
                                          </p:stCondLst>
                                        </p:cTn>
                                        <p:tgtEl>
                                          <p:spTgt spid="224259">
                                            <p:txEl>
                                              <p:pRg st="5" end="5"/>
                                            </p:txEl>
                                          </p:spTgt>
                                        </p:tgtEl>
                                      </p:cBhvr>
                                    </p:animEffect>
                                    <p:anim calcmode="lin" valueType="num">
                                      <p:cBhvr>
                                        <p:cTn id="98" dur="1822" tmFilter="0,0; 0.14,0.36; 0.43,0.73; 0.71,0.91; 1.0,1.0">
                                          <p:stCondLst>
                                            <p:cond delay="0"/>
                                          </p:stCondLst>
                                        </p:cTn>
                                        <p:tgtEl>
                                          <p:spTgt spid="224259">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224259">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224259">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224259">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224259">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224259">
                                            <p:txEl>
                                              <p:pRg st="5" end="5"/>
                                            </p:txEl>
                                          </p:spTgt>
                                        </p:tgtEl>
                                      </p:cBhvr>
                                      <p:to x="100000" y="60000"/>
                                    </p:animScale>
                                    <p:animScale>
                                      <p:cBhvr>
                                        <p:cTn id="104" dur="166" decel="50000">
                                          <p:stCondLst>
                                            <p:cond delay="676"/>
                                          </p:stCondLst>
                                        </p:cTn>
                                        <p:tgtEl>
                                          <p:spTgt spid="224259">
                                            <p:txEl>
                                              <p:pRg st="5" end="5"/>
                                            </p:txEl>
                                          </p:spTgt>
                                        </p:tgtEl>
                                      </p:cBhvr>
                                      <p:to x="100000" y="100000"/>
                                    </p:animScale>
                                    <p:animScale>
                                      <p:cBhvr>
                                        <p:cTn id="105" dur="26">
                                          <p:stCondLst>
                                            <p:cond delay="1312"/>
                                          </p:stCondLst>
                                        </p:cTn>
                                        <p:tgtEl>
                                          <p:spTgt spid="224259">
                                            <p:txEl>
                                              <p:pRg st="5" end="5"/>
                                            </p:txEl>
                                          </p:spTgt>
                                        </p:tgtEl>
                                      </p:cBhvr>
                                      <p:to x="100000" y="80000"/>
                                    </p:animScale>
                                    <p:animScale>
                                      <p:cBhvr>
                                        <p:cTn id="106" dur="166" decel="50000">
                                          <p:stCondLst>
                                            <p:cond delay="1338"/>
                                          </p:stCondLst>
                                        </p:cTn>
                                        <p:tgtEl>
                                          <p:spTgt spid="224259">
                                            <p:txEl>
                                              <p:pRg st="5" end="5"/>
                                            </p:txEl>
                                          </p:spTgt>
                                        </p:tgtEl>
                                      </p:cBhvr>
                                      <p:to x="100000" y="100000"/>
                                    </p:animScale>
                                    <p:animScale>
                                      <p:cBhvr>
                                        <p:cTn id="107" dur="26">
                                          <p:stCondLst>
                                            <p:cond delay="1642"/>
                                          </p:stCondLst>
                                        </p:cTn>
                                        <p:tgtEl>
                                          <p:spTgt spid="224259">
                                            <p:txEl>
                                              <p:pRg st="5" end="5"/>
                                            </p:txEl>
                                          </p:spTgt>
                                        </p:tgtEl>
                                      </p:cBhvr>
                                      <p:to x="100000" y="90000"/>
                                    </p:animScale>
                                    <p:animScale>
                                      <p:cBhvr>
                                        <p:cTn id="108" dur="166" decel="50000">
                                          <p:stCondLst>
                                            <p:cond delay="1668"/>
                                          </p:stCondLst>
                                        </p:cTn>
                                        <p:tgtEl>
                                          <p:spTgt spid="224259">
                                            <p:txEl>
                                              <p:pRg st="5" end="5"/>
                                            </p:txEl>
                                          </p:spTgt>
                                        </p:tgtEl>
                                      </p:cBhvr>
                                      <p:to x="100000" y="100000"/>
                                    </p:animScale>
                                    <p:animScale>
                                      <p:cBhvr>
                                        <p:cTn id="109" dur="26">
                                          <p:stCondLst>
                                            <p:cond delay="1808"/>
                                          </p:stCondLst>
                                        </p:cTn>
                                        <p:tgtEl>
                                          <p:spTgt spid="224259">
                                            <p:txEl>
                                              <p:pRg st="5" end="5"/>
                                            </p:txEl>
                                          </p:spTgt>
                                        </p:tgtEl>
                                      </p:cBhvr>
                                      <p:to x="100000" y="95000"/>
                                    </p:animScale>
                                    <p:animScale>
                                      <p:cBhvr>
                                        <p:cTn id="110" dur="166" decel="50000">
                                          <p:stCondLst>
                                            <p:cond delay="1834"/>
                                          </p:stCondLst>
                                        </p:cTn>
                                        <p:tgtEl>
                                          <p:spTgt spid="224259">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224259">
                                            <p:txEl>
                                              <p:pRg st="6" end="6"/>
                                            </p:txEl>
                                          </p:spTgt>
                                        </p:tgtEl>
                                        <p:attrNameLst>
                                          <p:attrName>style.visibility</p:attrName>
                                        </p:attrNameLst>
                                      </p:cBhvr>
                                      <p:to>
                                        <p:strVal val="visible"/>
                                      </p:to>
                                    </p:set>
                                    <p:animEffect transition="in" filter="wipe(down)">
                                      <p:cBhvr>
                                        <p:cTn id="115" dur="580">
                                          <p:stCondLst>
                                            <p:cond delay="0"/>
                                          </p:stCondLst>
                                        </p:cTn>
                                        <p:tgtEl>
                                          <p:spTgt spid="224259">
                                            <p:txEl>
                                              <p:pRg st="6" end="6"/>
                                            </p:txEl>
                                          </p:spTgt>
                                        </p:tgtEl>
                                      </p:cBhvr>
                                    </p:animEffect>
                                    <p:anim calcmode="lin" valueType="num">
                                      <p:cBhvr>
                                        <p:cTn id="116" dur="1822" tmFilter="0,0; 0.14,0.36; 0.43,0.73; 0.71,0.91; 1.0,1.0">
                                          <p:stCondLst>
                                            <p:cond delay="0"/>
                                          </p:stCondLst>
                                        </p:cTn>
                                        <p:tgtEl>
                                          <p:spTgt spid="224259">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224259">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224259">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224259">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224259">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224259">
                                            <p:txEl>
                                              <p:pRg st="6" end="6"/>
                                            </p:txEl>
                                          </p:spTgt>
                                        </p:tgtEl>
                                      </p:cBhvr>
                                      <p:to x="100000" y="60000"/>
                                    </p:animScale>
                                    <p:animScale>
                                      <p:cBhvr>
                                        <p:cTn id="122" dur="166" decel="50000">
                                          <p:stCondLst>
                                            <p:cond delay="676"/>
                                          </p:stCondLst>
                                        </p:cTn>
                                        <p:tgtEl>
                                          <p:spTgt spid="224259">
                                            <p:txEl>
                                              <p:pRg st="6" end="6"/>
                                            </p:txEl>
                                          </p:spTgt>
                                        </p:tgtEl>
                                      </p:cBhvr>
                                      <p:to x="100000" y="100000"/>
                                    </p:animScale>
                                    <p:animScale>
                                      <p:cBhvr>
                                        <p:cTn id="123" dur="26">
                                          <p:stCondLst>
                                            <p:cond delay="1312"/>
                                          </p:stCondLst>
                                        </p:cTn>
                                        <p:tgtEl>
                                          <p:spTgt spid="224259">
                                            <p:txEl>
                                              <p:pRg st="6" end="6"/>
                                            </p:txEl>
                                          </p:spTgt>
                                        </p:tgtEl>
                                      </p:cBhvr>
                                      <p:to x="100000" y="80000"/>
                                    </p:animScale>
                                    <p:animScale>
                                      <p:cBhvr>
                                        <p:cTn id="124" dur="166" decel="50000">
                                          <p:stCondLst>
                                            <p:cond delay="1338"/>
                                          </p:stCondLst>
                                        </p:cTn>
                                        <p:tgtEl>
                                          <p:spTgt spid="224259">
                                            <p:txEl>
                                              <p:pRg st="6" end="6"/>
                                            </p:txEl>
                                          </p:spTgt>
                                        </p:tgtEl>
                                      </p:cBhvr>
                                      <p:to x="100000" y="100000"/>
                                    </p:animScale>
                                    <p:animScale>
                                      <p:cBhvr>
                                        <p:cTn id="125" dur="26">
                                          <p:stCondLst>
                                            <p:cond delay="1642"/>
                                          </p:stCondLst>
                                        </p:cTn>
                                        <p:tgtEl>
                                          <p:spTgt spid="224259">
                                            <p:txEl>
                                              <p:pRg st="6" end="6"/>
                                            </p:txEl>
                                          </p:spTgt>
                                        </p:tgtEl>
                                      </p:cBhvr>
                                      <p:to x="100000" y="90000"/>
                                    </p:animScale>
                                    <p:animScale>
                                      <p:cBhvr>
                                        <p:cTn id="126" dur="166" decel="50000">
                                          <p:stCondLst>
                                            <p:cond delay="1668"/>
                                          </p:stCondLst>
                                        </p:cTn>
                                        <p:tgtEl>
                                          <p:spTgt spid="224259">
                                            <p:txEl>
                                              <p:pRg st="6" end="6"/>
                                            </p:txEl>
                                          </p:spTgt>
                                        </p:tgtEl>
                                      </p:cBhvr>
                                      <p:to x="100000" y="100000"/>
                                    </p:animScale>
                                    <p:animScale>
                                      <p:cBhvr>
                                        <p:cTn id="127" dur="26">
                                          <p:stCondLst>
                                            <p:cond delay="1808"/>
                                          </p:stCondLst>
                                        </p:cTn>
                                        <p:tgtEl>
                                          <p:spTgt spid="224259">
                                            <p:txEl>
                                              <p:pRg st="6" end="6"/>
                                            </p:txEl>
                                          </p:spTgt>
                                        </p:tgtEl>
                                      </p:cBhvr>
                                      <p:to x="100000" y="95000"/>
                                    </p:animScale>
                                    <p:animScale>
                                      <p:cBhvr>
                                        <p:cTn id="128" dur="166" decel="50000">
                                          <p:stCondLst>
                                            <p:cond delay="1834"/>
                                          </p:stCondLst>
                                        </p:cTn>
                                        <p:tgtEl>
                                          <p:spTgt spid="224259">
                                            <p:txEl>
                                              <p:pRg st="6" end="6"/>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224259">
                                            <p:txEl>
                                              <p:pRg st="7" end="7"/>
                                            </p:txEl>
                                          </p:spTgt>
                                        </p:tgtEl>
                                        <p:attrNameLst>
                                          <p:attrName>style.visibility</p:attrName>
                                        </p:attrNameLst>
                                      </p:cBhvr>
                                      <p:to>
                                        <p:strVal val="visible"/>
                                      </p:to>
                                    </p:set>
                                    <p:animEffect transition="in" filter="wipe(down)">
                                      <p:cBhvr>
                                        <p:cTn id="133" dur="580">
                                          <p:stCondLst>
                                            <p:cond delay="0"/>
                                          </p:stCondLst>
                                        </p:cTn>
                                        <p:tgtEl>
                                          <p:spTgt spid="224259">
                                            <p:txEl>
                                              <p:pRg st="7" end="7"/>
                                            </p:txEl>
                                          </p:spTgt>
                                        </p:tgtEl>
                                      </p:cBhvr>
                                    </p:animEffect>
                                    <p:anim calcmode="lin" valueType="num">
                                      <p:cBhvr>
                                        <p:cTn id="134" dur="1822" tmFilter="0,0; 0.14,0.36; 0.43,0.73; 0.71,0.91; 1.0,1.0">
                                          <p:stCondLst>
                                            <p:cond delay="0"/>
                                          </p:stCondLst>
                                        </p:cTn>
                                        <p:tgtEl>
                                          <p:spTgt spid="224259">
                                            <p:txEl>
                                              <p:pRg st="7" end="7"/>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224259">
                                            <p:txEl>
                                              <p:pRg st="7" end="7"/>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224259">
                                            <p:txEl>
                                              <p:pRg st="7" end="7"/>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224259">
                                            <p:txEl>
                                              <p:pRg st="7" end="7"/>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224259">
                                            <p:txEl>
                                              <p:pRg st="7" end="7"/>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224259">
                                            <p:txEl>
                                              <p:pRg st="7" end="7"/>
                                            </p:txEl>
                                          </p:spTgt>
                                        </p:tgtEl>
                                      </p:cBhvr>
                                      <p:to x="100000" y="60000"/>
                                    </p:animScale>
                                    <p:animScale>
                                      <p:cBhvr>
                                        <p:cTn id="140" dur="166" decel="50000">
                                          <p:stCondLst>
                                            <p:cond delay="676"/>
                                          </p:stCondLst>
                                        </p:cTn>
                                        <p:tgtEl>
                                          <p:spTgt spid="224259">
                                            <p:txEl>
                                              <p:pRg st="7" end="7"/>
                                            </p:txEl>
                                          </p:spTgt>
                                        </p:tgtEl>
                                      </p:cBhvr>
                                      <p:to x="100000" y="100000"/>
                                    </p:animScale>
                                    <p:animScale>
                                      <p:cBhvr>
                                        <p:cTn id="141" dur="26">
                                          <p:stCondLst>
                                            <p:cond delay="1312"/>
                                          </p:stCondLst>
                                        </p:cTn>
                                        <p:tgtEl>
                                          <p:spTgt spid="224259">
                                            <p:txEl>
                                              <p:pRg st="7" end="7"/>
                                            </p:txEl>
                                          </p:spTgt>
                                        </p:tgtEl>
                                      </p:cBhvr>
                                      <p:to x="100000" y="80000"/>
                                    </p:animScale>
                                    <p:animScale>
                                      <p:cBhvr>
                                        <p:cTn id="142" dur="166" decel="50000">
                                          <p:stCondLst>
                                            <p:cond delay="1338"/>
                                          </p:stCondLst>
                                        </p:cTn>
                                        <p:tgtEl>
                                          <p:spTgt spid="224259">
                                            <p:txEl>
                                              <p:pRg st="7" end="7"/>
                                            </p:txEl>
                                          </p:spTgt>
                                        </p:tgtEl>
                                      </p:cBhvr>
                                      <p:to x="100000" y="100000"/>
                                    </p:animScale>
                                    <p:animScale>
                                      <p:cBhvr>
                                        <p:cTn id="143" dur="26">
                                          <p:stCondLst>
                                            <p:cond delay="1642"/>
                                          </p:stCondLst>
                                        </p:cTn>
                                        <p:tgtEl>
                                          <p:spTgt spid="224259">
                                            <p:txEl>
                                              <p:pRg st="7" end="7"/>
                                            </p:txEl>
                                          </p:spTgt>
                                        </p:tgtEl>
                                      </p:cBhvr>
                                      <p:to x="100000" y="90000"/>
                                    </p:animScale>
                                    <p:animScale>
                                      <p:cBhvr>
                                        <p:cTn id="144" dur="166" decel="50000">
                                          <p:stCondLst>
                                            <p:cond delay="1668"/>
                                          </p:stCondLst>
                                        </p:cTn>
                                        <p:tgtEl>
                                          <p:spTgt spid="224259">
                                            <p:txEl>
                                              <p:pRg st="7" end="7"/>
                                            </p:txEl>
                                          </p:spTgt>
                                        </p:tgtEl>
                                      </p:cBhvr>
                                      <p:to x="100000" y="100000"/>
                                    </p:animScale>
                                    <p:animScale>
                                      <p:cBhvr>
                                        <p:cTn id="145" dur="26">
                                          <p:stCondLst>
                                            <p:cond delay="1808"/>
                                          </p:stCondLst>
                                        </p:cTn>
                                        <p:tgtEl>
                                          <p:spTgt spid="224259">
                                            <p:txEl>
                                              <p:pRg st="7" end="7"/>
                                            </p:txEl>
                                          </p:spTgt>
                                        </p:tgtEl>
                                      </p:cBhvr>
                                      <p:to x="100000" y="95000"/>
                                    </p:animScale>
                                    <p:animScale>
                                      <p:cBhvr>
                                        <p:cTn id="146" dur="166" decel="50000">
                                          <p:stCondLst>
                                            <p:cond delay="1834"/>
                                          </p:stCondLst>
                                        </p:cTn>
                                        <p:tgtEl>
                                          <p:spTgt spid="224259">
                                            <p:txEl>
                                              <p:pRg st="7" end="7"/>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224259">
                                            <p:txEl>
                                              <p:pRg st="8" end="8"/>
                                            </p:txEl>
                                          </p:spTgt>
                                        </p:tgtEl>
                                        <p:attrNameLst>
                                          <p:attrName>style.visibility</p:attrName>
                                        </p:attrNameLst>
                                      </p:cBhvr>
                                      <p:to>
                                        <p:strVal val="visible"/>
                                      </p:to>
                                    </p:set>
                                    <p:animEffect transition="in" filter="wipe(down)">
                                      <p:cBhvr>
                                        <p:cTn id="151" dur="580">
                                          <p:stCondLst>
                                            <p:cond delay="0"/>
                                          </p:stCondLst>
                                        </p:cTn>
                                        <p:tgtEl>
                                          <p:spTgt spid="224259">
                                            <p:txEl>
                                              <p:pRg st="8" end="8"/>
                                            </p:txEl>
                                          </p:spTgt>
                                        </p:tgtEl>
                                      </p:cBhvr>
                                    </p:animEffect>
                                    <p:anim calcmode="lin" valueType="num">
                                      <p:cBhvr>
                                        <p:cTn id="152" dur="1822" tmFilter="0,0; 0.14,0.36; 0.43,0.73; 0.71,0.91; 1.0,1.0">
                                          <p:stCondLst>
                                            <p:cond delay="0"/>
                                          </p:stCondLst>
                                        </p:cTn>
                                        <p:tgtEl>
                                          <p:spTgt spid="224259">
                                            <p:txEl>
                                              <p:pRg st="8" end="8"/>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224259">
                                            <p:txEl>
                                              <p:pRg st="8" end="8"/>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224259">
                                            <p:txEl>
                                              <p:pRg st="8" end="8"/>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224259">
                                            <p:txEl>
                                              <p:pRg st="8" end="8"/>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224259">
                                            <p:txEl>
                                              <p:pRg st="8" end="8"/>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224259">
                                            <p:txEl>
                                              <p:pRg st="8" end="8"/>
                                            </p:txEl>
                                          </p:spTgt>
                                        </p:tgtEl>
                                      </p:cBhvr>
                                      <p:to x="100000" y="60000"/>
                                    </p:animScale>
                                    <p:animScale>
                                      <p:cBhvr>
                                        <p:cTn id="158" dur="166" decel="50000">
                                          <p:stCondLst>
                                            <p:cond delay="676"/>
                                          </p:stCondLst>
                                        </p:cTn>
                                        <p:tgtEl>
                                          <p:spTgt spid="224259">
                                            <p:txEl>
                                              <p:pRg st="8" end="8"/>
                                            </p:txEl>
                                          </p:spTgt>
                                        </p:tgtEl>
                                      </p:cBhvr>
                                      <p:to x="100000" y="100000"/>
                                    </p:animScale>
                                    <p:animScale>
                                      <p:cBhvr>
                                        <p:cTn id="159" dur="26">
                                          <p:stCondLst>
                                            <p:cond delay="1312"/>
                                          </p:stCondLst>
                                        </p:cTn>
                                        <p:tgtEl>
                                          <p:spTgt spid="224259">
                                            <p:txEl>
                                              <p:pRg st="8" end="8"/>
                                            </p:txEl>
                                          </p:spTgt>
                                        </p:tgtEl>
                                      </p:cBhvr>
                                      <p:to x="100000" y="80000"/>
                                    </p:animScale>
                                    <p:animScale>
                                      <p:cBhvr>
                                        <p:cTn id="160" dur="166" decel="50000">
                                          <p:stCondLst>
                                            <p:cond delay="1338"/>
                                          </p:stCondLst>
                                        </p:cTn>
                                        <p:tgtEl>
                                          <p:spTgt spid="224259">
                                            <p:txEl>
                                              <p:pRg st="8" end="8"/>
                                            </p:txEl>
                                          </p:spTgt>
                                        </p:tgtEl>
                                      </p:cBhvr>
                                      <p:to x="100000" y="100000"/>
                                    </p:animScale>
                                    <p:animScale>
                                      <p:cBhvr>
                                        <p:cTn id="161" dur="26">
                                          <p:stCondLst>
                                            <p:cond delay="1642"/>
                                          </p:stCondLst>
                                        </p:cTn>
                                        <p:tgtEl>
                                          <p:spTgt spid="224259">
                                            <p:txEl>
                                              <p:pRg st="8" end="8"/>
                                            </p:txEl>
                                          </p:spTgt>
                                        </p:tgtEl>
                                      </p:cBhvr>
                                      <p:to x="100000" y="90000"/>
                                    </p:animScale>
                                    <p:animScale>
                                      <p:cBhvr>
                                        <p:cTn id="162" dur="166" decel="50000">
                                          <p:stCondLst>
                                            <p:cond delay="1668"/>
                                          </p:stCondLst>
                                        </p:cTn>
                                        <p:tgtEl>
                                          <p:spTgt spid="224259">
                                            <p:txEl>
                                              <p:pRg st="8" end="8"/>
                                            </p:txEl>
                                          </p:spTgt>
                                        </p:tgtEl>
                                      </p:cBhvr>
                                      <p:to x="100000" y="100000"/>
                                    </p:animScale>
                                    <p:animScale>
                                      <p:cBhvr>
                                        <p:cTn id="163" dur="26">
                                          <p:stCondLst>
                                            <p:cond delay="1808"/>
                                          </p:stCondLst>
                                        </p:cTn>
                                        <p:tgtEl>
                                          <p:spTgt spid="224259">
                                            <p:txEl>
                                              <p:pRg st="8" end="8"/>
                                            </p:txEl>
                                          </p:spTgt>
                                        </p:tgtEl>
                                      </p:cBhvr>
                                      <p:to x="100000" y="95000"/>
                                    </p:animScale>
                                    <p:animScale>
                                      <p:cBhvr>
                                        <p:cTn id="164" dur="166" decel="50000">
                                          <p:stCondLst>
                                            <p:cond delay="1834"/>
                                          </p:stCondLst>
                                        </p:cTn>
                                        <p:tgtEl>
                                          <p:spTgt spid="224259">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6BDB5-4330-43CC-BA21-8C339CB23379}" type="slidenum">
              <a:rPr lang="en-US"/>
              <a:pPr/>
              <a:t>88</a:t>
            </a:fld>
            <a:endParaRPr lang="en-US"/>
          </a:p>
        </p:txBody>
      </p:sp>
      <p:sp>
        <p:nvSpPr>
          <p:cNvPr id="224258" name="Rectangle 2"/>
          <p:cNvSpPr>
            <a:spLocks noGrp="1" noChangeArrowheads="1"/>
          </p:cNvSpPr>
          <p:nvPr>
            <p:ph type="title"/>
          </p:nvPr>
        </p:nvSpPr>
        <p:spPr>
          <a:xfrm>
            <a:off x="457200" y="274638"/>
            <a:ext cx="8229600" cy="866775"/>
          </a:xfrm>
        </p:spPr>
        <p:txBody>
          <a:bodyPr/>
          <a:lstStyle/>
          <a:p>
            <a:r>
              <a:rPr lang="en-US" smtClean="0">
                <a:solidFill>
                  <a:srgbClr val="FF3300"/>
                </a:solidFill>
              </a:rPr>
              <a:t>Miền găng</a:t>
            </a:r>
            <a:endParaRPr lang="en-US">
              <a:solidFill>
                <a:srgbClr val="FF3300"/>
              </a:solidFill>
            </a:endParaRPr>
          </a:p>
        </p:txBody>
      </p:sp>
      <p:sp>
        <p:nvSpPr>
          <p:cNvPr id="224259" name="Rectangle 3"/>
          <p:cNvSpPr>
            <a:spLocks noGrp="1" noChangeArrowheads="1"/>
          </p:cNvSpPr>
          <p:nvPr>
            <p:ph type="body" idx="1"/>
          </p:nvPr>
        </p:nvSpPr>
        <p:spPr>
          <a:xfrm>
            <a:off x="76200" y="1143000"/>
            <a:ext cx="8877300" cy="5048250"/>
          </a:xfrm>
        </p:spPr>
        <p:txBody>
          <a:bodyPr/>
          <a:lstStyle/>
          <a:p>
            <a:pPr marL="0" indent="0" algn="just">
              <a:buNone/>
            </a:pPr>
            <a:r>
              <a:rPr lang="en-US" sz="3000" smtClean="0">
                <a:effectLst>
                  <a:outerShdw blurRad="38100" dist="38100" dir="2700000" algn="tl">
                    <a:srgbClr val="000000">
                      <a:alpha val="43137"/>
                    </a:srgbClr>
                  </a:outerShdw>
                </a:effectLst>
                <a:latin typeface="Times New Roman" pitchFamily="18" charset="0"/>
                <a:cs typeface="Times New Roman" pitchFamily="18" charset="0"/>
              </a:rPr>
              <a:t>+ </a:t>
            </a:r>
            <a:r>
              <a:rPr lang="vi-VN" sz="3000">
                <a:effectLst>
                  <a:outerShdw blurRad="38100" dist="38100" dir="2700000" algn="tl">
                    <a:srgbClr val="000000">
                      <a:alpha val="43137"/>
                    </a:srgbClr>
                  </a:outerShdw>
                </a:effectLst>
                <a:latin typeface="Times New Roman" pitchFamily="18" charset="0"/>
                <a:cs typeface="Times New Roman" pitchFamily="18" charset="0"/>
              </a:rPr>
              <a:t>Để tổ chức điều độ tiến trình với TSL chương trình phải sử dụng biến chia </a:t>
            </a:r>
            <a:r>
              <a:rPr lang="vi-VN" sz="3000" smtClean="0">
                <a:effectLst>
                  <a:outerShdw blurRad="38100" dist="38100" dir="2700000" algn="tl">
                    <a:srgbClr val="000000">
                      <a:alpha val="43137"/>
                    </a:srgbClr>
                  </a:outerShdw>
                </a:effectLst>
                <a:latin typeface="Times New Roman" pitchFamily="18" charset="0"/>
                <a:cs typeface="Times New Roman" pitchFamily="18" charset="0"/>
              </a:rPr>
              <a:t>sẻ</a:t>
            </a:r>
            <a:r>
              <a:rPr lang="en-US" sz="3000" smtClean="0">
                <a:effectLst>
                  <a:outerShdw blurRad="38100" dist="38100" dir="2700000" algn="tl">
                    <a:srgbClr val="000000">
                      <a:alpha val="43137"/>
                    </a:srgbClr>
                  </a:outerShdw>
                </a:effectLst>
                <a:latin typeface="Times New Roman" pitchFamily="18" charset="0"/>
                <a:cs typeface="Times New Roman" pitchFamily="18" charset="0"/>
              </a:rPr>
              <a:t> </a:t>
            </a:r>
            <a:r>
              <a:rPr lang="vi-VN" sz="3000" smtClean="0">
                <a:effectLst>
                  <a:outerShdw blurRad="38100" dist="38100" dir="2700000" algn="tl">
                    <a:srgbClr val="000000">
                      <a:alpha val="43137"/>
                    </a:srgbClr>
                  </a:outerShdw>
                </a:effectLst>
                <a:latin typeface="Times New Roman" pitchFamily="18" charset="0"/>
                <a:cs typeface="Times New Roman" pitchFamily="18" charset="0"/>
              </a:rPr>
              <a:t>Lock</a:t>
            </a:r>
            <a:r>
              <a:rPr lang="vi-VN" sz="3000">
                <a:effectLst>
                  <a:outerShdw blurRad="38100" dist="38100" dir="2700000" algn="tl">
                    <a:srgbClr val="000000">
                      <a:alpha val="43137"/>
                    </a:srgbClr>
                  </a:outerShdw>
                </a:effectLst>
                <a:latin typeface="Times New Roman" pitchFamily="18" charset="0"/>
                <a:cs typeface="Times New Roman" pitchFamily="18" charset="0"/>
              </a:rPr>
              <a:t>, </a:t>
            </a:r>
            <a:r>
              <a:rPr lang="vi-VN" sz="3000" smtClean="0">
                <a:effectLst>
                  <a:outerShdw blurRad="38100" dist="38100" dir="2700000" algn="tl">
                    <a:srgbClr val="000000">
                      <a:alpha val="43137"/>
                    </a:srgbClr>
                  </a:outerShdw>
                </a:effectLst>
                <a:latin typeface="Times New Roman" pitchFamily="18" charset="0"/>
                <a:cs typeface="Times New Roman" pitchFamily="18" charset="0"/>
              </a:rPr>
              <a:t>kh</a:t>
            </a:r>
            <a:r>
              <a:rPr lang="en-US" sz="3000">
                <a:effectLst>
                  <a:outerShdw blurRad="38100" dist="38100" dir="2700000" algn="tl">
                    <a:srgbClr val="000000">
                      <a:alpha val="43137"/>
                    </a:srgbClr>
                  </a:outerShdw>
                </a:effectLst>
                <a:latin typeface="Times New Roman" pitchFamily="18" charset="0"/>
                <a:cs typeface="Times New Roman" pitchFamily="18" charset="0"/>
              </a:rPr>
              <a:t>ở</a:t>
            </a:r>
            <a:r>
              <a:rPr lang="vi-VN" sz="3000" smtClean="0">
                <a:effectLst>
                  <a:outerShdw blurRad="38100" dist="38100" dir="2700000" algn="tl">
                    <a:srgbClr val="000000">
                      <a:alpha val="43137"/>
                    </a:srgbClr>
                  </a:outerShdw>
                </a:effectLst>
                <a:latin typeface="Times New Roman" pitchFamily="18" charset="0"/>
                <a:cs typeface="Times New Roman" pitchFamily="18" charset="0"/>
              </a:rPr>
              <a:t>i </a:t>
            </a:r>
            <a:r>
              <a:rPr lang="vi-VN" sz="3000">
                <a:effectLst>
                  <a:outerShdw blurRad="38100" dist="38100" dir="2700000" algn="tl">
                    <a:srgbClr val="000000">
                      <a:alpha val="43137"/>
                    </a:srgbClr>
                  </a:outerShdw>
                </a:effectLst>
                <a:latin typeface="Times New Roman" pitchFamily="18" charset="0"/>
                <a:cs typeface="Times New Roman" pitchFamily="18" charset="0"/>
              </a:rPr>
              <a:t>gán bằng 0. Theo đó, mỗi tiến trình trước khi vào đoạn găng phải </a:t>
            </a:r>
            <a:r>
              <a:rPr lang="vi-VN" sz="3000" smtClean="0">
                <a:effectLst>
                  <a:outerShdw blurRad="38100" dist="38100" dir="2700000" algn="tl">
                    <a:srgbClr val="000000">
                      <a:alpha val="43137"/>
                    </a:srgbClr>
                  </a:outerShdw>
                </a:effectLst>
                <a:latin typeface="Times New Roman" pitchFamily="18" charset="0"/>
                <a:cs typeface="Times New Roman" pitchFamily="18" charset="0"/>
              </a:rPr>
              <a:t>kiểm</a:t>
            </a:r>
            <a:r>
              <a:rPr lang="en-US" sz="3000" smtClean="0">
                <a:effectLst>
                  <a:outerShdw blurRad="38100" dist="38100" dir="2700000" algn="tl">
                    <a:srgbClr val="000000">
                      <a:alpha val="43137"/>
                    </a:srgbClr>
                  </a:outerShdw>
                </a:effectLst>
                <a:latin typeface="Times New Roman" pitchFamily="18" charset="0"/>
                <a:cs typeface="Times New Roman" pitchFamily="18" charset="0"/>
              </a:rPr>
              <a:t> </a:t>
            </a:r>
            <a:r>
              <a:rPr lang="vi-VN" sz="3000" smtClean="0">
                <a:effectLst>
                  <a:outerShdw blurRad="38100" dist="38100" dir="2700000" algn="tl">
                    <a:srgbClr val="000000">
                      <a:alpha val="43137"/>
                    </a:srgbClr>
                  </a:outerShdw>
                </a:effectLst>
                <a:latin typeface="Times New Roman" pitchFamily="18" charset="0"/>
                <a:cs typeface="Times New Roman" pitchFamily="18" charset="0"/>
              </a:rPr>
              <a:t>tra </a:t>
            </a:r>
            <a:r>
              <a:rPr lang="vi-VN" sz="3000">
                <a:effectLst>
                  <a:outerShdw blurRad="38100" dist="38100" dir="2700000" algn="tl">
                    <a:srgbClr val="000000">
                      <a:alpha val="43137"/>
                    </a:srgbClr>
                  </a:outerShdw>
                </a:effectLst>
                <a:latin typeface="Times New Roman" pitchFamily="18" charset="0"/>
                <a:cs typeface="Times New Roman" pitchFamily="18" charset="0"/>
              </a:rPr>
              <a:t>giá trị của </a:t>
            </a:r>
            <a:r>
              <a:rPr lang="vi-VN" sz="3000" smtClean="0">
                <a:effectLst>
                  <a:outerShdw blurRad="38100" dist="38100" dir="2700000" algn="tl">
                    <a:srgbClr val="000000">
                      <a:alpha val="43137"/>
                    </a:srgbClr>
                  </a:outerShdw>
                </a:effectLst>
                <a:latin typeface="Times New Roman" pitchFamily="18" charset="0"/>
                <a:cs typeface="Times New Roman" pitchFamily="18" charset="0"/>
              </a:rPr>
              <a:t>Lock</a:t>
            </a:r>
            <a:r>
              <a:rPr lang="en-US" sz="3000" smtClean="0">
                <a:effectLst>
                  <a:outerShdw blurRad="38100" dist="38100" dir="2700000" algn="tl">
                    <a:srgbClr val="000000">
                      <a:alpha val="43137"/>
                    </a:srgbClr>
                  </a:outerShdw>
                </a:effectLst>
                <a:latin typeface="Times New Roman" pitchFamily="18" charset="0"/>
                <a:cs typeface="Times New Roman" pitchFamily="18" charset="0"/>
              </a:rPr>
              <a:t>:</a:t>
            </a:r>
          </a:p>
          <a:p>
            <a:pPr algn="just">
              <a:buFontTx/>
              <a:buChar char="-"/>
            </a:pPr>
            <a:r>
              <a:rPr lang="vi-VN" sz="3000" smtClean="0">
                <a:effectLst>
                  <a:outerShdw blurRad="38100" dist="38100" dir="2700000" algn="tl">
                    <a:srgbClr val="000000">
                      <a:alpha val="43137"/>
                    </a:srgbClr>
                  </a:outerShdw>
                </a:effectLst>
                <a:latin typeface="Times New Roman" pitchFamily="18" charset="0"/>
                <a:cs typeface="Times New Roman" pitchFamily="18" charset="0"/>
              </a:rPr>
              <a:t>Nếu </a:t>
            </a:r>
            <a:r>
              <a:rPr lang="vi-VN" sz="3000">
                <a:effectLst>
                  <a:outerShdw blurRad="38100" dist="38100" dir="2700000" algn="tl">
                    <a:srgbClr val="000000">
                      <a:alpha val="43137"/>
                    </a:srgbClr>
                  </a:outerShdw>
                </a:effectLst>
                <a:latin typeface="Times New Roman" pitchFamily="18" charset="0"/>
                <a:cs typeface="Times New Roman" pitchFamily="18" charset="0"/>
              </a:rPr>
              <a:t>Lock = 0 thì vào đoạn găng. </a:t>
            </a:r>
            <a:endParaRPr lang="en-US" sz="3000" smtClean="0">
              <a:effectLst>
                <a:outerShdw blurRad="38100" dist="38100" dir="2700000" algn="tl">
                  <a:srgbClr val="000000">
                    <a:alpha val="43137"/>
                  </a:srgbClr>
                </a:outerShdw>
              </a:effectLst>
              <a:latin typeface="Times New Roman" pitchFamily="18" charset="0"/>
              <a:cs typeface="Times New Roman" pitchFamily="18" charset="0"/>
            </a:endParaRPr>
          </a:p>
          <a:p>
            <a:pPr algn="just">
              <a:buFontTx/>
              <a:buChar char="-"/>
            </a:pPr>
            <a:r>
              <a:rPr lang="vi-VN" sz="3000" smtClean="0">
                <a:effectLst>
                  <a:outerShdw blurRad="38100" dist="38100" dir="2700000" algn="tl">
                    <a:srgbClr val="000000">
                      <a:alpha val="43137"/>
                    </a:srgbClr>
                  </a:outerShdw>
                </a:effectLst>
                <a:latin typeface="Times New Roman" pitchFamily="18" charset="0"/>
                <a:cs typeface="Times New Roman" pitchFamily="18" charset="0"/>
              </a:rPr>
              <a:t>Nếu </a:t>
            </a:r>
            <a:r>
              <a:rPr lang="vi-VN" sz="3000">
                <a:effectLst>
                  <a:outerShdw blurRad="38100" dist="38100" dir="2700000" algn="tl">
                    <a:srgbClr val="000000">
                      <a:alpha val="43137"/>
                    </a:srgbClr>
                  </a:outerShdw>
                </a:effectLst>
                <a:latin typeface="Times New Roman" pitchFamily="18" charset="0"/>
                <a:cs typeface="Times New Roman" pitchFamily="18" charset="0"/>
              </a:rPr>
              <a:t>Lock = 1 thì phải </a:t>
            </a:r>
            <a:r>
              <a:rPr lang="vi-VN" sz="3000" smtClean="0">
                <a:effectLst>
                  <a:outerShdw blurRad="38100" dist="38100" dir="2700000" algn="tl">
                    <a:srgbClr val="000000">
                      <a:alpha val="43137"/>
                    </a:srgbClr>
                  </a:outerShdw>
                </a:effectLst>
                <a:latin typeface="Times New Roman" pitchFamily="18" charset="0"/>
                <a:cs typeface="Times New Roman" pitchFamily="18" charset="0"/>
              </a:rPr>
              <a:t>đợi</a:t>
            </a:r>
            <a:r>
              <a:rPr lang="en-US" sz="3000" smtClean="0">
                <a:effectLst>
                  <a:outerShdw blurRad="38100" dist="38100" dir="2700000" algn="tl">
                    <a:srgbClr val="000000">
                      <a:alpha val="43137"/>
                    </a:srgbClr>
                  </a:outerShdw>
                </a:effectLst>
                <a:latin typeface="Times New Roman" pitchFamily="18" charset="0"/>
                <a:cs typeface="Times New Roman" pitchFamily="18" charset="0"/>
              </a:rPr>
              <a:t> </a:t>
            </a:r>
            <a:r>
              <a:rPr lang="vi-VN" sz="3000" smtClean="0">
                <a:effectLst>
                  <a:outerShdw blurRad="38100" dist="38100" dir="2700000" algn="tl">
                    <a:srgbClr val="000000">
                      <a:alpha val="43137"/>
                    </a:srgbClr>
                  </a:outerShdw>
                </a:effectLst>
                <a:latin typeface="Times New Roman" pitchFamily="18" charset="0"/>
                <a:cs typeface="Times New Roman" pitchFamily="18" charset="0"/>
              </a:rPr>
              <a:t>cho </a:t>
            </a:r>
            <a:r>
              <a:rPr lang="vi-VN" sz="3000">
                <a:effectLst>
                  <a:outerShdw blurRad="38100" dist="38100" dir="2700000" algn="tl">
                    <a:srgbClr val="000000">
                      <a:alpha val="43137"/>
                    </a:srgbClr>
                  </a:outerShdw>
                </a:effectLst>
                <a:latin typeface="Times New Roman" pitchFamily="18" charset="0"/>
                <a:cs typeface="Times New Roman" pitchFamily="18" charset="0"/>
              </a:rPr>
              <a:t>đến khi Lock = 0.</a:t>
            </a:r>
            <a:endParaRPr lang="en-US" sz="300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8804608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4259">
                                            <p:txEl>
                                              <p:pRg st="1" end="1"/>
                                            </p:txEl>
                                          </p:spTgt>
                                        </p:tgtEl>
                                        <p:attrNameLst>
                                          <p:attrName>style.visibility</p:attrName>
                                        </p:attrNameLst>
                                      </p:cBhvr>
                                      <p:to>
                                        <p:strVal val="visible"/>
                                      </p:to>
                                    </p:set>
                                    <p:animEffect transition="in" filter="wipe(down)">
                                      <p:cBhvr>
                                        <p:cTn id="25" dur="580">
                                          <p:stCondLst>
                                            <p:cond delay="0"/>
                                          </p:stCondLst>
                                        </p:cTn>
                                        <p:tgtEl>
                                          <p:spTgt spid="224259">
                                            <p:txEl>
                                              <p:pRg st="1" end="1"/>
                                            </p:txEl>
                                          </p:spTgt>
                                        </p:tgtEl>
                                      </p:cBhvr>
                                    </p:animEffect>
                                    <p:anim calcmode="lin" valueType="num">
                                      <p:cBhvr>
                                        <p:cTn id="26" dur="1822" tmFilter="0,0; 0.14,0.36; 0.43,0.73; 0.71,0.91; 1.0,1.0">
                                          <p:stCondLst>
                                            <p:cond delay="0"/>
                                          </p:stCondLst>
                                        </p:cTn>
                                        <p:tgtEl>
                                          <p:spTgt spid="2242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42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42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42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42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4259">
                                            <p:txEl>
                                              <p:pRg st="1" end="1"/>
                                            </p:txEl>
                                          </p:spTgt>
                                        </p:tgtEl>
                                      </p:cBhvr>
                                      <p:to x="100000" y="60000"/>
                                    </p:animScale>
                                    <p:animScale>
                                      <p:cBhvr>
                                        <p:cTn id="32" dur="166" decel="50000">
                                          <p:stCondLst>
                                            <p:cond delay="676"/>
                                          </p:stCondLst>
                                        </p:cTn>
                                        <p:tgtEl>
                                          <p:spTgt spid="224259">
                                            <p:txEl>
                                              <p:pRg st="1" end="1"/>
                                            </p:txEl>
                                          </p:spTgt>
                                        </p:tgtEl>
                                      </p:cBhvr>
                                      <p:to x="100000" y="100000"/>
                                    </p:animScale>
                                    <p:animScale>
                                      <p:cBhvr>
                                        <p:cTn id="33" dur="26">
                                          <p:stCondLst>
                                            <p:cond delay="1312"/>
                                          </p:stCondLst>
                                        </p:cTn>
                                        <p:tgtEl>
                                          <p:spTgt spid="224259">
                                            <p:txEl>
                                              <p:pRg st="1" end="1"/>
                                            </p:txEl>
                                          </p:spTgt>
                                        </p:tgtEl>
                                      </p:cBhvr>
                                      <p:to x="100000" y="80000"/>
                                    </p:animScale>
                                    <p:animScale>
                                      <p:cBhvr>
                                        <p:cTn id="34" dur="166" decel="50000">
                                          <p:stCondLst>
                                            <p:cond delay="1338"/>
                                          </p:stCondLst>
                                        </p:cTn>
                                        <p:tgtEl>
                                          <p:spTgt spid="224259">
                                            <p:txEl>
                                              <p:pRg st="1" end="1"/>
                                            </p:txEl>
                                          </p:spTgt>
                                        </p:tgtEl>
                                      </p:cBhvr>
                                      <p:to x="100000" y="100000"/>
                                    </p:animScale>
                                    <p:animScale>
                                      <p:cBhvr>
                                        <p:cTn id="35" dur="26">
                                          <p:stCondLst>
                                            <p:cond delay="1642"/>
                                          </p:stCondLst>
                                        </p:cTn>
                                        <p:tgtEl>
                                          <p:spTgt spid="224259">
                                            <p:txEl>
                                              <p:pRg st="1" end="1"/>
                                            </p:txEl>
                                          </p:spTgt>
                                        </p:tgtEl>
                                      </p:cBhvr>
                                      <p:to x="100000" y="90000"/>
                                    </p:animScale>
                                    <p:animScale>
                                      <p:cBhvr>
                                        <p:cTn id="36" dur="166" decel="50000">
                                          <p:stCondLst>
                                            <p:cond delay="1668"/>
                                          </p:stCondLst>
                                        </p:cTn>
                                        <p:tgtEl>
                                          <p:spTgt spid="224259">
                                            <p:txEl>
                                              <p:pRg st="1" end="1"/>
                                            </p:txEl>
                                          </p:spTgt>
                                        </p:tgtEl>
                                      </p:cBhvr>
                                      <p:to x="100000" y="100000"/>
                                    </p:animScale>
                                    <p:animScale>
                                      <p:cBhvr>
                                        <p:cTn id="37" dur="26">
                                          <p:stCondLst>
                                            <p:cond delay="1808"/>
                                          </p:stCondLst>
                                        </p:cTn>
                                        <p:tgtEl>
                                          <p:spTgt spid="224259">
                                            <p:txEl>
                                              <p:pRg st="1" end="1"/>
                                            </p:txEl>
                                          </p:spTgt>
                                        </p:tgtEl>
                                      </p:cBhvr>
                                      <p:to x="100000" y="95000"/>
                                    </p:animScale>
                                    <p:animScale>
                                      <p:cBhvr>
                                        <p:cTn id="38" dur="166" decel="50000">
                                          <p:stCondLst>
                                            <p:cond delay="1834"/>
                                          </p:stCondLst>
                                        </p:cTn>
                                        <p:tgtEl>
                                          <p:spTgt spid="22425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24259">
                                            <p:txEl>
                                              <p:pRg st="2" end="2"/>
                                            </p:txEl>
                                          </p:spTgt>
                                        </p:tgtEl>
                                        <p:attrNameLst>
                                          <p:attrName>style.visibility</p:attrName>
                                        </p:attrNameLst>
                                      </p:cBhvr>
                                      <p:to>
                                        <p:strVal val="visible"/>
                                      </p:to>
                                    </p:set>
                                    <p:animEffect transition="in" filter="wipe(down)">
                                      <p:cBhvr>
                                        <p:cTn id="43" dur="580">
                                          <p:stCondLst>
                                            <p:cond delay="0"/>
                                          </p:stCondLst>
                                        </p:cTn>
                                        <p:tgtEl>
                                          <p:spTgt spid="224259">
                                            <p:txEl>
                                              <p:pRg st="2" end="2"/>
                                            </p:txEl>
                                          </p:spTgt>
                                        </p:tgtEl>
                                      </p:cBhvr>
                                    </p:animEffect>
                                    <p:anim calcmode="lin" valueType="num">
                                      <p:cBhvr>
                                        <p:cTn id="44" dur="1822" tmFilter="0,0; 0.14,0.36; 0.43,0.73; 0.71,0.91; 1.0,1.0">
                                          <p:stCondLst>
                                            <p:cond delay="0"/>
                                          </p:stCondLst>
                                        </p:cTn>
                                        <p:tgtEl>
                                          <p:spTgt spid="22425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2425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2425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2425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2425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24259">
                                            <p:txEl>
                                              <p:pRg st="2" end="2"/>
                                            </p:txEl>
                                          </p:spTgt>
                                        </p:tgtEl>
                                      </p:cBhvr>
                                      <p:to x="100000" y="60000"/>
                                    </p:animScale>
                                    <p:animScale>
                                      <p:cBhvr>
                                        <p:cTn id="50" dur="166" decel="50000">
                                          <p:stCondLst>
                                            <p:cond delay="676"/>
                                          </p:stCondLst>
                                        </p:cTn>
                                        <p:tgtEl>
                                          <p:spTgt spid="224259">
                                            <p:txEl>
                                              <p:pRg st="2" end="2"/>
                                            </p:txEl>
                                          </p:spTgt>
                                        </p:tgtEl>
                                      </p:cBhvr>
                                      <p:to x="100000" y="100000"/>
                                    </p:animScale>
                                    <p:animScale>
                                      <p:cBhvr>
                                        <p:cTn id="51" dur="26">
                                          <p:stCondLst>
                                            <p:cond delay="1312"/>
                                          </p:stCondLst>
                                        </p:cTn>
                                        <p:tgtEl>
                                          <p:spTgt spid="224259">
                                            <p:txEl>
                                              <p:pRg st="2" end="2"/>
                                            </p:txEl>
                                          </p:spTgt>
                                        </p:tgtEl>
                                      </p:cBhvr>
                                      <p:to x="100000" y="80000"/>
                                    </p:animScale>
                                    <p:animScale>
                                      <p:cBhvr>
                                        <p:cTn id="52" dur="166" decel="50000">
                                          <p:stCondLst>
                                            <p:cond delay="1338"/>
                                          </p:stCondLst>
                                        </p:cTn>
                                        <p:tgtEl>
                                          <p:spTgt spid="224259">
                                            <p:txEl>
                                              <p:pRg st="2" end="2"/>
                                            </p:txEl>
                                          </p:spTgt>
                                        </p:tgtEl>
                                      </p:cBhvr>
                                      <p:to x="100000" y="100000"/>
                                    </p:animScale>
                                    <p:animScale>
                                      <p:cBhvr>
                                        <p:cTn id="53" dur="26">
                                          <p:stCondLst>
                                            <p:cond delay="1642"/>
                                          </p:stCondLst>
                                        </p:cTn>
                                        <p:tgtEl>
                                          <p:spTgt spid="224259">
                                            <p:txEl>
                                              <p:pRg st="2" end="2"/>
                                            </p:txEl>
                                          </p:spTgt>
                                        </p:tgtEl>
                                      </p:cBhvr>
                                      <p:to x="100000" y="90000"/>
                                    </p:animScale>
                                    <p:animScale>
                                      <p:cBhvr>
                                        <p:cTn id="54" dur="166" decel="50000">
                                          <p:stCondLst>
                                            <p:cond delay="1668"/>
                                          </p:stCondLst>
                                        </p:cTn>
                                        <p:tgtEl>
                                          <p:spTgt spid="224259">
                                            <p:txEl>
                                              <p:pRg st="2" end="2"/>
                                            </p:txEl>
                                          </p:spTgt>
                                        </p:tgtEl>
                                      </p:cBhvr>
                                      <p:to x="100000" y="100000"/>
                                    </p:animScale>
                                    <p:animScale>
                                      <p:cBhvr>
                                        <p:cTn id="55" dur="26">
                                          <p:stCondLst>
                                            <p:cond delay="1808"/>
                                          </p:stCondLst>
                                        </p:cTn>
                                        <p:tgtEl>
                                          <p:spTgt spid="224259">
                                            <p:txEl>
                                              <p:pRg st="2" end="2"/>
                                            </p:txEl>
                                          </p:spTgt>
                                        </p:tgtEl>
                                      </p:cBhvr>
                                      <p:to x="100000" y="95000"/>
                                    </p:animScale>
                                    <p:animScale>
                                      <p:cBhvr>
                                        <p:cTn id="56" dur="166" decel="50000">
                                          <p:stCondLst>
                                            <p:cond delay="1834"/>
                                          </p:stCondLst>
                                        </p:cTn>
                                        <p:tgtEl>
                                          <p:spTgt spid="224259">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6BDB5-4330-43CC-BA21-8C339CB23379}" type="slidenum">
              <a:rPr lang="en-US"/>
              <a:pPr/>
              <a:t>89</a:t>
            </a:fld>
            <a:endParaRPr lang="en-US"/>
          </a:p>
        </p:txBody>
      </p:sp>
      <p:sp>
        <p:nvSpPr>
          <p:cNvPr id="224258" name="Rectangle 2"/>
          <p:cNvSpPr>
            <a:spLocks noGrp="1" noChangeArrowheads="1"/>
          </p:cNvSpPr>
          <p:nvPr>
            <p:ph type="title"/>
          </p:nvPr>
        </p:nvSpPr>
        <p:spPr>
          <a:xfrm>
            <a:off x="457200" y="274638"/>
            <a:ext cx="8229600" cy="866775"/>
          </a:xfrm>
        </p:spPr>
        <p:txBody>
          <a:bodyPr/>
          <a:lstStyle/>
          <a:p>
            <a:r>
              <a:rPr lang="en-US" smtClean="0">
                <a:solidFill>
                  <a:srgbClr val="FF3300"/>
                </a:solidFill>
              </a:rPr>
              <a:t>Miền găng</a:t>
            </a:r>
            <a:endParaRPr lang="en-US">
              <a:solidFill>
                <a:srgbClr val="FF3300"/>
              </a:solidFill>
            </a:endParaRPr>
          </a:p>
        </p:txBody>
      </p:sp>
      <p:sp>
        <p:nvSpPr>
          <p:cNvPr id="224259" name="Rectangle 3"/>
          <p:cNvSpPr>
            <a:spLocks noGrp="1" noChangeArrowheads="1"/>
          </p:cNvSpPr>
          <p:nvPr>
            <p:ph type="body" idx="1"/>
          </p:nvPr>
        </p:nvSpPr>
        <p:spPr>
          <a:xfrm>
            <a:off x="76200" y="1143000"/>
            <a:ext cx="8877300" cy="5048250"/>
          </a:xfrm>
        </p:spPr>
        <p:txBody>
          <a:bodyPr/>
          <a:lstStyle/>
          <a:p>
            <a:pPr marL="0" indent="0" algn="just">
              <a:buNone/>
            </a:pPr>
            <a:r>
              <a:rPr lang="en-US" sz="3000" smtClean="0">
                <a:effectLst>
                  <a:outerShdw blurRad="38100" dist="38100" dir="2700000" algn="tl">
                    <a:srgbClr val="000000">
                      <a:alpha val="43137"/>
                    </a:srgbClr>
                  </a:outerShdw>
                </a:effectLst>
                <a:latin typeface="Times New Roman" pitchFamily="18" charset="0"/>
                <a:cs typeface="Times New Roman" pitchFamily="18" charset="0"/>
              </a:rPr>
              <a:t>+ Trước </a:t>
            </a:r>
            <a:r>
              <a:rPr lang="en-US" sz="3000">
                <a:effectLst>
                  <a:outerShdw blurRad="38100" dist="38100" dir="2700000" algn="tl">
                    <a:srgbClr val="000000">
                      <a:alpha val="43137"/>
                    </a:srgbClr>
                  </a:outerShdw>
                </a:effectLst>
                <a:latin typeface="Times New Roman" pitchFamily="18" charset="0"/>
                <a:cs typeface="Times New Roman" pitchFamily="18" charset="0"/>
              </a:rPr>
              <a:t>khi vào đoạn găng tiến trình phải gọi hàm TestAndSetLock, để kiểm tra giá trị trả về của hàm này: </a:t>
            </a:r>
          </a:p>
          <a:p>
            <a:pPr algn="just">
              <a:buFontTx/>
              <a:buChar char="-"/>
            </a:pPr>
            <a:r>
              <a:rPr lang="en-US" sz="3000" smtClean="0">
                <a:effectLst>
                  <a:outerShdw blurRad="38100" dist="38100" dir="2700000" algn="tl">
                    <a:srgbClr val="000000">
                      <a:alpha val="43137"/>
                    </a:srgbClr>
                  </a:outerShdw>
                </a:effectLst>
                <a:latin typeface="Times New Roman" pitchFamily="18" charset="0"/>
                <a:cs typeface="Times New Roman" pitchFamily="18" charset="0"/>
              </a:rPr>
              <a:t>Nếu </a:t>
            </a:r>
            <a:r>
              <a:rPr lang="en-US" sz="3000">
                <a:effectLst>
                  <a:outerShdw blurRad="38100" dist="38100" dir="2700000" algn="tl">
                    <a:srgbClr val="000000">
                      <a:alpha val="43137"/>
                    </a:srgbClr>
                  </a:outerShdw>
                </a:effectLst>
                <a:latin typeface="Times New Roman" pitchFamily="18" charset="0"/>
                <a:cs typeface="Times New Roman" pitchFamily="18" charset="0"/>
              </a:rPr>
              <a:t>bằng False, là đang có một tiến trình trong đoạn găng, thì phải </a:t>
            </a:r>
            <a:r>
              <a:rPr lang="en-US" sz="3000" smtClean="0">
                <a:effectLst>
                  <a:outerShdw blurRad="38100" dist="38100" dir="2700000" algn="tl">
                    <a:srgbClr val="000000">
                      <a:alpha val="43137"/>
                    </a:srgbClr>
                  </a:outerShdw>
                </a:effectLst>
                <a:latin typeface="Times New Roman" pitchFamily="18" charset="0"/>
                <a:cs typeface="Times New Roman" pitchFamily="18" charset="0"/>
              </a:rPr>
              <a:t>chờ </a:t>
            </a:r>
            <a:r>
              <a:rPr lang="vi-VN" sz="3000">
                <a:effectLst>
                  <a:outerShdw blurRad="38100" dist="38100" dir="2700000" algn="tl">
                    <a:srgbClr val="000000">
                      <a:alpha val="43137"/>
                    </a:srgbClr>
                  </a:outerShdw>
                </a:effectLst>
                <a:latin typeface="Times New Roman" pitchFamily="18" charset="0"/>
                <a:cs typeface="Times New Roman" pitchFamily="18" charset="0"/>
              </a:rPr>
              <a:t>cho đến khi hàm trả về </a:t>
            </a:r>
            <a:r>
              <a:rPr lang="vi-VN" sz="3000" smtClean="0">
                <a:effectLst>
                  <a:outerShdw blurRad="38100" dist="38100" dir="2700000" algn="tl">
                    <a:srgbClr val="000000">
                      <a:alpha val="43137"/>
                    </a:srgbClr>
                  </a:outerShdw>
                </a:effectLst>
                <a:latin typeface="Times New Roman" pitchFamily="18" charset="0"/>
                <a:cs typeface="Times New Roman" pitchFamily="18" charset="0"/>
              </a:rPr>
              <a:t>True </a:t>
            </a:r>
            <a:r>
              <a:rPr lang="en-US" sz="3000" smtClean="0">
                <a:effectLst>
                  <a:outerShdw blurRad="38100" dist="38100" dir="2700000" algn="tl">
                    <a:srgbClr val="000000">
                      <a:alpha val="43137"/>
                    </a:srgbClr>
                  </a:outerShdw>
                </a:effectLst>
                <a:latin typeface="Times New Roman" pitchFamily="18" charset="0"/>
                <a:cs typeface="Times New Roman" pitchFamily="18" charset="0"/>
              </a:rPr>
              <a:t>(</a:t>
            </a:r>
            <a:r>
              <a:rPr lang="vi-VN" sz="3000" smtClean="0">
                <a:effectLst>
                  <a:outerShdw blurRad="38100" dist="38100" dir="2700000" algn="tl">
                    <a:srgbClr val="000000">
                      <a:alpha val="43137"/>
                    </a:srgbClr>
                  </a:outerShdw>
                </a:effectLst>
                <a:latin typeface="Times New Roman" pitchFamily="18" charset="0"/>
                <a:cs typeface="Times New Roman" pitchFamily="18" charset="0"/>
              </a:rPr>
              <a:t>có </a:t>
            </a:r>
            <a:r>
              <a:rPr lang="vi-VN" sz="3000">
                <a:effectLst>
                  <a:outerShdw blurRad="38100" dist="38100" dir="2700000" algn="tl">
                    <a:srgbClr val="000000">
                      <a:alpha val="43137"/>
                    </a:srgbClr>
                  </a:outerShdw>
                </a:effectLst>
                <a:latin typeface="Times New Roman" pitchFamily="18" charset="0"/>
                <a:cs typeface="Times New Roman" pitchFamily="18" charset="0"/>
              </a:rPr>
              <a:t>một tiến trình vừa ra khỏi đoạn </a:t>
            </a:r>
            <a:r>
              <a:rPr lang="vi-VN" sz="3000" smtClean="0">
                <a:effectLst>
                  <a:outerShdw blurRad="38100" dist="38100" dir="2700000" algn="tl">
                    <a:srgbClr val="000000">
                      <a:alpha val="43137"/>
                    </a:srgbClr>
                  </a:outerShdw>
                </a:effectLst>
                <a:latin typeface="Times New Roman" pitchFamily="18" charset="0"/>
                <a:cs typeface="Times New Roman" pitchFamily="18" charset="0"/>
              </a:rPr>
              <a:t>găng</a:t>
            </a:r>
            <a:r>
              <a:rPr lang="en-US" sz="3000" smtClean="0">
                <a:effectLst>
                  <a:outerShdw blurRad="38100" dist="38100" dir="2700000" algn="tl">
                    <a:srgbClr val="000000">
                      <a:alpha val="43137"/>
                    </a:srgbClr>
                  </a:outerShdw>
                </a:effectLst>
                <a:latin typeface="Times New Roman" pitchFamily="18" charset="0"/>
                <a:cs typeface="Times New Roman" pitchFamily="18" charset="0"/>
              </a:rPr>
              <a:t>).</a:t>
            </a:r>
          </a:p>
          <a:p>
            <a:pPr algn="just">
              <a:buFontTx/>
              <a:buChar char="-"/>
            </a:pPr>
            <a:r>
              <a:rPr lang="en-US" sz="3000" smtClean="0">
                <a:effectLst>
                  <a:outerShdw blurRad="38100" dist="38100" dir="2700000" algn="tl">
                    <a:srgbClr val="000000">
                      <a:alpha val="43137"/>
                    </a:srgbClr>
                  </a:outerShdw>
                </a:effectLst>
                <a:latin typeface="Times New Roman" pitchFamily="18" charset="0"/>
                <a:cs typeface="Times New Roman" pitchFamily="18" charset="0"/>
              </a:rPr>
              <a:t>Nếu </a:t>
            </a:r>
            <a:r>
              <a:rPr lang="en-US" sz="3000">
                <a:effectLst>
                  <a:outerShdw blurRad="38100" dist="38100" dir="2700000" algn="tl">
                    <a:srgbClr val="000000">
                      <a:alpha val="43137"/>
                    </a:srgbClr>
                  </a:outerShdw>
                </a:effectLst>
                <a:latin typeface="Times New Roman" pitchFamily="18" charset="0"/>
                <a:cs typeface="Times New Roman" pitchFamily="18" charset="0"/>
              </a:rPr>
              <a:t>bằng True, thì tiến trình vào đoạn găng để sử dụng tài nguyên găng. Khi kết thúc sử dụng tài nguyên găng </a:t>
            </a:r>
            <a:r>
              <a:rPr lang="en-US" sz="3000" smtClean="0">
                <a:effectLst>
                  <a:outerShdw blurRad="38100" dist="38100" dir="2700000" algn="tl">
                    <a:srgbClr val="000000">
                      <a:alpha val="43137"/>
                    </a:srgbClr>
                  </a:outerShdw>
                </a:effectLst>
                <a:latin typeface="Times New Roman" pitchFamily="18" charset="0"/>
                <a:cs typeface="Times New Roman" pitchFamily="18" charset="0"/>
              </a:rPr>
              <a:t>thì </a:t>
            </a:r>
            <a:r>
              <a:rPr lang="en-US" sz="3000">
                <a:effectLst>
                  <a:outerShdw blurRad="38100" dist="38100" dir="2700000" algn="tl">
                    <a:srgbClr val="000000">
                      <a:alpha val="43137"/>
                    </a:srgbClr>
                  </a:outerShdw>
                </a:effectLst>
                <a:latin typeface="Times New Roman" pitchFamily="18" charset="0"/>
                <a:cs typeface="Times New Roman" pitchFamily="18" charset="0"/>
              </a:rPr>
              <a:t>tiến trình phải đặt lại </a:t>
            </a:r>
            <a:r>
              <a:rPr lang="en-US" sz="3000" smtClean="0">
                <a:effectLst>
                  <a:outerShdw blurRad="38100" dist="38100" dir="2700000" algn="tl">
                    <a:srgbClr val="000000">
                      <a:alpha val="43137"/>
                    </a:srgbClr>
                  </a:outerShdw>
                </a:effectLst>
                <a:latin typeface="Times New Roman" pitchFamily="18" charset="0"/>
                <a:cs typeface="Times New Roman" pitchFamily="18" charset="0"/>
              </a:rPr>
              <a:t>giá </a:t>
            </a:r>
            <a:r>
              <a:rPr lang="en-US" sz="3000">
                <a:effectLst>
                  <a:outerShdw blurRad="38100" dist="38100" dir="2700000" algn="tl">
                    <a:srgbClr val="000000">
                      <a:alpha val="43137"/>
                    </a:srgbClr>
                  </a:outerShdw>
                </a:effectLst>
                <a:latin typeface="Times New Roman" pitchFamily="18" charset="0"/>
                <a:cs typeface="Times New Roman" pitchFamily="18" charset="0"/>
              </a:rPr>
              <a:t>trị của </a:t>
            </a:r>
            <a:r>
              <a:rPr lang="en-US" sz="3000" smtClean="0">
                <a:effectLst>
                  <a:outerShdw blurRad="38100" dist="38100" dir="2700000" algn="tl">
                    <a:srgbClr val="000000">
                      <a:alpha val="43137"/>
                    </a:srgbClr>
                  </a:outerShdw>
                </a:effectLst>
                <a:latin typeface="Times New Roman" pitchFamily="18" charset="0"/>
                <a:cs typeface="Times New Roman" pitchFamily="18" charset="0"/>
              </a:rPr>
              <a:t>Lock (Lock </a:t>
            </a:r>
            <a:r>
              <a:rPr lang="en-US" sz="3000">
                <a:effectLst>
                  <a:outerShdw blurRad="38100" dist="38100" dir="2700000" algn="tl">
                    <a:srgbClr val="000000">
                      <a:alpha val="43137"/>
                    </a:srgbClr>
                  </a:outerShdw>
                </a:effectLst>
                <a:latin typeface="Times New Roman" pitchFamily="18" charset="0"/>
                <a:cs typeface="Times New Roman" pitchFamily="18" charset="0"/>
              </a:rPr>
              <a:t>= </a:t>
            </a:r>
            <a:r>
              <a:rPr lang="en-US" sz="3000" smtClean="0">
                <a:effectLst>
                  <a:outerShdw blurRad="38100" dist="38100" dir="2700000" algn="tl">
                    <a:srgbClr val="000000">
                      <a:alpha val="43137"/>
                    </a:srgbClr>
                  </a:outerShdw>
                </a:effectLst>
                <a:latin typeface="Times New Roman" pitchFamily="18" charset="0"/>
                <a:cs typeface="Times New Roman" pitchFamily="18" charset="0"/>
              </a:rPr>
              <a:t>0), </a:t>
            </a:r>
            <a:r>
              <a:rPr lang="en-US" sz="3000">
                <a:effectLst>
                  <a:outerShdw blurRad="38100" dist="38100" dir="2700000" algn="tl">
                    <a:srgbClr val="000000">
                      <a:alpha val="43137"/>
                    </a:srgbClr>
                  </a:outerShdw>
                </a:effectLst>
                <a:latin typeface="Times New Roman" pitchFamily="18" charset="0"/>
                <a:cs typeface="Times New Roman" pitchFamily="18" charset="0"/>
              </a:rPr>
              <a:t>để các tiến trình khác có thể vào đoạn găng. </a:t>
            </a:r>
          </a:p>
        </p:txBody>
      </p:sp>
    </p:spTree>
    <p:extLst>
      <p:ext uri="{BB962C8B-B14F-4D97-AF65-F5344CB8AC3E}">
        <p14:creationId xmlns:p14="http://schemas.microsoft.com/office/powerpoint/2010/main" val="16761382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4259">
                                            <p:txEl>
                                              <p:pRg st="1" end="1"/>
                                            </p:txEl>
                                          </p:spTgt>
                                        </p:tgtEl>
                                        <p:attrNameLst>
                                          <p:attrName>style.visibility</p:attrName>
                                        </p:attrNameLst>
                                      </p:cBhvr>
                                      <p:to>
                                        <p:strVal val="visible"/>
                                      </p:to>
                                    </p:set>
                                    <p:animEffect transition="in" filter="wipe(down)">
                                      <p:cBhvr>
                                        <p:cTn id="25" dur="580">
                                          <p:stCondLst>
                                            <p:cond delay="0"/>
                                          </p:stCondLst>
                                        </p:cTn>
                                        <p:tgtEl>
                                          <p:spTgt spid="224259">
                                            <p:txEl>
                                              <p:pRg st="1" end="1"/>
                                            </p:txEl>
                                          </p:spTgt>
                                        </p:tgtEl>
                                      </p:cBhvr>
                                    </p:animEffect>
                                    <p:anim calcmode="lin" valueType="num">
                                      <p:cBhvr>
                                        <p:cTn id="26" dur="1822" tmFilter="0,0; 0.14,0.36; 0.43,0.73; 0.71,0.91; 1.0,1.0">
                                          <p:stCondLst>
                                            <p:cond delay="0"/>
                                          </p:stCondLst>
                                        </p:cTn>
                                        <p:tgtEl>
                                          <p:spTgt spid="2242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42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42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42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42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4259">
                                            <p:txEl>
                                              <p:pRg st="1" end="1"/>
                                            </p:txEl>
                                          </p:spTgt>
                                        </p:tgtEl>
                                      </p:cBhvr>
                                      <p:to x="100000" y="60000"/>
                                    </p:animScale>
                                    <p:animScale>
                                      <p:cBhvr>
                                        <p:cTn id="32" dur="166" decel="50000">
                                          <p:stCondLst>
                                            <p:cond delay="676"/>
                                          </p:stCondLst>
                                        </p:cTn>
                                        <p:tgtEl>
                                          <p:spTgt spid="224259">
                                            <p:txEl>
                                              <p:pRg st="1" end="1"/>
                                            </p:txEl>
                                          </p:spTgt>
                                        </p:tgtEl>
                                      </p:cBhvr>
                                      <p:to x="100000" y="100000"/>
                                    </p:animScale>
                                    <p:animScale>
                                      <p:cBhvr>
                                        <p:cTn id="33" dur="26">
                                          <p:stCondLst>
                                            <p:cond delay="1312"/>
                                          </p:stCondLst>
                                        </p:cTn>
                                        <p:tgtEl>
                                          <p:spTgt spid="224259">
                                            <p:txEl>
                                              <p:pRg st="1" end="1"/>
                                            </p:txEl>
                                          </p:spTgt>
                                        </p:tgtEl>
                                      </p:cBhvr>
                                      <p:to x="100000" y="80000"/>
                                    </p:animScale>
                                    <p:animScale>
                                      <p:cBhvr>
                                        <p:cTn id="34" dur="166" decel="50000">
                                          <p:stCondLst>
                                            <p:cond delay="1338"/>
                                          </p:stCondLst>
                                        </p:cTn>
                                        <p:tgtEl>
                                          <p:spTgt spid="224259">
                                            <p:txEl>
                                              <p:pRg st="1" end="1"/>
                                            </p:txEl>
                                          </p:spTgt>
                                        </p:tgtEl>
                                      </p:cBhvr>
                                      <p:to x="100000" y="100000"/>
                                    </p:animScale>
                                    <p:animScale>
                                      <p:cBhvr>
                                        <p:cTn id="35" dur="26">
                                          <p:stCondLst>
                                            <p:cond delay="1642"/>
                                          </p:stCondLst>
                                        </p:cTn>
                                        <p:tgtEl>
                                          <p:spTgt spid="224259">
                                            <p:txEl>
                                              <p:pRg st="1" end="1"/>
                                            </p:txEl>
                                          </p:spTgt>
                                        </p:tgtEl>
                                      </p:cBhvr>
                                      <p:to x="100000" y="90000"/>
                                    </p:animScale>
                                    <p:animScale>
                                      <p:cBhvr>
                                        <p:cTn id="36" dur="166" decel="50000">
                                          <p:stCondLst>
                                            <p:cond delay="1668"/>
                                          </p:stCondLst>
                                        </p:cTn>
                                        <p:tgtEl>
                                          <p:spTgt spid="224259">
                                            <p:txEl>
                                              <p:pRg st="1" end="1"/>
                                            </p:txEl>
                                          </p:spTgt>
                                        </p:tgtEl>
                                      </p:cBhvr>
                                      <p:to x="100000" y="100000"/>
                                    </p:animScale>
                                    <p:animScale>
                                      <p:cBhvr>
                                        <p:cTn id="37" dur="26">
                                          <p:stCondLst>
                                            <p:cond delay="1808"/>
                                          </p:stCondLst>
                                        </p:cTn>
                                        <p:tgtEl>
                                          <p:spTgt spid="224259">
                                            <p:txEl>
                                              <p:pRg st="1" end="1"/>
                                            </p:txEl>
                                          </p:spTgt>
                                        </p:tgtEl>
                                      </p:cBhvr>
                                      <p:to x="100000" y="95000"/>
                                    </p:animScale>
                                    <p:animScale>
                                      <p:cBhvr>
                                        <p:cTn id="38" dur="166" decel="50000">
                                          <p:stCondLst>
                                            <p:cond delay="1834"/>
                                          </p:stCondLst>
                                        </p:cTn>
                                        <p:tgtEl>
                                          <p:spTgt spid="22425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24259">
                                            <p:txEl>
                                              <p:pRg st="2" end="2"/>
                                            </p:txEl>
                                          </p:spTgt>
                                        </p:tgtEl>
                                        <p:attrNameLst>
                                          <p:attrName>style.visibility</p:attrName>
                                        </p:attrNameLst>
                                      </p:cBhvr>
                                      <p:to>
                                        <p:strVal val="visible"/>
                                      </p:to>
                                    </p:set>
                                    <p:animEffect transition="in" filter="wipe(down)">
                                      <p:cBhvr>
                                        <p:cTn id="43" dur="580">
                                          <p:stCondLst>
                                            <p:cond delay="0"/>
                                          </p:stCondLst>
                                        </p:cTn>
                                        <p:tgtEl>
                                          <p:spTgt spid="224259">
                                            <p:txEl>
                                              <p:pRg st="2" end="2"/>
                                            </p:txEl>
                                          </p:spTgt>
                                        </p:tgtEl>
                                      </p:cBhvr>
                                    </p:animEffect>
                                    <p:anim calcmode="lin" valueType="num">
                                      <p:cBhvr>
                                        <p:cTn id="44" dur="1822" tmFilter="0,0; 0.14,0.36; 0.43,0.73; 0.71,0.91; 1.0,1.0">
                                          <p:stCondLst>
                                            <p:cond delay="0"/>
                                          </p:stCondLst>
                                        </p:cTn>
                                        <p:tgtEl>
                                          <p:spTgt spid="22425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2425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2425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2425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2425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24259">
                                            <p:txEl>
                                              <p:pRg st="2" end="2"/>
                                            </p:txEl>
                                          </p:spTgt>
                                        </p:tgtEl>
                                      </p:cBhvr>
                                      <p:to x="100000" y="60000"/>
                                    </p:animScale>
                                    <p:animScale>
                                      <p:cBhvr>
                                        <p:cTn id="50" dur="166" decel="50000">
                                          <p:stCondLst>
                                            <p:cond delay="676"/>
                                          </p:stCondLst>
                                        </p:cTn>
                                        <p:tgtEl>
                                          <p:spTgt spid="224259">
                                            <p:txEl>
                                              <p:pRg st="2" end="2"/>
                                            </p:txEl>
                                          </p:spTgt>
                                        </p:tgtEl>
                                      </p:cBhvr>
                                      <p:to x="100000" y="100000"/>
                                    </p:animScale>
                                    <p:animScale>
                                      <p:cBhvr>
                                        <p:cTn id="51" dur="26">
                                          <p:stCondLst>
                                            <p:cond delay="1312"/>
                                          </p:stCondLst>
                                        </p:cTn>
                                        <p:tgtEl>
                                          <p:spTgt spid="224259">
                                            <p:txEl>
                                              <p:pRg st="2" end="2"/>
                                            </p:txEl>
                                          </p:spTgt>
                                        </p:tgtEl>
                                      </p:cBhvr>
                                      <p:to x="100000" y="80000"/>
                                    </p:animScale>
                                    <p:animScale>
                                      <p:cBhvr>
                                        <p:cTn id="52" dur="166" decel="50000">
                                          <p:stCondLst>
                                            <p:cond delay="1338"/>
                                          </p:stCondLst>
                                        </p:cTn>
                                        <p:tgtEl>
                                          <p:spTgt spid="224259">
                                            <p:txEl>
                                              <p:pRg st="2" end="2"/>
                                            </p:txEl>
                                          </p:spTgt>
                                        </p:tgtEl>
                                      </p:cBhvr>
                                      <p:to x="100000" y="100000"/>
                                    </p:animScale>
                                    <p:animScale>
                                      <p:cBhvr>
                                        <p:cTn id="53" dur="26">
                                          <p:stCondLst>
                                            <p:cond delay="1642"/>
                                          </p:stCondLst>
                                        </p:cTn>
                                        <p:tgtEl>
                                          <p:spTgt spid="224259">
                                            <p:txEl>
                                              <p:pRg st="2" end="2"/>
                                            </p:txEl>
                                          </p:spTgt>
                                        </p:tgtEl>
                                      </p:cBhvr>
                                      <p:to x="100000" y="90000"/>
                                    </p:animScale>
                                    <p:animScale>
                                      <p:cBhvr>
                                        <p:cTn id="54" dur="166" decel="50000">
                                          <p:stCondLst>
                                            <p:cond delay="1668"/>
                                          </p:stCondLst>
                                        </p:cTn>
                                        <p:tgtEl>
                                          <p:spTgt spid="224259">
                                            <p:txEl>
                                              <p:pRg st="2" end="2"/>
                                            </p:txEl>
                                          </p:spTgt>
                                        </p:tgtEl>
                                      </p:cBhvr>
                                      <p:to x="100000" y="100000"/>
                                    </p:animScale>
                                    <p:animScale>
                                      <p:cBhvr>
                                        <p:cTn id="55" dur="26">
                                          <p:stCondLst>
                                            <p:cond delay="1808"/>
                                          </p:stCondLst>
                                        </p:cTn>
                                        <p:tgtEl>
                                          <p:spTgt spid="224259">
                                            <p:txEl>
                                              <p:pRg st="2" end="2"/>
                                            </p:txEl>
                                          </p:spTgt>
                                        </p:tgtEl>
                                      </p:cBhvr>
                                      <p:to x="100000" y="95000"/>
                                    </p:animScale>
                                    <p:animScale>
                                      <p:cBhvr>
                                        <p:cTn id="56" dur="166" decel="50000">
                                          <p:stCondLst>
                                            <p:cond delay="1834"/>
                                          </p:stCondLst>
                                        </p:cTn>
                                        <p:tgtEl>
                                          <p:spTgt spid="224259">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980E57B-BB9C-4C9C-BEDD-2AEE8913BFD4}" type="slidenum">
              <a:rPr lang="en-US"/>
              <a:pPr/>
              <a:t>9</a:t>
            </a:fld>
            <a:endParaRPr lang="en-US"/>
          </a:p>
        </p:txBody>
      </p:sp>
      <p:sp>
        <p:nvSpPr>
          <p:cNvPr id="171010" name="Rectangle 2"/>
          <p:cNvSpPr>
            <a:spLocks noGrp="1" noChangeArrowheads="1"/>
          </p:cNvSpPr>
          <p:nvPr>
            <p:ph type="title"/>
          </p:nvPr>
        </p:nvSpPr>
        <p:spPr>
          <a:xfrm>
            <a:off x="457200" y="255588"/>
            <a:ext cx="8229600" cy="762000"/>
          </a:xfrm>
        </p:spPr>
        <p:txBody>
          <a:bodyPr/>
          <a:lstStyle/>
          <a:p>
            <a:r>
              <a:rPr lang="en-US" sz="4000">
                <a:solidFill>
                  <a:srgbClr val="FF3300"/>
                </a:solidFill>
                <a:effectLst>
                  <a:outerShdw blurRad="38100" dist="38100" dir="2700000" algn="tl">
                    <a:srgbClr val="C0C0C0"/>
                  </a:outerShdw>
                </a:effectLst>
              </a:rPr>
              <a:t>Trạng thái của một tiến trình</a:t>
            </a:r>
          </a:p>
        </p:txBody>
      </p:sp>
      <p:pic>
        <p:nvPicPr>
          <p:cNvPr id="171014" name="Picture 6"/>
          <p:cNvPicPr>
            <a:picLocks noGrp="1" noChangeAspect="1" noChangeArrowheads="1"/>
          </p:cNvPicPr>
          <p:nvPr>
            <p:ph type="body" idx="1"/>
          </p:nvPr>
        </p:nvPicPr>
        <p:blipFill>
          <a:blip r:embed="rId3"/>
          <a:srcRect l="459" t="24142" r="690" b="24419"/>
          <a:stretch>
            <a:fillRect/>
          </a:stretch>
        </p:blipFill>
        <p:spPr>
          <a:xfrm>
            <a:off x="491445" y="1086984"/>
            <a:ext cx="8110537" cy="4483100"/>
          </a:xfrm>
          <a:noFill/>
          <a:ln w="38100" cmpd="dbl">
            <a:solidFill>
              <a:srgbClr val="CC6600"/>
            </a:solidFill>
          </a:ln>
        </p:spPr>
      </p:pic>
      <p:sp>
        <p:nvSpPr>
          <p:cNvPr id="8" name="Text Box 7"/>
          <p:cNvSpPr txBox="1">
            <a:spLocks noChangeArrowheads="1"/>
          </p:cNvSpPr>
          <p:nvPr/>
        </p:nvSpPr>
        <p:spPr bwMode="auto">
          <a:xfrm>
            <a:off x="1381125" y="5717400"/>
            <a:ext cx="6083300" cy="519112"/>
          </a:xfrm>
          <a:prstGeom prst="rect">
            <a:avLst/>
          </a:prstGeom>
          <a:noFill/>
          <a:ln w="9525">
            <a:noFill/>
            <a:miter lim="800000"/>
            <a:headEnd/>
            <a:tailEnd/>
          </a:ln>
          <a:effectLst/>
        </p:spPr>
        <p:txBody>
          <a:bodyPr>
            <a:spAutoFit/>
          </a:bodyPr>
          <a:lstStyle/>
          <a:p>
            <a:pPr>
              <a:spcBef>
                <a:spcPct val="50000"/>
              </a:spcBef>
            </a:pPr>
            <a:r>
              <a:rPr lang="en-US" sz="2800">
                <a:effectLst>
                  <a:outerShdw blurRad="38100" dist="38100" dir="2700000" algn="tl">
                    <a:srgbClr val="C0C0C0"/>
                  </a:outerShdw>
                </a:effectLst>
              </a:rPr>
              <a:t>Hình </a:t>
            </a:r>
            <a:r>
              <a:rPr lang="en-US" sz="2800" smtClean="0">
                <a:effectLst>
                  <a:outerShdw blurRad="38100" dist="38100" dir="2700000" algn="tl">
                    <a:srgbClr val="C0C0C0"/>
                  </a:outerShdw>
                </a:effectLst>
              </a:rPr>
              <a:t>2.2: </a:t>
            </a:r>
            <a:r>
              <a:rPr lang="en-US" sz="2800">
                <a:effectLst>
                  <a:outerShdw blurRad="38100" dist="38100" dir="2700000" algn="tl">
                    <a:srgbClr val="C0C0C0"/>
                  </a:outerShdw>
                </a:effectLst>
              </a:rPr>
              <a:t>Lưu đồ trạng thái tiến trình</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6BDB5-4330-43CC-BA21-8C339CB23379}" type="slidenum">
              <a:rPr lang="en-US"/>
              <a:pPr/>
              <a:t>90</a:t>
            </a:fld>
            <a:endParaRPr lang="en-US"/>
          </a:p>
        </p:txBody>
      </p:sp>
      <p:sp>
        <p:nvSpPr>
          <p:cNvPr id="224258" name="Rectangle 2"/>
          <p:cNvSpPr>
            <a:spLocks noGrp="1" noChangeArrowheads="1"/>
          </p:cNvSpPr>
          <p:nvPr>
            <p:ph type="title"/>
          </p:nvPr>
        </p:nvSpPr>
        <p:spPr>
          <a:xfrm>
            <a:off x="457200" y="274638"/>
            <a:ext cx="8229600" cy="866775"/>
          </a:xfrm>
        </p:spPr>
        <p:txBody>
          <a:bodyPr/>
          <a:lstStyle/>
          <a:p>
            <a:r>
              <a:rPr lang="en-US" smtClean="0">
                <a:solidFill>
                  <a:srgbClr val="FF3300"/>
                </a:solidFill>
              </a:rPr>
              <a:t>Miền găng</a:t>
            </a:r>
            <a:endParaRPr lang="en-US">
              <a:solidFill>
                <a:srgbClr val="FF3300"/>
              </a:solidFill>
            </a:endParaRPr>
          </a:p>
        </p:txBody>
      </p:sp>
      <p:sp>
        <p:nvSpPr>
          <p:cNvPr id="224259" name="Rectangle 3"/>
          <p:cNvSpPr>
            <a:spLocks noGrp="1" noChangeArrowheads="1"/>
          </p:cNvSpPr>
          <p:nvPr>
            <p:ph type="body" idx="1"/>
          </p:nvPr>
        </p:nvSpPr>
        <p:spPr>
          <a:xfrm>
            <a:off x="76200" y="1143000"/>
            <a:ext cx="8877300" cy="5048250"/>
          </a:xfrm>
        </p:spPr>
        <p:txBody>
          <a:bodyPr/>
          <a:lstStyle/>
          <a:p>
            <a:pPr marL="0" indent="0">
              <a:buNone/>
            </a:pPr>
            <a:r>
              <a:rPr lang="en-US" sz="2800">
                <a:effectLst>
                  <a:outerShdw blurRad="38100" dist="38100" dir="2700000" algn="tl">
                    <a:srgbClr val="000000">
                      <a:alpha val="43137"/>
                    </a:srgbClr>
                  </a:outerShdw>
                </a:effectLst>
              </a:rPr>
              <a:t>Thủ tục đồ điều độ được đặc tả như sau:</a:t>
            </a:r>
          </a:p>
          <a:p>
            <a:pPr marL="0" indent="0">
              <a:buNone/>
            </a:pPr>
            <a:r>
              <a:rPr lang="en-US" sz="2800">
                <a:effectLst>
                  <a:outerShdw blurRad="38100" dist="38100" dir="2700000" algn="tl">
                    <a:srgbClr val="000000">
                      <a:alpha val="43137"/>
                    </a:srgbClr>
                  </a:outerShdw>
                </a:effectLst>
              </a:rPr>
              <a:t>Procedure P(Lock: integer);</a:t>
            </a:r>
          </a:p>
          <a:p>
            <a:pPr marL="0" indent="0">
              <a:buNone/>
            </a:pPr>
            <a:r>
              <a:rPr lang="en-US" sz="2800">
                <a:effectLst>
                  <a:outerShdw blurRad="38100" dist="38100" dir="2700000" algn="tl">
                    <a:srgbClr val="000000">
                      <a:alpha val="43137"/>
                    </a:srgbClr>
                  </a:outerShdw>
                </a:effectLst>
              </a:rPr>
              <a:t>Begin</a:t>
            </a:r>
          </a:p>
          <a:p>
            <a:pPr marL="0" indent="0">
              <a:buNone/>
            </a:pPr>
            <a:r>
              <a:rPr lang="en-US" sz="2800">
                <a:effectLst>
                  <a:outerShdw blurRad="38100" dist="38100" dir="2700000" algn="tl">
                    <a:srgbClr val="000000">
                      <a:alpha val="43137"/>
                    </a:srgbClr>
                  </a:outerShdw>
                </a:effectLst>
              </a:rPr>
              <a:t>	Repeat</a:t>
            </a:r>
          </a:p>
          <a:p>
            <a:pPr marL="0" indent="0">
              <a:buNone/>
            </a:pPr>
            <a:r>
              <a:rPr lang="en-US" sz="2800">
                <a:effectLst>
                  <a:outerShdw blurRad="38100" dist="38100" dir="2700000" algn="tl">
                    <a:srgbClr val="000000">
                      <a:alpha val="43137"/>
                    </a:srgbClr>
                  </a:outerShdw>
                </a:effectLst>
              </a:rPr>
              <a:t>	</a:t>
            </a:r>
            <a:r>
              <a:rPr lang="en-US" sz="2800" smtClean="0">
                <a:effectLst>
                  <a:outerShdw blurRad="38100" dist="38100" dir="2700000" algn="tl">
                    <a:srgbClr val="000000">
                      <a:alpha val="43137"/>
                    </a:srgbClr>
                  </a:outerShdw>
                </a:effectLst>
              </a:rPr>
              <a:t>      While </a:t>
            </a:r>
            <a:r>
              <a:rPr lang="en-US" sz="2800">
                <a:effectLst>
                  <a:outerShdw blurRad="38100" dist="38100" dir="2700000" algn="tl">
                    <a:srgbClr val="000000">
                      <a:alpha val="43137"/>
                    </a:srgbClr>
                  </a:outerShdw>
                </a:effectLst>
              </a:rPr>
              <a:t>(TestAndSetlock(lock))  DO;		</a:t>
            </a:r>
          </a:p>
          <a:p>
            <a:pPr marL="0" indent="0">
              <a:buNone/>
            </a:pPr>
            <a:r>
              <a:rPr lang="en-US" sz="2800" smtClean="0">
                <a:effectLst>
                  <a:outerShdw blurRad="38100" dist="38100" dir="2700000" algn="tl">
                    <a:srgbClr val="000000">
                      <a:alpha val="43137"/>
                    </a:srgbClr>
                  </a:outerShdw>
                </a:effectLst>
              </a:rPr>
              <a:t>               &lt;</a:t>
            </a:r>
            <a:r>
              <a:rPr lang="en-US" sz="2800">
                <a:effectLst>
                  <a:outerShdw blurRad="38100" dist="38100" dir="2700000" algn="tl">
                    <a:srgbClr val="000000">
                      <a:alpha val="43137"/>
                    </a:srgbClr>
                  </a:outerShdw>
                </a:effectLst>
              </a:rPr>
              <a:t>Đoạn găng của P&gt;;</a:t>
            </a:r>
          </a:p>
          <a:p>
            <a:pPr marL="0" indent="0">
              <a:buNone/>
            </a:pPr>
            <a:r>
              <a:rPr lang="en-US" sz="2800">
                <a:effectLst>
                  <a:outerShdw blurRad="38100" dist="38100" dir="2700000" algn="tl">
                    <a:srgbClr val="000000">
                      <a:alpha val="43137"/>
                    </a:srgbClr>
                  </a:outerShdw>
                </a:effectLst>
              </a:rPr>
              <a:t>	</a:t>
            </a:r>
            <a:r>
              <a:rPr lang="en-US" sz="2800" smtClean="0">
                <a:effectLst>
                  <a:outerShdw blurRad="38100" dist="38100" dir="2700000" algn="tl">
                    <a:srgbClr val="000000">
                      <a:alpha val="43137"/>
                    </a:srgbClr>
                  </a:outerShdw>
                </a:effectLst>
              </a:rPr>
              <a:t>      Lock</a:t>
            </a:r>
            <a:r>
              <a:rPr lang="en-US" sz="2800">
                <a:effectLst>
                  <a:outerShdw blurRad="38100" dist="38100" dir="2700000" algn="tl">
                    <a:srgbClr val="000000">
                      <a:alpha val="43137"/>
                    </a:srgbClr>
                  </a:outerShdw>
                </a:effectLst>
              </a:rPr>
              <a:t>:= 0;</a:t>
            </a:r>
          </a:p>
          <a:p>
            <a:pPr marL="0" indent="0">
              <a:buNone/>
            </a:pPr>
            <a:r>
              <a:rPr lang="en-US" sz="2800">
                <a:effectLst>
                  <a:outerShdw blurRad="38100" dist="38100" dir="2700000" algn="tl">
                    <a:srgbClr val="000000">
                      <a:alpha val="43137"/>
                    </a:srgbClr>
                  </a:outerShdw>
                </a:effectLst>
              </a:rPr>
              <a:t>	</a:t>
            </a:r>
            <a:r>
              <a:rPr lang="en-US" sz="2800" smtClean="0">
                <a:effectLst>
                  <a:outerShdw blurRad="38100" dist="38100" dir="2700000" algn="tl">
                    <a:srgbClr val="000000">
                      <a:alpha val="43137"/>
                    </a:srgbClr>
                  </a:outerShdw>
                </a:effectLst>
              </a:rPr>
              <a:t>      &lt;</a:t>
            </a:r>
            <a:r>
              <a:rPr lang="en-US" sz="2800">
                <a:effectLst>
                  <a:outerShdw blurRad="38100" dist="38100" dir="2700000" algn="tl">
                    <a:srgbClr val="000000">
                      <a:alpha val="43137"/>
                    </a:srgbClr>
                  </a:outerShdw>
                </a:effectLst>
              </a:rPr>
              <a:t>Đoạn không găng&gt;;</a:t>
            </a:r>
          </a:p>
          <a:p>
            <a:pPr marL="0" indent="0">
              <a:buNone/>
            </a:pPr>
            <a:r>
              <a:rPr lang="en-US" sz="2800">
                <a:effectLst>
                  <a:outerShdw blurRad="38100" dist="38100" dir="2700000" algn="tl">
                    <a:srgbClr val="000000">
                      <a:alpha val="43137"/>
                    </a:srgbClr>
                  </a:outerShdw>
                </a:effectLst>
              </a:rPr>
              <a:t>	Until  false</a:t>
            </a:r>
          </a:p>
          <a:p>
            <a:pPr marL="0" indent="0">
              <a:buNone/>
            </a:pPr>
            <a:r>
              <a:rPr lang="en-US" sz="2800">
                <a:effectLst>
                  <a:outerShdw blurRad="38100" dist="38100" dir="2700000" algn="tl">
                    <a:srgbClr val="000000">
                      <a:alpha val="43137"/>
                    </a:srgbClr>
                  </a:outerShdw>
                </a:effectLst>
              </a:rPr>
              <a:t>End;  </a:t>
            </a:r>
          </a:p>
        </p:txBody>
      </p:sp>
    </p:spTree>
    <p:extLst>
      <p:ext uri="{BB962C8B-B14F-4D97-AF65-F5344CB8AC3E}">
        <p14:creationId xmlns:p14="http://schemas.microsoft.com/office/powerpoint/2010/main" val="11453893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4259">
                                            <p:txEl>
                                              <p:pRg st="1" end="1"/>
                                            </p:txEl>
                                          </p:spTgt>
                                        </p:tgtEl>
                                        <p:attrNameLst>
                                          <p:attrName>style.visibility</p:attrName>
                                        </p:attrNameLst>
                                      </p:cBhvr>
                                      <p:to>
                                        <p:strVal val="visible"/>
                                      </p:to>
                                    </p:set>
                                    <p:animEffect transition="in" filter="wipe(down)">
                                      <p:cBhvr>
                                        <p:cTn id="25" dur="580">
                                          <p:stCondLst>
                                            <p:cond delay="0"/>
                                          </p:stCondLst>
                                        </p:cTn>
                                        <p:tgtEl>
                                          <p:spTgt spid="224259">
                                            <p:txEl>
                                              <p:pRg st="1" end="1"/>
                                            </p:txEl>
                                          </p:spTgt>
                                        </p:tgtEl>
                                      </p:cBhvr>
                                    </p:animEffect>
                                    <p:anim calcmode="lin" valueType="num">
                                      <p:cBhvr>
                                        <p:cTn id="26" dur="1822" tmFilter="0,0; 0.14,0.36; 0.43,0.73; 0.71,0.91; 1.0,1.0">
                                          <p:stCondLst>
                                            <p:cond delay="0"/>
                                          </p:stCondLst>
                                        </p:cTn>
                                        <p:tgtEl>
                                          <p:spTgt spid="2242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42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42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42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42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4259">
                                            <p:txEl>
                                              <p:pRg st="1" end="1"/>
                                            </p:txEl>
                                          </p:spTgt>
                                        </p:tgtEl>
                                      </p:cBhvr>
                                      <p:to x="100000" y="60000"/>
                                    </p:animScale>
                                    <p:animScale>
                                      <p:cBhvr>
                                        <p:cTn id="32" dur="166" decel="50000">
                                          <p:stCondLst>
                                            <p:cond delay="676"/>
                                          </p:stCondLst>
                                        </p:cTn>
                                        <p:tgtEl>
                                          <p:spTgt spid="224259">
                                            <p:txEl>
                                              <p:pRg st="1" end="1"/>
                                            </p:txEl>
                                          </p:spTgt>
                                        </p:tgtEl>
                                      </p:cBhvr>
                                      <p:to x="100000" y="100000"/>
                                    </p:animScale>
                                    <p:animScale>
                                      <p:cBhvr>
                                        <p:cTn id="33" dur="26">
                                          <p:stCondLst>
                                            <p:cond delay="1312"/>
                                          </p:stCondLst>
                                        </p:cTn>
                                        <p:tgtEl>
                                          <p:spTgt spid="224259">
                                            <p:txEl>
                                              <p:pRg st="1" end="1"/>
                                            </p:txEl>
                                          </p:spTgt>
                                        </p:tgtEl>
                                      </p:cBhvr>
                                      <p:to x="100000" y="80000"/>
                                    </p:animScale>
                                    <p:animScale>
                                      <p:cBhvr>
                                        <p:cTn id="34" dur="166" decel="50000">
                                          <p:stCondLst>
                                            <p:cond delay="1338"/>
                                          </p:stCondLst>
                                        </p:cTn>
                                        <p:tgtEl>
                                          <p:spTgt spid="224259">
                                            <p:txEl>
                                              <p:pRg st="1" end="1"/>
                                            </p:txEl>
                                          </p:spTgt>
                                        </p:tgtEl>
                                      </p:cBhvr>
                                      <p:to x="100000" y="100000"/>
                                    </p:animScale>
                                    <p:animScale>
                                      <p:cBhvr>
                                        <p:cTn id="35" dur="26">
                                          <p:stCondLst>
                                            <p:cond delay="1642"/>
                                          </p:stCondLst>
                                        </p:cTn>
                                        <p:tgtEl>
                                          <p:spTgt spid="224259">
                                            <p:txEl>
                                              <p:pRg st="1" end="1"/>
                                            </p:txEl>
                                          </p:spTgt>
                                        </p:tgtEl>
                                      </p:cBhvr>
                                      <p:to x="100000" y="90000"/>
                                    </p:animScale>
                                    <p:animScale>
                                      <p:cBhvr>
                                        <p:cTn id="36" dur="166" decel="50000">
                                          <p:stCondLst>
                                            <p:cond delay="1668"/>
                                          </p:stCondLst>
                                        </p:cTn>
                                        <p:tgtEl>
                                          <p:spTgt spid="224259">
                                            <p:txEl>
                                              <p:pRg st="1" end="1"/>
                                            </p:txEl>
                                          </p:spTgt>
                                        </p:tgtEl>
                                      </p:cBhvr>
                                      <p:to x="100000" y="100000"/>
                                    </p:animScale>
                                    <p:animScale>
                                      <p:cBhvr>
                                        <p:cTn id="37" dur="26">
                                          <p:stCondLst>
                                            <p:cond delay="1808"/>
                                          </p:stCondLst>
                                        </p:cTn>
                                        <p:tgtEl>
                                          <p:spTgt spid="224259">
                                            <p:txEl>
                                              <p:pRg st="1" end="1"/>
                                            </p:txEl>
                                          </p:spTgt>
                                        </p:tgtEl>
                                      </p:cBhvr>
                                      <p:to x="100000" y="95000"/>
                                    </p:animScale>
                                    <p:animScale>
                                      <p:cBhvr>
                                        <p:cTn id="38" dur="166" decel="50000">
                                          <p:stCondLst>
                                            <p:cond delay="1834"/>
                                          </p:stCondLst>
                                        </p:cTn>
                                        <p:tgtEl>
                                          <p:spTgt spid="22425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24259">
                                            <p:txEl>
                                              <p:pRg st="2" end="2"/>
                                            </p:txEl>
                                          </p:spTgt>
                                        </p:tgtEl>
                                        <p:attrNameLst>
                                          <p:attrName>style.visibility</p:attrName>
                                        </p:attrNameLst>
                                      </p:cBhvr>
                                      <p:to>
                                        <p:strVal val="visible"/>
                                      </p:to>
                                    </p:set>
                                    <p:animEffect transition="in" filter="wipe(down)">
                                      <p:cBhvr>
                                        <p:cTn id="43" dur="580">
                                          <p:stCondLst>
                                            <p:cond delay="0"/>
                                          </p:stCondLst>
                                        </p:cTn>
                                        <p:tgtEl>
                                          <p:spTgt spid="224259">
                                            <p:txEl>
                                              <p:pRg st="2" end="2"/>
                                            </p:txEl>
                                          </p:spTgt>
                                        </p:tgtEl>
                                      </p:cBhvr>
                                    </p:animEffect>
                                    <p:anim calcmode="lin" valueType="num">
                                      <p:cBhvr>
                                        <p:cTn id="44" dur="1822" tmFilter="0,0; 0.14,0.36; 0.43,0.73; 0.71,0.91; 1.0,1.0">
                                          <p:stCondLst>
                                            <p:cond delay="0"/>
                                          </p:stCondLst>
                                        </p:cTn>
                                        <p:tgtEl>
                                          <p:spTgt spid="22425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2425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2425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2425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2425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24259">
                                            <p:txEl>
                                              <p:pRg st="2" end="2"/>
                                            </p:txEl>
                                          </p:spTgt>
                                        </p:tgtEl>
                                      </p:cBhvr>
                                      <p:to x="100000" y="60000"/>
                                    </p:animScale>
                                    <p:animScale>
                                      <p:cBhvr>
                                        <p:cTn id="50" dur="166" decel="50000">
                                          <p:stCondLst>
                                            <p:cond delay="676"/>
                                          </p:stCondLst>
                                        </p:cTn>
                                        <p:tgtEl>
                                          <p:spTgt spid="224259">
                                            <p:txEl>
                                              <p:pRg st="2" end="2"/>
                                            </p:txEl>
                                          </p:spTgt>
                                        </p:tgtEl>
                                      </p:cBhvr>
                                      <p:to x="100000" y="100000"/>
                                    </p:animScale>
                                    <p:animScale>
                                      <p:cBhvr>
                                        <p:cTn id="51" dur="26">
                                          <p:stCondLst>
                                            <p:cond delay="1312"/>
                                          </p:stCondLst>
                                        </p:cTn>
                                        <p:tgtEl>
                                          <p:spTgt spid="224259">
                                            <p:txEl>
                                              <p:pRg st="2" end="2"/>
                                            </p:txEl>
                                          </p:spTgt>
                                        </p:tgtEl>
                                      </p:cBhvr>
                                      <p:to x="100000" y="80000"/>
                                    </p:animScale>
                                    <p:animScale>
                                      <p:cBhvr>
                                        <p:cTn id="52" dur="166" decel="50000">
                                          <p:stCondLst>
                                            <p:cond delay="1338"/>
                                          </p:stCondLst>
                                        </p:cTn>
                                        <p:tgtEl>
                                          <p:spTgt spid="224259">
                                            <p:txEl>
                                              <p:pRg st="2" end="2"/>
                                            </p:txEl>
                                          </p:spTgt>
                                        </p:tgtEl>
                                      </p:cBhvr>
                                      <p:to x="100000" y="100000"/>
                                    </p:animScale>
                                    <p:animScale>
                                      <p:cBhvr>
                                        <p:cTn id="53" dur="26">
                                          <p:stCondLst>
                                            <p:cond delay="1642"/>
                                          </p:stCondLst>
                                        </p:cTn>
                                        <p:tgtEl>
                                          <p:spTgt spid="224259">
                                            <p:txEl>
                                              <p:pRg st="2" end="2"/>
                                            </p:txEl>
                                          </p:spTgt>
                                        </p:tgtEl>
                                      </p:cBhvr>
                                      <p:to x="100000" y="90000"/>
                                    </p:animScale>
                                    <p:animScale>
                                      <p:cBhvr>
                                        <p:cTn id="54" dur="166" decel="50000">
                                          <p:stCondLst>
                                            <p:cond delay="1668"/>
                                          </p:stCondLst>
                                        </p:cTn>
                                        <p:tgtEl>
                                          <p:spTgt spid="224259">
                                            <p:txEl>
                                              <p:pRg st="2" end="2"/>
                                            </p:txEl>
                                          </p:spTgt>
                                        </p:tgtEl>
                                      </p:cBhvr>
                                      <p:to x="100000" y="100000"/>
                                    </p:animScale>
                                    <p:animScale>
                                      <p:cBhvr>
                                        <p:cTn id="55" dur="26">
                                          <p:stCondLst>
                                            <p:cond delay="1808"/>
                                          </p:stCondLst>
                                        </p:cTn>
                                        <p:tgtEl>
                                          <p:spTgt spid="224259">
                                            <p:txEl>
                                              <p:pRg st="2" end="2"/>
                                            </p:txEl>
                                          </p:spTgt>
                                        </p:tgtEl>
                                      </p:cBhvr>
                                      <p:to x="100000" y="95000"/>
                                    </p:animScale>
                                    <p:animScale>
                                      <p:cBhvr>
                                        <p:cTn id="56" dur="166" decel="50000">
                                          <p:stCondLst>
                                            <p:cond delay="1834"/>
                                          </p:stCondLst>
                                        </p:cTn>
                                        <p:tgtEl>
                                          <p:spTgt spid="224259">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24259">
                                            <p:txEl>
                                              <p:pRg st="3" end="3"/>
                                            </p:txEl>
                                          </p:spTgt>
                                        </p:tgtEl>
                                        <p:attrNameLst>
                                          <p:attrName>style.visibility</p:attrName>
                                        </p:attrNameLst>
                                      </p:cBhvr>
                                      <p:to>
                                        <p:strVal val="visible"/>
                                      </p:to>
                                    </p:set>
                                    <p:animEffect transition="in" filter="wipe(down)">
                                      <p:cBhvr>
                                        <p:cTn id="61" dur="580">
                                          <p:stCondLst>
                                            <p:cond delay="0"/>
                                          </p:stCondLst>
                                        </p:cTn>
                                        <p:tgtEl>
                                          <p:spTgt spid="224259">
                                            <p:txEl>
                                              <p:pRg st="3" end="3"/>
                                            </p:txEl>
                                          </p:spTgt>
                                        </p:tgtEl>
                                      </p:cBhvr>
                                    </p:animEffect>
                                    <p:anim calcmode="lin" valueType="num">
                                      <p:cBhvr>
                                        <p:cTn id="62" dur="1822" tmFilter="0,0; 0.14,0.36; 0.43,0.73; 0.71,0.91; 1.0,1.0">
                                          <p:stCondLst>
                                            <p:cond delay="0"/>
                                          </p:stCondLst>
                                        </p:cTn>
                                        <p:tgtEl>
                                          <p:spTgt spid="224259">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24259">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24259">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24259">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24259">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24259">
                                            <p:txEl>
                                              <p:pRg st="3" end="3"/>
                                            </p:txEl>
                                          </p:spTgt>
                                        </p:tgtEl>
                                      </p:cBhvr>
                                      <p:to x="100000" y="60000"/>
                                    </p:animScale>
                                    <p:animScale>
                                      <p:cBhvr>
                                        <p:cTn id="68" dur="166" decel="50000">
                                          <p:stCondLst>
                                            <p:cond delay="676"/>
                                          </p:stCondLst>
                                        </p:cTn>
                                        <p:tgtEl>
                                          <p:spTgt spid="224259">
                                            <p:txEl>
                                              <p:pRg st="3" end="3"/>
                                            </p:txEl>
                                          </p:spTgt>
                                        </p:tgtEl>
                                      </p:cBhvr>
                                      <p:to x="100000" y="100000"/>
                                    </p:animScale>
                                    <p:animScale>
                                      <p:cBhvr>
                                        <p:cTn id="69" dur="26">
                                          <p:stCondLst>
                                            <p:cond delay="1312"/>
                                          </p:stCondLst>
                                        </p:cTn>
                                        <p:tgtEl>
                                          <p:spTgt spid="224259">
                                            <p:txEl>
                                              <p:pRg st="3" end="3"/>
                                            </p:txEl>
                                          </p:spTgt>
                                        </p:tgtEl>
                                      </p:cBhvr>
                                      <p:to x="100000" y="80000"/>
                                    </p:animScale>
                                    <p:animScale>
                                      <p:cBhvr>
                                        <p:cTn id="70" dur="166" decel="50000">
                                          <p:stCondLst>
                                            <p:cond delay="1338"/>
                                          </p:stCondLst>
                                        </p:cTn>
                                        <p:tgtEl>
                                          <p:spTgt spid="224259">
                                            <p:txEl>
                                              <p:pRg st="3" end="3"/>
                                            </p:txEl>
                                          </p:spTgt>
                                        </p:tgtEl>
                                      </p:cBhvr>
                                      <p:to x="100000" y="100000"/>
                                    </p:animScale>
                                    <p:animScale>
                                      <p:cBhvr>
                                        <p:cTn id="71" dur="26">
                                          <p:stCondLst>
                                            <p:cond delay="1642"/>
                                          </p:stCondLst>
                                        </p:cTn>
                                        <p:tgtEl>
                                          <p:spTgt spid="224259">
                                            <p:txEl>
                                              <p:pRg st="3" end="3"/>
                                            </p:txEl>
                                          </p:spTgt>
                                        </p:tgtEl>
                                      </p:cBhvr>
                                      <p:to x="100000" y="90000"/>
                                    </p:animScale>
                                    <p:animScale>
                                      <p:cBhvr>
                                        <p:cTn id="72" dur="166" decel="50000">
                                          <p:stCondLst>
                                            <p:cond delay="1668"/>
                                          </p:stCondLst>
                                        </p:cTn>
                                        <p:tgtEl>
                                          <p:spTgt spid="224259">
                                            <p:txEl>
                                              <p:pRg st="3" end="3"/>
                                            </p:txEl>
                                          </p:spTgt>
                                        </p:tgtEl>
                                      </p:cBhvr>
                                      <p:to x="100000" y="100000"/>
                                    </p:animScale>
                                    <p:animScale>
                                      <p:cBhvr>
                                        <p:cTn id="73" dur="26">
                                          <p:stCondLst>
                                            <p:cond delay="1808"/>
                                          </p:stCondLst>
                                        </p:cTn>
                                        <p:tgtEl>
                                          <p:spTgt spid="224259">
                                            <p:txEl>
                                              <p:pRg st="3" end="3"/>
                                            </p:txEl>
                                          </p:spTgt>
                                        </p:tgtEl>
                                      </p:cBhvr>
                                      <p:to x="100000" y="95000"/>
                                    </p:animScale>
                                    <p:animScale>
                                      <p:cBhvr>
                                        <p:cTn id="74" dur="166" decel="50000">
                                          <p:stCondLst>
                                            <p:cond delay="1834"/>
                                          </p:stCondLst>
                                        </p:cTn>
                                        <p:tgtEl>
                                          <p:spTgt spid="224259">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24259">
                                            <p:txEl>
                                              <p:pRg st="4" end="4"/>
                                            </p:txEl>
                                          </p:spTgt>
                                        </p:tgtEl>
                                        <p:attrNameLst>
                                          <p:attrName>style.visibility</p:attrName>
                                        </p:attrNameLst>
                                      </p:cBhvr>
                                      <p:to>
                                        <p:strVal val="visible"/>
                                      </p:to>
                                    </p:set>
                                    <p:animEffect transition="in" filter="wipe(down)">
                                      <p:cBhvr>
                                        <p:cTn id="79" dur="580">
                                          <p:stCondLst>
                                            <p:cond delay="0"/>
                                          </p:stCondLst>
                                        </p:cTn>
                                        <p:tgtEl>
                                          <p:spTgt spid="224259">
                                            <p:txEl>
                                              <p:pRg st="4" end="4"/>
                                            </p:txEl>
                                          </p:spTgt>
                                        </p:tgtEl>
                                      </p:cBhvr>
                                    </p:animEffect>
                                    <p:anim calcmode="lin" valueType="num">
                                      <p:cBhvr>
                                        <p:cTn id="80" dur="1822" tmFilter="0,0; 0.14,0.36; 0.43,0.73; 0.71,0.91; 1.0,1.0">
                                          <p:stCondLst>
                                            <p:cond delay="0"/>
                                          </p:stCondLst>
                                        </p:cTn>
                                        <p:tgtEl>
                                          <p:spTgt spid="224259">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24259">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24259">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24259">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24259">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24259">
                                            <p:txEl>
                                              <p:pRg st="4" end="4"/>
                                            </p:txEl>
                                          </p:spTgt>
                                        </p:tgtEl>
                                      </p:cBhvr>
                                      <p:to x="100000" y="60000"/>
                                    </p:animScale>
                                    <p:animScale>
                                      <p:cBhvr>
                                        <p:cTn id="86" dur="166" decel="50000">
                                          <p:stCondLst>
                                            <p:cond delay="676"/>
                                          </p:stCondLst>
                                        </p:cTn>
                                        <p:tgtEl>
                                          <p:spTgt spid="224259">
                                            <p:txEl>
                                              <p:pRg st="4" end="4"/>
                                            </p:txEl>
                                          </p:spTgt>
                                        </p:tgtEl>
                                      </p:cBhvr>
                                      <p:to x="100000" y="100000"/>
                                    </p:animScale>
                                    <p:animScale>
                                      <p:cBhvr>
                                        <p:cTn id="87" dur="26">
                                          <p:stCondLst>
                                            <p:cond delay="1312"/>
                                          </p:stCondLst>
                                        </p:cTn>
                                        <p:tgtEl>
                                          <p:spTgt spid="224259">
                                            <p:txEl>
                                              <p:pRg st="4" end="4"/>
                                            </p:txEl>
                                          </p:spTgt>
                                        </p:tgtEl>
                                      </p:cBhvr>
                                      <p:to x="100000" y="80000"/>
                                    </p:animScale>
                                    <p:animScale>
                                      <p:cBhvr>
                                        <p:cTn id="88" dur="166" decel="50000">
                                          <p:stCondLst>
                                            <p:cond delay="1338"/>
                                          </p:stCondLst>
                                        </p:cTn>
                                        <p:tgtEl>
                                          <p:spTgt spid="224259">
                                            <p:txEl>
                                              <p:pRg st="4" end="4"/>
                                            </p:txEl>
                                          </p:spTgt>
                                        </p:tgtEl>
                                      </p:cBhvr>
                                      <p:to x="100000" y="100000"/>
                                    </p:animScale>
                                    <p:animScale>
                                      <p:cBhvr>
                                        <p:cTn id="89" dur="26">
                                          <p:stCondLst>
                                            <p:cond delay="1642"/>
                                          </p:stCondLst>
                                        </p:cTn>
                                        <p:tgtEl>
                                          <p:spTgt spid="224259">
                                            <p:txEl>
                                              <p:pRg st="4" end="4"/>
                                            </p:txEl>
                                          </p:spTgt>
                                        </p:tgtEl>
                                      </p:cBhvr>
                                      <p:to x="100000" y="90000"/>
                                    </p:animScale>
                                    <p:animScale>
                                      <p:cBhvr>
                                        <p:cTn id="90" dur="166" decel="50000">
                                          <p:stCondLst>
                                            <p:cond delay="1668"/>
                                          </p:stCondLst>
                                        </p:cTn>
                                        <p:tgtEl>
                                          <p:spTgt spid="224259">
                                            <p:txEl>
                                              <p:pRg st="4" end="4"/>
                                            </p:txEl>
                                          </p:spTgt>
                                        </p:tgtEl>
                                      </p:cBhvr>
                                      <p:to x="100000" y="100000"/>
                                    </p:animScale>
                                    <p:animScale>
                                      <p:cBhvr>
                                        <p:cTn id="91" dur="26">
                                          <p:stCondLst>
                                            <p:cond delay="1808"/>
                                          </p:stCondLst>
                                        </p:cTn>
                                        <p:tgtEl>
                                          <p:spTgt spid="224259">
                                            <p:txEl>
                                              <p:pRg st="4" end="4"/>
                                            </p:txEl>
                                          </p:spTgt>
                                        </p:tgtEl>
                                      </p:cBhvr>
                                      <p:to x="100000" y="95000"/>
                                    </p:animScale>
                                    <p:animScale>
                                      <p:cBhvr>
                                        <p:cTn id="92" dur="166" decel="50000">
                                          <p:stCondLst>
                                            <p:cond delay="1834"/>
                                          </p:stCondLst>
                                        </p:cTn>
                                        <p:tgtEl>
                                          <p:spTgt spid="224259">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224259">
                                            <p:txEl>
                                              <p:pRg st="5" end="5"/>
                                            </p:txEl>
                                          </p:spTgt>
                                        </p:tgtEl>
                                        <p:attrNameLst>
                                          <p:attrName>style.visibility</p:attrName>
                                        </p:attrNameLst>
                                      </p:cBhvr>
                                      <p:to>
                                        <p:strVal val="visible"/>
                                      </p:to>
                                    </p:set>
                                    <p:animEffect transition="in" filter="wipe(down)">
                                      <p:cBhvr>
                                        <p:cTn id="97" dur="580">
                                          <p:stCondLst>
                                            <p:cond delay="0"/>
                                          </p:stCondLst>
                                        </p:cTn>
                                        <p:tgtEl>
                                          <p:spTgt spid="224259">
                                            <p:txEl>
                                              <p:pRg st="5" end="5"/>
                                            </p:txEl>
                                          </p:spTgt>
                                        </p:tgtEl>
                                      </p:cBhvr>
                                    </p:animEffect>
                                    <p:anim calcmode="lin" valueType="num">
                                      <p:cBhvr>
                                        <p:cTn id="98" dur="1822" tmFilter="0,0; 0.14,0.36; 0.43,0.73; 0.71,0.91; 1.0,1.0">
                                          <p:stCondLst>
                                            <p:cond delay="0"/>
                                          </p:stCondLst>
                                        </p:cTn>
                                        <p:tgtEl>
                                          <p:spTgt spid="224259">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224259">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224259">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224259">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224259">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224259">
                                            <p:txEl>
                                              <p:pRg st="5" end="5"/>
                                            </p:txEl>
                                          </p:spTgt>
                                        </p:tgtEl>
                                      </p:cBhvr>
                                      <p:to x="100000" y="60000"/>
                                    </p:animScale>
                                    <p:animScale>
                                      <p:cBhvr>
                                        <p:cTn id="104" dur="166" decel="50000">
                                          <p:stCondLst>
                                            <p:cond delay="676"/>
                                          </p:stCondLst>
                                        </p:cTn>
                                        <p:tgtEl>
                                          <p:spTgt spid="224259">
                                            <p:txEl>
                                              <p:pRg st="5" end="5"/>
                                            </p:txEl>
                                          </p:spTgt>
                                        </p:tgtEl>
                                      </p:cBhvr>
                                      <p:to x="100000" y="100000"/>
                                    </p:animScale>
                                    <p:animScale>
                                      <p:cBhvr>
                                        <p:cTn id="105" dur="26">
                                          <p:stCondLst>
                                            <p:cond delay="1312"/>
                                          </p:stCondLst>
                                        </p:cTn>
                                        <p:tgtEl>
                                          <p:spTgt spid="224259">
                                            <p:txEl>
                                              <p:pRg st="5" end="5"/>
                                            </p:txEl>
                                          </p:spTgt>
                                        </p:tgtEl>
                                      </p:cBhvr>
                                      <p:to x="100000" y="80000"/>
                                    </p:animScale>
                                    <p:animScale>
                                      <p:cBhvr>
                                        <p:cTn id="106" dur="166" decel="50000">
                                          <p:stCondLst>
                                            <p:cond delay="1338"/>
                                          </p:stCondLst>
                                        </p:cTn>
                                        <p:tgtEl>
                                          <p:spTgt spid="224259">
                                            <p:txEl>
                                              <p:pRg st="5" end="5"/>
                                            </p:txEl>
                                          </p:spTgt>
                                        </p:tgtEl>
                                      </p:cBhvr>
                                      <p:to x="100000" y="100000"/>
                                    </p:animScale>
                                    <p:animScale>
                                      <p:cBhvr>
                                        <p:cTn id="107" dur="26">
                                          <p:stCondLst>
                                            <p:cond delay="1642"/>
                                          </p:stCondLst>
                                        </p:cTn>
                                        <p:tgtEl>
                                          <p:spTgt spid="224259">
                                            <p:txEl>
                                              <p:pRg st="5" end="5"/>
                                            </p:txEl>
                                          </p:spTgt>
                                        </p:tgtEl>
                                      </p:cBhvr>
                                      <p:to x="100000" y="90000"/>
                                    </p:animScale>
                                    <p:animScale>
                                      <p:cBhvr>
                                        <p:cTn id="108" dur="166" decel="50000">
                                          <p:stCondLst>
                                            <p:cond delay="1668"/>
                                          </p:stCondLst>
                                        </p:cTn>
                                        <p:tgtEl>
                                          <p:spTgt spid="224259">
                                            <p:txEl>
                                              <p:pRg st="5" end="5"/>
                                            </p:txEl>
                                          </p:spTgt>
                                        </p:tgtEl>
                                      </p:cBhvr>
                                      <p:to x="100000" y="100000"/>
                                    </p:animScale>
                                    <p:animScale>
                                      <p:cBhvr>
                                        <p:cTn id="109" dur="26">
                                          <p:stCondLst>
                                            <p:cond delay="1808"/>
                                          </p:stCondLst>
                                        </p:cTn>
                                        <p:tgtEl>
                                          <p:spTgt spid="224259">
                                            <p:txEl>
                                              <p:pRg st="5" end="5"/>
                                            </p:txEl>
                                          </p:spTgt>
                                        </p:tgtEl>
                                      </p:cBhvr>
                                      <p:to x="100000" y="95000"/>
                                    </p:animScale>
                                    <p:animScale>
                                      <p:cBhvr>
                                        <p:cTn id="110" dur="166" decel="50000">
                                          <p:stCondLst>
                                            <p:cond delay="1834"/>
                                          </p:stCondLst>
                                        </p:cTn>
                                        <p:tgtEl>
                                          <p:spTgt spid="224259">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224259">
                                            <p:txEl>
                                              <p:pRg st="6" end="6"/>
                                            </p:txEl>
                                          </p:spTgt>
                                        </p:tgtEl>
                                        <p:attrNameLst>
                                          <p:attrName>style.visibility</p:attrName>
                                        </p:attrNameLst>
                                      </p:cBhvr>
                                      <p:to>
                                        <p:strVal val="visible"/>
                                      </p:to>
                                    </p:set>
                                    <p:animEffect transition="in" filter="wipe(down)">
                                      <p:cBhvr>
                                        <p:cTn id="115" dur="580">
                                          <p:stCondLst>
                                            <p:cond delay="0"/>
                                          </p:stCondLst>
                                        </p:cTn>
                                        <p:tgtEl>
                                          <p:spTgt spid="224259">
                                            <p:txEl>
                                              <p:pRg st="6" end="6"/>
                                            </p:txEl>
                                          </p:spTgt>
                                        </p:tgtEl>
                                      </p:cBhvr>
                                    </p:animEffect>
                                    <p:anim calcmode="lin" valueType="num">
                                      <p:cBhvr>
                                        <p:cTn id="116" dur="1822" tmFilter="0,0; 0.14,0.36; 0.43,0.73; 0.71,0.91; 1.0,1.0">
                                          <p:stCondLst>
                                            <p:cond delay="0"/>
                                          </p:stCondLst>
                                        </p:cTn>
                                        <p:tgtEl>
                                          <p:spTgt spid="224259">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224259">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224259">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224259">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224259">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224259">
                                            <p:txEl>
                                              <p:pRg st="6" end="6"/>
                                            </p:txEl>
                                          </p:spTgt>
                                        </p:tgtEl>
                                      </p:cBhvr>
                                      <p:to x="100000" y="60000"/>
                                    </p:animScale>
                                    <p:animScale>
                                      <p:cBhvr>
                                        <p:cTn id="122" dur="166" decel="50000">
                                          <p:stCondLst>
                                            <p:cond delay="676"/>
                                          </p:stCondLst>
                                        </p:cTn>
                                        <p:tgtEl>
                                          <p:spTgt spid="224259">
                                            <p:txEl>
                                              <p:pRg st="6" end="6"/>
                                            </p:txEl>
                                          </p:spTgt>
                                        </p:tgtEl>
                                      </p:cBhvr>
                                      <p:to x="100000" y="100000"/>
                                    </p:animScale>
                                    <p:animScale>
                                      <p:cBhvr>
                                        <p:cTn id="123" dur="26">
                                          <p:stCondLst>
                                            <p:cond delay="1312"/>
                                          </p:stCondLst>
                                        </p:cTn>
                                        <p:tgtEl>
                                          <p:spTgt spid="224259">
                                            <p:txEl>
                                              <p:pRg st="6" end="6"/>
                                            </p:txEl>
                                          </p:spTgt>
                                        </p:tgtEl>
                                      </p:cBhvr>
                                      <p:to x="100000" y="80000"/>
                                    </p:animScale>
                                    <p:animScale>
                                      <p:cBhvr>
                                        <p:cTn id="124" dur="166" decel="50000">
                                          <p:stCondLst>
                                            <p:cond delay="1338"/>
                                          </p:stCondLst>
                                        </p:cTn>
                                        <p:tgtEl>
                                          <p:spTgt spid="224259">
                                            <p:txEl>
                                              <p:pRg st="6" end="6"/>
                                            </p:txEl>
                                          </p:spTgt>
                                        </p:tgtEl>
                                      </p:cBhvr>
                                      <p:to x="100000" y="100000"/>
                                    </p:animScale>
                                    <p:animScale>
                                      <p:cBhvr>
                                        <p:cTn id="125" dur="26">
                                          <p:stCondLst>
                                            <p:cond delay="1642"/>
                                          </p:stCondLst>
                                        </p:cTn>
                                        <p:tgtEl>
                                          <p:spTgt spid="224259">
                                            <p:txEl>
                                              <p:pRg st="6" end="6"/>
                                            </p:txEl>
                                          </p:spTgt>
                                        </p:tgtEl>
                                      </p:cBhvr>
                                      <p:to x="100000" y="90000"/>
                                    </p:animScale>
                                    <p:animScale>
                                      <p:cBhvr>
                                        <p:cTn id="126" dur="166" decel="50000">
                                          <p:stCondLst>
                                            <p:cond delay="1668"/>
                                          </p:stCondLst>
                                        </p:cTn>
                                        <p:tgtEl>
                                          <p:spTgt spid="224259">
                                            <p:txEl>
                                              <p:pRg st="6" end="6"/>
                                            </p:txEl>
                                          </p:spTgt>
                                        </p:tgtEl>
                                      </p:cBhvr>
                                      <p:to x="100000" y="100000"/>
                                    </p:animScale>
                                    <p:animScale>
                                      <p:cBhvr>
                                        <p:cTn id="127" dur="26">
                                          <p:stCondLst>
                                            <p:cond delay="1808"/>
                                          </p:stCondLst>
                                        </p:cTn>
                                        <p:tgtEl>
                                          <p:spTgt spid="224259">
                                            <p:txEl>
                                              <p:pRg st="6" end="6"/>
                                            </p:txEl>
                                          </p:spTgt>
                                        </p:tgtEl>
                                      </p:cBhvr>
                                      <p:to x="100000" y="95000"/>
                                    </p:animScale>
                                    <p:animScale>
                                      <p:cBhvr>
                                        <p:cTn id="128" dur="166" decel="50000">
                                          <p:stCondLst>
                                            <p:cond delay="1834"/>
                                          </p:stCondLst>
                                        </p:cTn>
                                        <p:tgtEl>
                                          <p:spTgt spid="224259">
                                            <p:txEl>
                                              <p:pRg st="6" end="6"/>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224259">
                                            <p:txEl>
                                              <p:pRg st="7" end="7"/>
                                            </p:txEl>
                                          </p:spTgt>
                                        </p:tgtEl>
                                        <p:attrNameLst>
                                          <p:attrName>style.visibility</p:attrName>
                                        </p:attrNameLst>
                                      </p:cBhvr>
                                      <p:to>
                                        <p:strVal val="visible"/>
                                      </p:to>
                                    </p:set>
                                    <p:animEffect transition="in" filter="wipe(down)">
                                      <p:cBhvr>
                                        <p:cTn id="133" dur="580">
                                          <p:stCondLst>
                                            <p:cond delay="0"/>
                                          </p:stCondLst>
                                        </p:cTn>
                                        <p:tgtEl>
                                          <p:spTgt spid="224259">
                                            <p:txEl>
                                              <p:pRg st="7" end="7"/>
                                            </p:txEl>
                                          </p:spTgt>
                                        </p:tgtEl>
                                      </p:cBhvr>
                                    </p:animEffect>
                                    <p:anim calcmode="lin" valueType="num">
                                      <p:cBhvr>
                                        <p:cTn id="134" dur="1822" tmFilter="0,0; 0.14,0.36; 0.43,0.73; 0.71,0.91; 1.0,1.0">
                                          <p:stCondLst>
                                            <p:cond delay="0"/>
                                          </p:stCondLst>
                                        </p:cTn>
                                        <p:tgtEl>
                                          <p:spTgt spid="224259">
                                            <p:txEl>
                                              <p:pRg st="7" end="7"/>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224259">
                                            <p:txEl>
                                              <p:pRg st="7" end="7"/>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224259">
                                            <p:txEl>
                                              <p:pRg st="7" end="7"/>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224259">
                                            <p:txEl>
                                              <p:pRg st="7" end="7"/>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224259">
                                            <p:txEl>
                                              <p:pRg st="7" end="7"/>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224259">
                                            <p:txEl>
                                              <p:pRg st="7" end="7"/>
                                            </p:txEl>
                                          </p:spTgt>
                                        </p:tgtEl>
                                      </p:cBhvr>
                                      <p:to x="100000" y="60000"/>
                                    </p:animScale>
                                    <p:animScale>
                                      <p:cBhvr>
                                        <p:cTn id="140" dur="166" decel="50000">
                                          <p:stCondLst>
                                            <p:cond delay="676"/>
                                          </p:stCondLst>
                                        </p:cTn>
                                        <p:tgtEl>
                                          <p:spTgt spid="224259">
                                            <p:txEl>
                                              <p:pRg st="7" end="7"/>
                                            </p:txEl>
                                          </p:spTgt>
                                        </p:tgtEl>
                                      </p:cBhvr>
                                      <p:to x="100000" y="100000"/>
                                    </p:animScale>
                                    <p:animScale>
                                      <p:cBhvr>
                                        <p:cTn id="141" dur="26">
                                          <p:stCondLst>
                                            <p:cond delay="1312"/>
                                          </p:stCondLst>
                                        </p:cTn>
                                        <p:tgtEl>
                                          <p:spTgt spid="224259">
                                            <p:txEl>
                                              <p:pRg st="7" end="7"/>
                                            </p:txEl>
                                          </p:spTgt>
                                        </p:tgtEl>
                                      </p:cBhvr>
                                      <p:to x="100000" y="80000"/>
                                    </p:animScale>
                                    <p:animScale>
                                      <p:cBhvr>
                                        <p:cTn id="142" dur="166" decel="50000">
                                          <p:stCondLst>
                                            <p:cond delay="1338"/>
                                          </p:stCondLst>
                                        </p:cTn>
                                        <p:tgtEl>
                                          <p:spTgt spid="224259">
                                            <p:txEl>
                                              <p:pRg st="7" end="7"/>
                                            </p:txEl>
                                          </p:spTgt>
                                        </p:tgtEl>
                                      </p:cBhvr>
                                      <p:to x="100000" y="100000"/>
                                    </p:animScale>
                                    <p:animScale>
                                      <p:cBhvr>
                                        <p:cTn id="143" dur="26">
                                          <p:stCondLst>
                                            <p:cond delay="1642"/>
                                          </p:stCondLst>
                                        </p:cTn>
                                        <p:tgtEl>
                                          <p:spTgt spid="224259">
                                            <p:txEl>
                                              <p:pRg st="7" end="7"/>
                                            </p:txEl>
                                          </p:spTgt>
                                        </p:tgtEl>
                                      </p:cBhvr>
                                      <p:to x="100000" y="90000"/>
                                    </p:animScale>
                                    <p:animScale>
                                      <p:cBhvr>
                                        <p:cTn id="144" dur="166" decel="50000">
                                          <p:stCondLst>
                                            <p:cond delay="1668"/>
                                          </p:stCondLst>
                                        </p:cTn>
                                        <p:tgtEl>
                                          <p:spTgt spid="224259">
                                            <p:txEl>
                                              <p:pRg st="7" end="7"/>
                                            </p:txEl>
                                          </p:spTgt>
                                        </p:tgtEl>
                                      </p:cBhvr>
                                      <p:to x="100000" y="100000"/>
                                    </p:animScale>
                                    <p:animScale>
                                      <p:cBhvr>
                                        <p:cTn id="145" dur="26">
                                          <p:stCondLst>
                                            <p:cond delay="1808"/>
                                          </p:stCondLst>
                                        </p:cTn>
                                        <p:tgtEl>
                                          <p:spTgt spid="224259">
                                            <p:txEl>
                                              <p:pRg st="7" end="7"/>
                                            </p:txEl>
                                          </p:spTgt>
                                        </p:tgtEl>
                                      </p:cBhvr>
                                      <p:to x="100000" y="95000"/>
                                    </p:animScale>
                                    <p:animScale>
                                      <p:cBhvr>
                                        <p:cTn id="146" dur="166" decel="50000">
                                          <p:stCondLst>
                                            <p:cond delay="1834"/>
                                          </p:stCondLst>
                                        </p:cTn>
                                        <p:tgtEl>
                                          <p:spTgt spid="224259">
                                            <p:txEl>
                                              <p:pRg st="7" end="7"/>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224259">
                                            <p:txEl>
                                              <p:pRg st="8" end="8"/>
                                            </p:txEl>
                                          </p:spTgt>
                                        </p:tgtEl>
                                        <p:attrNameLst>
                                          <p:attrName>style.visibility</p:attrName>
                                        </p:attrNameLst>
                                      </p:cBhvr>
                                      <p:to>
                                        <p:strVal val="visible"/>
                                      </p:to>
                                    </p:set>
                                    <p:animEffect transition="in" filter="wipe(down)">
                                      <p:cBhvr>
                                        <p:cTn id="151" dur="580">
                                          <p:stCondLst>
                                            <p:cond delay="0"/>
                                          </p:stCondLst>
                                        </p:cTn>
                                        <p:tgtEl>
                                          <p:spTgt spid="224259">
                                            <p:txEl>
                                              <p:pRg st="8" end="8"/>
                                            </p:txEl>
                                          </p:spTgt>
                                        </p:tgtEl>
                                      </p:cBhvr>
                                    </p:animEffect>
                                    <p:anim calcmode="lin" valueType="num">
                                      <p:cBhvr>
                                        <p:cTn id="152" dur="1822" tmFilter="0,0; 0.14,0.36; 0.43,0.73; 0.71,0.91; 1.0,1.0">
                                          <p:stCondLst>
                                            <p:cond delay="0"/>
                                          </p:stCondLst>
                                        </p:cTn>
                                        <p:tgtEl>
                                          <p:spTgt spid="224259">
                                            <p:txEl>
                                              <p:pRg st="8" end="8"/>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224259">
                                            <p:txEl>
                                              <p:pRg st="8" end="8"/>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224259">
                                            <p:txEl>
                                              <p:pRg st="8" end="8"/>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224259">
                                            <p:txEl>
                                              <p:pRg st="8" end="8"/>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224259">
                                            <p:txEl>
                                              <p:pRg st="8" end="8"/>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224259">
                                            <p:txEl>
                                              <p:pRg st="8" end="8"/>
                                            </p:txEl>
                                          </p:spTgt>
                                        </p:tgtEl>
                                      </p:cBhvr>
                                      <p:to x="100000" y="60000"/>
                                    </p:animScale>
                                    <p:animScale>
                                      <p:cBhvr>
                                        <p:cTn id="158" dur="166" decel="50000">
                                          <p:stCondLst>
                                            <p:cond delay="676"/>
                                          </p:stCondLst>
                                        </p:cTn>
                                        <p:tgtEl>
                                          <p:spTgt spid="224259">
                                            <p:txEl>
                                              <p:pRg st="8" end="8"/>
                                            </p:txEl>
                                          </p:spTgt>
                                        </p:tgtEl>
                                      </p:cBhvr>
                                      <p:to x="100000" y="100000"/>
                                    </p:animScale>
                                    <p:animScale>
                                      <p:cBhvr>
                                        <p:cTn id="159" dur="26">
                                          <p:stCondLst>
                                            <p:cond delay="1312"/>
                                          </p:stCondLst>
                                        </p:cTn>
                                        <p:tgtEl>
                                          <p:spTgt spid="224259">
                                            <p:txEl>
                                              <p:pRg st="8" end="8"/>
                                            </p:txEl>
                                          </p:spTgt>
                                        </p:tgtEl>
                                      </p:cBhvr>
                                      <p:to x="100000" y="80000"/>
                                    </p:animScale>
                                    <p:animScale>
                                      <p:cBhvr>
                                        <p:cTn id="160" dur="166" decel="50000">
                                          <p:stCondLst>
                                            <p:cond delay="1338"/>
                                          </p:stCondLst>
                                        </p:cTn>
                                        <p:tgtEl>
                                          <p:spTgt spid="224259">
                                            <p:txEl>
                                              <p:pRg st="8" end="8"/>
                                            </p:txEl>
                                          </p:spTgt>
                                        </p:tgtEl>
                                      </p:cBhvr>
                                      <p:to x="100000" y="100000"/>
                                    </p:animScale>
                                    <p:animScale>
                                      <p:cBhvr>
                                        <p:cTn id="161" dur="26">
                                          <p:stCondLst>
                                            <p:cond delay="1642"/>
                                          </p:stCondLst>
                                        </p:cTn>
                                        <p:tgtEl>
                                          <p:spTgt spid="224259">
                                            <p:txEl>
                                              <p:pRg st="8" end="8"/>
                                            </p:txEl>
                                          </p:spTgt>
                                        </p:tgtEl>
                                      </p:cBhvr>
                                      <p:to x="100000" y="90000"/>
                                    </p:animScale>
                                    <p:animScale>
                                      <p:cBhvr>
                                        <p:cTn id="162" dur="166" decel="50000">
                                          <p:stCondLst>
                                            <p:cond delay="1668"/>
                                          </p:stCondLst>
                                        </p:cTn>
                                        <p:tgtEl>
                                          <p:spTgt spid="224259">
                                            <p:txEl>
                                              <p:pRg st="8" end="8"/>
                                            </p:txEl>
                                          </p:spTgt>
                                        </p:tgtEl>
                                      </p:cBhvr>
                                      <p:to x="100000" y="100000"/>
                                    </p:animScale>
                                    <p:animScale>
                                      <p:cBhvr>
                                        <p:cTn id="163" dur="26">
                                          <p:stCondLst>
                                            <p:cond delay="1808"/>
                                          </p:stCondLst>
                                        </p:cTn>
                                        <p:tgtEl>
                                          <p:spTgt spid="224259">
                                            <p:txEl>
                                              <p:pRg st="8" end="8"/>
                                            </p:txEl>
                                          </p:spTgt>
                                        </p:tgtEl>
                                      </p:cBhvr>
                                      <p:to x="100000" y="95000"/>
                                    </p:animScale>
                                    <p:animScale>
                                      <p:cBhvr>
                                        <p:cTn id="164" dur="166" decel="50000">
                                          <p:stCondLst>
                                            <p:cond delay="1834"/>
                                          </p:stCondLst>
                                        </p:cTn>
                                        <p:tgtEl>
                                          <p:spTgt spid="224259">
                                            <p:txEl>
                                              <p:pRg st="8" end="8"/>
                                            </p:txEl>
                                          </p:spTgt>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224259">
                                            <p:txEl>
                                              <p:pRg st="9" end="9"/>
                                            </p:txEl>
                                          </p:spTgt>
                                        </p:tgtEl>
                                        <p:attrNameLst>
                                          <p:attrName>style.visibility</p:attrName>
                                        </p:attrNameLst>
                                      </p:cBhvr>
                                      <p:to>
                                        <p:strVal val="visible"/>
                                      </p:to>
                                    </p:set>
                                    <p:animEffect transition="in" filter="wipe(down)">
                                      <p:cBhvr>
                                        <p:cTn id="169" dur="580">
                                          <p:stCondLst>
                                            <p:cond delay="0"/>
                                          </p:stCondLst>
                                        </p:cTn>
                                        <p:tgtEl>
                                          <p:spTgt spid="224259">
                                            <p:txEl>
                                              <p:pRg st="9" end="9"/>
                                            </p:txEl>
                                          </p:spTgt>
                                        </p:tgtEl>
                                      </p:cBhvr>
                                    </p:animEffect>
                                    <p:anim calcmode="lin" valueType="num">
                                      <p:cBhvr>
                                        <p:cTn id="170" dur="1822" tmFilter="0,0; 0.14,0.36; 0.43,0.73; 0.71,0.91; 1.0,1.0">
                                          <p:stCondLst>
                                            <p:cond delay="0"/>
                                          </p:stCondLst>
                                        </p:cTn>
                                        <p:tgtEl>
                                          <p:spTgt spid="224259">
                                            <p:txEl>
                                              <p:pRg st="9" end="9"/>
                                            </p:txEl>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224259">
                                            <p:txEl>
                                              <p:pRg st="9" end="9"/>
                                            </p:txEl>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224259">
                                            <p:txEl>
                                              <p:pRg st="9" end="9"/>
                                            </p:txEl>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224259">
                                            <p:txEl>
                                              <p:pRg st="9" end="9"/>
                                            </p:txEl>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224259">
                                            <p:txEl>
                                              <p:pRg st="9" end="9"/>
                                            </p:txEl>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224259">
                                            <p:txEl>
                                              <p:pRg st="9" end="9"/>
                                            </p:txEl>
                                          </p:spTgt>
                                        </p:tgtEl>
                                      </p:cBhvr>
                                      <p:to x="100000" y="60000"/>
                                    </p:animScale>
                                    <p:animScale>
                                      <p:cBhvr>
                                        <p:cTn id="176" dur="166" decel="50000">
                                          <p:stCondLst>
                                            <p:cond delay="676"/>
                                          </p:stCondLst>
                                        </p:cTn>
                                        <p:tgtEl>
                                          <p:spTgt spid="224259">
                                            <p:txEl>
                                              <p:pRg st="9" end="9"/>
                                            </p:txEl>
                                          </p:spTgt>
                                        </p:tgtEl>
                                      </p:cBhvr>
                                      <p:to x="100000" y="100000"/>
                                    </p:animScale>
                                    <p:animScale>
                                      <p:cBhvr>
                                        <p:cTn id="177" dur="26">
                                          <p:stCondLst>
                                            <p:cond delay="1312"/>
                                          </p:stCondLst>
                                        </p:cTn>
                                        <p:tgtEl>
                                          <p:spTgt spid="224259">
                                            <p:txEl>
                                              <p:pRg st="9" end="9"/>
                                            </p:txEl>
                                          </p:spTgt>
                                        </p:tgtEl>
                                      </p:cBhvr>
                                      <p:to x="100000" y="80000"/>
                                    </p:animScale>
                                    <p:animScale>
                                      <p:cBhvr>
                                        <p:cTn id="178" dur="166" decel="50000">
                                          <p:stCondLst>
                                            <p:cond delay="1338"/>
                                          </p:stCondLst>
                                        </p:cTn>
                                        <p:tgtEl>
                                          <p:spTgt spid="224259">
                                            <p:txEl>
                                              <p:pRg st="9" end="9"/>
                                            </p:txEl>
                                          </p:spTgt>
                                        </p:tgtEl>
                                      </p:cBhvr>
                                      <p:to x="100000" y="100000"/>
                                    </p:animScale>
                                    <p:animScale>
                                      <p:cBhvr>
                                        <p:cTn id="179" dur="26">
                                          <p:stCondLst>
                                            <p:cond delay="1642"/>
                                          </p:stCondLst>
                                        </p:cTn>
                                        <p:tgtEl>
                                          <p:spTgt spid="224259">
                                            <p:txEl>
                                              <p:pRg st="9" end="9"/>
                                            </p:txEl>
                                          </p:spTgt>
                                        </p:tgtEl>
                                      </p:cBhvr>
                                      <p:to x="100000" y="90000"/>
                                    </p:animScale>
                                    <p:animScale>
                                      <p:cBhvr>
                                        <p:cTn id="180" dur="166" decel="50000">
                                          <p:stCondLst>
                                            <p:cond delay="1668"/>
                                          </p:stCondLst>
                                        </p:cTn>
                                        <p:tgtEl>
                                          <p:spTgt spid="224259">
                                            <p:txEl>
                                              <p:pRg st="9" end="9"/>
                                            </p:txEl>
                                          </p:spTgt>
                                        </p:tgtEl>
                                      </p:cBhvr>
                                      <p:to x="100000" y="100000"/>
                                    </p:animScale>
                                    <p:animScale>
                                      <p:cBhvr>
                                        <p:cTn id="181" dur="26">
                                          <p:stCondLst>
                                            <p:cond delay="1808"/>
                                          </p:stCondLst>
                                        </p:cTn>
                                        <p:tgtEl>
                                          <p:spTgt spid="224259">
                                            <p:txEl>
                                              <p:pRg st="9" end="9"/>
                                            </p:txEl>
                                          </p:spTgt>
                                        </p:tgtEl>
                                      </p:cBhvr>
                                      <p:to x="100000" y="95000"/>
                                    </p:animScale>
                                    <p:animScale>
                                      <p:cBhvr>
                                        <p:cTn id="182" dur="166" decel="50000">
                                          <p:stCondLst>
                                            <p:cond delay="1834"/>
                                          </p:stCondLst>
                                        </p:cTn>
                                        <p:tgtEl>
                                          <p:spTgt spid="224259">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D6BDB5-4330-43CC-BA21-8C339CB23379}" type="slidenum">
              <a:rPr lang="en-US"/>
              <a:pPr/>
              <a:t>91</a:t>
            </a:fld>
            <a:endParaRPr lang="en-US"/>
          </a:p>
        </p:txBody>
      </p:sp>
      <p:sp>
        <p:nvSpPr>
          <p:cNvPr id="224258" name="Rectangle 2"/>
          <p:cNvSpPr>
            <a:spLocks noGrp="1" noChangeArrowheads="1"/>
          </p:cNvSpPr>
          <p:nvPr>
            <p:ph type="title"/>
          </p:nvPr>
        </p:nvSpPr>
        <p:spPr>
          <a:xfrm>
            <a:off x="457200" y="274638"/>
            <a:ext cx="8229600" cy="866775"/>
          </a:xfrm>
        </p:spPr>
        <p:txBody>
          <a:bodyPr/>
          <a:lstStyle/>
          <a:p>
            <a:r>
              <a:rPr lang="en-US" smtClean="0">
                <a:solidFill>
                  <a:srgbClr val="FF3300"/>
                </a:solidFill>
              </a:rPr>
              <a:t>Miền găng</a:t>
            </a:r>
            <a:endParaRPr lang="en-US">
              <a:solidFill>
                <a:srgbClr val="FF3300"/>
              </a:solidFill>
            </a:endParaRPr>
          </a:p>
        </p:txBody>
      </p:sp>
      <p:sp>
        <p:nvSpPr>
          <p:cNvPr id="224259" name="Rectangle 3"/>
          <p:cNvSpPr>
            <a:spLocks noGrp="1" noChangeArrowheads="1"/>
          </p:cNvSpPr>
          <p:nvPr>
            <p:ph type="body" idx="1"/>
          </p:nvPr>
        </p:nvSpPr>
        <p:spPr>
          <a:xfrm>
            <a:off x="76200" y="1143000"/>
            <a:ext cx="8877300" cy="5048250"/>
          </a:xfrm>
        </p:spPr>
        <p:txBody>
          <a:bodyPr/>
          <a:lstStyle/>
          <a:p>
            <a:pPr marL="0" indent="0" algn="just">
              <a:buNone/>
            </a:pPr>
            <a:r>
              <a:rPr lang="en-US" b="1" smtClean="0">
                <a:effectLst>
                  <a:outerShdw blurRad="38100" dist="38100" dir="2700000" algn="tl">
                    <a:srgbClr val="000000">
                      <a:alpha val="43137"/>
                    </a:srgbClr>
                  </a:outerShdw>
                </a:effectLst>
                <a:latin typeface="Times New Roman" pitchFamily="18" charset="0"/>
                <a:cs typeface="Times New Roman" pitchFamily="18" charset="0"/>
              </a:rPr>
              <a:t>Nhận xét:</a:t>
            </a:r>
          </a:p>
          <a:p>
            <a:pPr marL="0" indent="0" algn="just">
              <a:buNone/>
            </a:pPr>
            <a:r>
              <a:rPr lang="en-US" smtClean="0">
                <a:effectLst>
                  <a:outerShdw blurRad="38100" dist="38100" dir="2700000" algn="tl">
                    <a:srgbClr val="000000">
                      <a:alpha val="43137"/>
                    </a:srgbClr>
                  </a:outerShdw>
                </a:effectLst>
                <a:latin typeface="Times New Roman" pitchFamily="18" charset="0"/>
                <a:cs typeface="Times New Roman" pitchFamily="18" charset="0"/>
              </a:rPr>
              <a:t>(1) Phương pháp</a:t>
            </a:r>
            <a:r>
              <a:rPr lang="vi-VN" smtClean="0">
                <a:effectLst>
                  <a:outerShdw blurRad="38100" dist="38100" dir="2700000" algn="tl">
                    <a:srgbClr val="000000">
                      <a:alpha val="43137"/>
                    </a:srgbClr>
                  </a:outerShdw>
                </a:effectLst>
                <a:latin typeface="Times New Roman" pitchFamily="18" charset="0"/>
                <a:cs typeface="Times New Roman" pitchFamily="18" charset="0"/>
              </a:rPr>
              <a:t> </a:t>
            </a:r>
            <a:r>
              <a:rPr lang="vi-VN">
                <a:effectLst>
                  <a:outerShdw blurRad="38100" dist="38100" dir="2700000" algn="tl">
                    <a:srgbClr val="000000">
                      <a:alpha val="43137"/>
                    </a:srgbClr>
                  </a:outerShdw>
                </a:effectLst>
                <a:latin typeface="Times New Roman" pitchFamily="18" charset="0"/>
                <a:cs typeface="Times New Roman" pitchFamily="18" charset="0"/>
              </a:rPr>
              <a:t>này đơn giản, dễ cài đặt nhưng cần phải có sự hỗ trợ của vi xử lý.</a:t>
            </a:r>
          </a:p>
          <a:p>
            <a:pPr marL="0" indent="0" algn="just">
              <a:buNone/>
            </a:pPr>
            <a:r>
              <a:rPr lang="en-US" smtClean="0">
                <a:effectLst>
                  <a:outerShdw blurRad="38100" dist="38100" dir="2700000" algn="tl">
                    <a:srgbClr val="000000">
                      <a:alpha val="43137"/>
                    </a:srgbClr>
                  </a:outerShdw>
                </a:effectLst>
                <a:latin typeface="Times New Roman" pitchFamily="18" charset="0"/>
                <a:cs typeface="Times New Roman" pitchFamily="18" charset="0"/>
              </a:rPr>
              <a:t>(2) Ngoài </a:t>
            </a:r>
            <a:r>
              <a:rPr lang="en-US">
                <a:effectLst>
                  <a:outerShdw blurRad="38100" dist="38100" dir="2700000" algn="tl">
                    <a:srgbClr val="000000">
                      <a:alpha val="43137"/>
                    </a:srgbClr>
                  </a:outerShdw>
                </a:effectLst>
                <a:latin typeface="Times New Roman" pitchFamily="18" charset="0"/>
                <a:cs typeface="Times New Roman" pitchFamily="18" charset="0"/>
              </a:rPr>
              <a:t>ra nó còn một hạn chế lớn là gây lãng phí thời gian xử lý của </a:t>
            </a:r>
            <a:r>
              <a:rPr lang="en-US" smtClean="0">
                <a:effectLst>
                  <a:outerShdw blurRad="38100" dist="38100" dir="2700000" algn="tl">
                    <a:srgbClr val="000000">
                      <a:alpha val="43137"/>
                    </a:srgbClr>
                  </a:outerShdw>
                </a:effectLst>
                <a:latin typeface="Times New Roman" pitchFamily="18" charset="0"/>
                <a:cs typeface="Times New Roman" pitchFamily="18" charset="0"/>
              </a:rPr>
              <a:t>CPU do </a:t>
            </a:r>
            <a:r>
              <a:rPr lang="vi-VN" smtClean="0">
                <a:effectLst>
                  <a:outerShdw blurRad="38100" dist="38100" dir="2700000" algn="tl">
                    <a:srgbClr val="000000">
                      <a:alpha val="43137"/>
                    </a:srgbClr>
                  </a:outerShdw>
                </a:effectLst>
                <a:latin typeface="Times New Roman" pitchFamily="18" charset="0"/>
                <a:cs typeface="Times New Roman" pitchFamily="18" charset="0"/>
              </a:rPr>
              <a:t>tồn </a:t>
            </a:r>
            <a:r>
              <a:rPr lang="vi-VN">
                <a:effectLst>
                  <a:outerShdw blurRad="38100" dist="38100" dir="2700000" algn="tl">
                    <a:srgbClr val="000000">
                      <a:alpha val="43137"/>
                    </a:srgbClr>
                  </a:outerShdw>
                </a:effectLst>
                <a:latin typeface="Times New Roman" pitchFamily="18" charset="0"/>
                <a:cs typeface="Times New Roman" pitchFamily="18" charset="0"/>
              </a:rPr>
              <a:t>tại hiện tượng chờ đợi tích </a:t>
            </a:r>
            <a:r>
              <a:rPr lang="vi-VN" smtClean="0">
                <a:effectLst>
                  <a:outerShdw blurRad="38100" dist="38100" dir="2700000" algn="tl">
                    <a:srgbClr val="000000">
                      <a:alpha val="43137"/>
                    </a:srgbClr>
                  </a:outerShdw>
                </a:effectLst>
                <a:latin typeface="Times New Roman" pitchFamily="18" charset="0"/>
                <a:cs typeface="Times New Roman" pitchFamily="18" charset="0"/>
              </a:rPr>
              <a:t>cực</a:t>
            </a:r>
            <a:r>
              <a:rPr lang="en-US" smtClean="0">
                <a:effectLst>
                  <a:outerShdw blurRad="38100" dist="38100" dir="2700000" algn="tl">
                    <a:srgbClr val="000000">
                      <a:alpha val="43137"/>
                    </a:srgbClr>
                  </a:outerShdw>
                </a:effectLst>
                <a:latin typeface="Times New Roman" pitchFamily="18" charset="0"/>
                <a:cs typeface="Times New Roman" pitchFamily="18" charset="0"/>
              </a:rPr>
              <a:t> </a:t>
            </a:r>
            <a:r>
              <a:rPr lang="vi-VN" smtClean="0">
                <a:effectLst>
                  <a:outerShdw blurRad="38100" dist="38100" dir="2700000" algn="tl">
                    <a:srgbClr val="000000">
                      <a:alpha val="43137"/>
                    </a:srgbClr>
                  </a:outerShdw>
                </a:effectLst>
                <a:latin typeface="Times New Roman" pitchFamily="18" charset="0"/>
                <a:cs typeface="Times New Roman" pitchFamily="18" charset="0"/>
              </a:rPr>
              <a:t>(While </a:t>
            </a:r>
            <a:r>
              <a:rPr lang="vi-VN">
                <a:effectLst>
                  <a:outerShdw blurRad="38100" dist="38100" dir="2700000" algn="tl">
                    <a:srgbClr val="000000">
                      <a:alpha val="43137"/>
                    </a:srgbClr>
                  </a:outerShdw>
                </a:effectLst>
                <a:latin typeface="Times New Roman" pitchFamily="18" charset="0"/>
                <a:cs typeface="Times New Roman" pitchFamily="18" charset="0"/>
              </a:rPr>
              <a:t>(TestAndSetlock(lock</a:t>
            </a:r>
            <a:r>
              <a:rPr lang="vi-VN" smtClean="0">
                <a:effectLst>
                  <a:outerShdw blurRad="38100" dist="38100" dir="2700000" algn="tl">
                    <a:srgbClr val="000000">
                      <a:alpha val="43137"/>
                    </a:srgbClr>
                  </a:outerShdw>
                </a:effectLst>
                <a:latin typeface="Times New Roman" pitchFamily="18" charset="0"/>
                <a:cs typeface="Times New Roman" pitchFamily="18" charset="0"/>
              </a:rPr>
              <a:t>))</a:t>
            </a:r>
            <a:r>
              <a:rPr lang="en-US" smtClean="0">
                <a:effectLst>
                  <a:outerShdw blurRad="38100" dist="38100" dir="2700000" algn="tl">
                    <a:srgbClr val="000000">
                      <a:alpha val="43137"/>
                    </a:srgbClr>
                  </a:outerShdw>
                </a:effectLst>
                <a:latin typeface="Times New Roman" pitchFamily="18" charset="0"/>
                <a:cs typeface="Times New Roman" pitchFamily="18" charset="0"/>
              </a:rPr>
              <a:t> </a:t>
            </a:r>
            <a:r>
              <a:rPr lang="vi-VN" smtClean="0">
                <a:effectLst>
                  <a:outerShdw blurRad="38100" dist="38100" dir="2700000" algn="tl">
                    <a:srgbClr val="000000">
                      <a:alpha val="43137"/>
                    </a:srgbClr>
                  </a:outerShdw>
                </a:effectLst>
                <a:latin typeface="Times New Roman" pitchFamily="18" charset="0"/>
                <a:cs typeface="Times New Roman" pitchFamily="18" charset="0"/>
              </a:rPr>
              <a:t>DO</a:t>
            </a:r>
            <a:r>
              <a:rPr lang="vi-VN">
                <a:effectLst>
                  <a:outerShdw blurRad="38100" dist="38100" dir="2700000" algn="tl">
                    <a:srgbClr val="000000">
                      <a:alpha val="43137"/>
                    </a:srgbClr>
                  </a:outerShdw>
                </a:effectLst>
                <a:latin typeface="Times New Roman" pitchFamily="18" charset="0"/>
                <a:cs typeface="Times New Roman" pitchFamily="18" charset="0"/>
              </a:rPr>
              <a:t>;). Hiện tượng chờ đợi tích cực là hiện tượng </a:t>
            </a:r>
            <a:r>
              <a:rPr lang="en-US" smtClean="0">
                <a:effectLst>
                  <a:outerShdw blurRad="38100" dist="38100" dir="2700000" algn="tl">
                    <a:srgbClr val="000000">
                      <a:alpha val="43137"/>
                    </a:srgbClr>
                  </a:outerShdw>
                </a:effectLst>
                <a:latin typeface="Times New Roman" pitchFamily="18" charset="0"/>
                <a:cs typeface="Times New Roman" pitchFamily="18" charset="0"/>
              </a:rPr>
              <a:t>CPU</a:t>
            </a:r>
            <a:r>
              <a:rPr lang="vi-VN" smtClean="0">
                <a:effectLst>
                  <a:outerShdw blurRad="38100" dist="38100" dir="2700000" algn="tl">
                    <a:srgbClr val="000000">
                      <a:alpha val="43137"/>
                    </a:srgbClr>
                  </a:outerShdw>
                </a:effectLst>
                <a:latin typeface="Times New Roman" pitchFamily="18" charset="0"/>
                <a:cs typeface="Times New Roman" pitchFamily="18" charset="0"/>
              </a:rPr>
              <a:t> </a:t>
            </a:r>
            <a:r>
              <a:rPr lang="vi-VN">
                <a:effectLst>
                  <a:outerShdw blurRad="38100" dist="38100" dir="2700000" algn="tl">
                    <a:srgbClr val="000000">
                      <a:alpha val="43137"/>
                    </a:srgbClr>
                  </a:outerShdw>
                </a:effectLst>
                <a:latin typeface="Times New Roman" pitchFamily="18" charset="0"/>
                <a:cs typeface="Times New Roman" pitchFamily="18" charset="0"/>
              </a:rPr>
              <a:t>chỉ chờ một sự kiện </a:t>
            </a:r>
            <a:r>
              <a:rPr lang="vi-VN" smtClean="0">
                <a:effectLst>
                  <a:outerShdw blurRad="38100" dist="38100" dir="2700000" algn="tl">
                    <a:srgbClr val="000000">
                      <a:alpha val="43137"/>
                    </a:srgbClr>
                  </a:outerShdw>
                </a:effectLst>
                <a:latin typeface="Times New Roman" pitchFamily="18" charset="0"/>
                <a:cs typeface="Times New Roman" pitchFamily="18" charset="0"/>
              </a:rPr>
              <a:t>nào</a:t>
            </a:r>
            <a:r>
              <a:rPr lang="en-US" smtClean="0">
                <a:effectLst>
                  <a:outerShdw blurRad="38100" dist="38100" dir="2700000" algn="tl">
                    <a:srgbClr val="000000">
                      <a:alpha val="43137"/>
                    </a:srgbClr>
                  </a:outerShdw>
                </a:effectLst>
                <a:latin typeface="Times New Roman" pitchFamily="18" charset="0"/>
                <a:cs typeface="Times New Roman" pitchFamily="18" charset="0"/>
              </a:rPr>
              <a:t> </a:t>
            </a:r>
            <a:r>
              <a:rPr lang="vi-VN" smtClean="0">
                <a:effectLst>
                  <a:outerShdw blurRad="38100" dist="38100" dir="2700000" algn="tl">
                    <a:srgbClr val="000000">
                      <a:alpha val="43137"/>
                    </a:srgbClr>
                  </a:outerShdw>
                </a:effectLst>
                <a:latin typeface="Times New Roman" pitchFamily="18" charset="0"/>
                <a:cs typeface="Times New Roman" pitchFamily="18" charset="0"/>
              </a:rPr>
              <a:t>đó </a:t>
            </a:r>
            <a:r>
              <a:rPr lang="vi-VN">
                <a:effectLst>
                  <a:outerShdw blurRad="38100" dist="38100" dir="2700000" algn="tl">
                    <a:srgbClr val="000000">
                      <a:alpha val="43137"/>
                    </a:srgbClr>
                  </a:outerShdw>
                </a:effectLst>
                <a:latin typeface="Times New Roman" pitchFamily="18" charset="0"/>
                <a:cs typeface="Times New Roman" pitchFamily="18" charset="0"/>
              </a:rPr>
              <a:t>xảy ra mà không làm gì cả.</a:t>
            </a:r>
            <a:endParaRPr lang="en-US">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647404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4259">
                                            <p:txEl>
                                              <p:pRg st="1" end="1"/>
                                            </p:txEl>
                                          </p:spTgt>
                                        </p:tgtEl>
                                        <p:attrNameLst>
                                          <p:attrName>style.visibility</p:attrName>
                                        </p:attrNameLst>
                                      </p:cBhvr>
                                      <p:to>
                                        <p:strVal val="visible"/>
                                      </p:to>
                                    </p:set>
                                    <p:animEffect transition="in" filter="wipe(down)">
                                      <p:cBhvr>
                                        <p:cTn id="25" dur="580">
                                          <p:stCondLst>
                                            <p:cond delay="0"/>
                                          </p:stCondLst>
                                        </p:cTn>
                                        <p:tgtEl>
                                          <p:spTgt spid="224259">
                                            <p:txEl>
                                              <p:pRg st="1" end="1"/>
                                            </p:txEl>
                                          </p:spTgt>
                                        </p:tgtEl>
                                      </p:cBhvr>
                                    </p:animEffect>
                                    <p:anim calcmode="lin" valueType="num">
                                      <p:cBhvr>
                                        <p:cTn id="26" dur="1822" tmFilter="0,0; 0.14,0.36; 0.43,0.73; 0.71,0.91; 1.0,1.0">
                                          <p:stCondLst>
                                            <p:cond delay="0"/>
                                          </p:stCondLst>
                                        </p:cTn>
                                        <p:tgtEl>
                                          <p:spTgt spid="2242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42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42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42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42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4259">
                                            <p:txEl>
                                              <p:pRg st="1" end="1"/>
                                            </p:txEl>
                                          </p:spTgt>
                                        </p:tgtEl>
                                      </p:cBhvr>
                                      <p:to x="100000" y="60000"/>
                                    </p:animScale>
                                    <p:animScale>
                                      <p:cBhvr>
                                        <p:cTn id="32" dur="166" decel="50000">
                                          <p:stCondLst>
                                            <p:cond delay="676"/>
                                          </p:stCondLst>
                                        </p:cTn>
                                        <p:tgtEl>
                                          <p:spTgt spid="224259">
                                            <p:txEl>
                                              <p:pRg st="1" end="1"/>
                                            </p:txEl>
                                          </p:spTgt>
                                        </p:tgtEl>
                                      </p:cBhvr>
                                      <p:to x="100000" y="100000"/>
                                    </p:animScale>
                                    <p:animScale>
                                      <p:cBhvr>
                                        <p:cTn id="33" dur="26">
                                          <p:stCondLst>
                                            <p:cond delay="1312"/>
                                          </p:stCondLst>
                                        </p:cTn>
                                        <p:tgtEl>
                                          <p:spTgt spid="224259">
                                            <p:txEl>
                                              <p:pRg st="1" end="1"/>
                                            </p:txEl>
                                          </p:spTgt>
                                        </p:tgtEl>
                                      </p:cBhvr>
                                      <p:to x="100000" y="80000"/>
                                    </p:animScale>
                                    <p:animScale>
                                      <p:cBhvr>
                                        <p:cTn id="34" dur="166" decel="50000">
                                          <p:stCondLst>
                                            <p:cond delay="1338"/>
                                          </p:stCondLst>
                                        </p:cTn>
                                        <p:tgtEl>
                                          <p:spTgt spid="224259">
                                            <p:txEl>
                                              <p:pRg st="1" end="1"/>
                                            </p:txEl>
                                          </p:spTgt>
                                        </p:tgtEl>
                                      </p:cBhvr>
                                      <p:to x="100000" y="100000"/>
                                    </p:animScale>
                                    <p:animScale>
                                      <p:cBhvr>
                                        <p:cTn id="35" dur="26">
                                          <p:stCondLst>
                                            <p:cond delay="1642"/>
                                          </p:stCondLst>
                                        </p:cTn>
                                        <p:tgtEl>
                                          <p:spTgt spid="224259">
                                            <p:txEl>
                                              <p:pRg st="1" end="1"/>
                                            </p:txEl>
                                          </p:spTgt>
                                        </p:tgtEl>
                                      </p:cBhvr>
                                      <p:to x="100000" y="90000"/>
                                    </p:animScale>
                                    <p:animScale>
                                      <p:cBhvr>
                                        <p:cTn id="36" dur="166" decel="50000">
                                          <p:stCondLst>
                                            <p:cond delay="1668"/>
                                          </p:stCondLst>
                                        </p:cTn>
                                        <p:tgtEl>
                                          <p:spTgt spid="224259">
                                            <p:txEl>
                                              <p:pRg st="1" end="1"/>
                                            </p:txEl>
                                          </p:spTgt>
                                        </p:tgtEl>
                                      </p:cBhvr>
                                      <p:to x="100000" y="100000"/>
                                    </p:animScale>
                                    <p:animScale>
                                      <p:cBhvr>
                                        <p:cTn id="37" dur="26">
                                          <p:stCondLst>
                                            <p:cond delay="1808"/>
                                          </p:stCondLst>
                                        </p:cTn>
                                        <p:tgtEl>
                                          <p:spTgt spid="224259">
                                            <p:txEl>
                                              <p:pRg st="1" end="1"/>
                                            </p:txEl>
                                          </p:spTgt>
                                        </p:tgtEl>
                                      </p:cBhvr>
                                      <p:to x="100000" y="95000"/>
                                    </p:animScale>
                                    <p:animScale>
                                      <p:cBhvr>
                                        <p:cTn id="38" dur="166" decel="50000">
                                          <p:stCondLst>
                                            <p:cond delay="1834"/>
                                          </p:stCondLst>
                                        </p:cTn>
                                        <p:tgtEl>
                                          <p:spTgt spid="22425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24259">
                                            <p:txEl>
                                              <p:pRg st="2" end="2"/>
                                            </p:txEl>
                                          </p:spTgt>
                                        </p:tgtEl>
                                        <p:attrNameLst>
                                          <p:attrName>style.visibility</p:attrName>
                                        </p:attrNameLst>
                                      </p:cBhvr>
                                      <p:to>
                                        <p:strVal val="visible"/>
                                      </p:to>
                                    </p:set>
                                    <p:animEffect transition="in" filter="wipe(down)">
                                      <p:cBhvr>
                                        <p:cTn id="43" dur="580">
                                          <p:stCondLst>
                                            <p:cond delay="0"/>
                                          </p:stCondLst>
                                        </p:cTn>
                                        <p:tgtEl>
                                          <p:spTgt spid="224259">
                                            <p:txEl>
                                              <p:pRg st="2" end="2"/>
                                            </p:txEl>
                                          </p:spTgt>
                                        </p:tgtEl>
                                      </p:cBhvr>
                                    </p:animEffect>
                                    <p:anim calcmode="lin" valueType="num">
                                      <p:cBhvr>
                                        <p:cTn id="44" dur="1822" tmFilter="0,0; 0.14,0.36; 0.43,0.73; 0.71,0.91; 1.0,1.0">
                                          <p:stCondLst>
                                            <p:cond delay="0"/>
                                          </p:stCondLst>
                                        </p:cTn>
                                        <p:tgtEl>
                                          <p:spTgt spid="22425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2425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2425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2425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2425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24259">
                                            <p:txEl>
                                              <p:pRg st="2" end="2"/>
                                            </p:txEl>
                                          </p:spTgt>
                                        </p:tgtEl>
                                      </p:cBhvr>
                                      <p:to x="100000" y="60000"/>
                                    </p:animScale>
                                    <p:animScale>
                                      <p:cBhvr>
                                        <p:cTn id="50" dur="166" decel="50000">
                                          <p:stCondLst>
                                            <p:cond delay="676"/>
                                          </p:stCondLst>
                                        </p:cTn>
                                        <p:tgtEl>
                                          <p:spTgt spid="224259">
                                            <p:txEl>
                                              <p:pRg st="2" end="2"/>
                                            </p:txEl>
                                          </p:spTgt>
                                        </p:tgtEl>
                                      </p:cBhvr>
                                      <p:to x="100000" y="100000"/>
                                    </p:animScale>
                                    <p:animScale>
                                      <p:cBhvr>
                                        <p:cTn id="51" dur="26">
                                          <p:stCondLst>
                                            <p:cond delay="1312"/>
                                          </p:stCondLst>
                                        </p:cTn>
                                        <p:tgtEl>
                                          <p:spTgt spid="224259">
                                            <p:txEl>
                                              <p:pRg st="2" end="2"/>
                                            </p:txEl>
                                          </p:spTgt>
                                        </p:tgtEl>
                                      </p:cBhvr>
                                      <p:to x="100000" y="80000"/>
                                    </p:animScale>
                                    <p:animScale>
                                      <p:cBhvr>
                                        <p:cTn id="52" dur="166" decel="50000">
                                          <p:stCondLst>
                                            <p:cond delay="1338"/>
                                          </p:stCondLst>
                                        </p:cTn>
                                        <p:tgtEl>
                                          <p:spTgt spid="224259">
                                            <p:txEl>
                                              <p:pRg st="2" end="2"/>
                                            </p:txEl>
                                          </p:spTgt>
                                        </p:tgtEl>
                                      </p:cBhvr>
                                      <p:to x="100000" y="100000"/>
                                    </p:animScale>
                                    <p:animScale>
                                      <p:cBhvr>
                                        <p:cTn id="53" dur="26">
                                          <p:stCondLst>
                                            <p:cond delay="1642"/>
                                          </p:stCondLst>
                                        </p:cTn>
                                        <p:tgtEl>
                                          <p:spTgt spid="224259">
                                            <p:txEl>
                                              <p:pRg st="2" end="2"/>
                                            </p:txEl>
                                          </p:spTgt>
                                        </p:tgtEl>
                                      </p:cBhvr>
                                      <p:to x="100000" y="90000"/>
                                    </p:animScale>
                                    <p:animScale>
                                      <p:cBhvr>
                                        <p:cTn id="54" dur="166" decel="50000">
                                          <p:stCondLst>
                                            <p:cond delay="1668"/>
                                          </p:stCondLst>
                                        </p:cTn>
                                        <p:tgtEl>
                                          <p:spTgt spid="224259">
                                            <p:txEl>
                                              <p:pRg st="2" end="2"/>
                                            </p:txEl>
                                          </p:spTgt>
                                        </p:tgtEl>
                                      </p:cBhvr>
                                      <p:to x="100000" y="100000"/>
                                    </p:animScale>
                                    <p:animScale>
                                      <p:cBhvr>
                                        <p:cTn id="55" dur="26">
                                          <p:stCondLst>
                                            <p:cond delay="1808"/>
                                          </p:stCondLst>
                                        </p:cTn>
                                        <p:tgtEl>
                                          <p:spTgt spid="224259">
                                            <p:txEl>
                                              <p:pRg st="2" end="2"/>
                                            </p:txEl>
                                          </p:spTgt>
                                        </p:tgtEl>
                                      </p:cBhvr>
                                      <p:to x="100000" y="95000"/>
                                    </p:animScale>
                                    <p:animScale>
                                      <p:cBhvr>
                                        <p:cTn id="56" dur="166" decel="50000">
                                          <p:stCondLst>
                                            <p:cond delay="1834"/>
                                          </p:stCondLst>
                                        </p:cTn>
                                        <p:tgtEl>
                                          <p:spTgt spid="224259">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7"/>
          <p:cNvSpPr>
            <a:spLocks noGrp="1" noChangeArrowheads="1"/>
          </p:cNvSpPr>
          <p:nvPr>
            <p:ph type="sldNum" sz="quarter" idx="12"/>
          </p:nvPr>
        </p:nvSpPr>
        <p:spPr>
          <a:noFill/>
        </p:spPr>
        <p:txBody>
          <a:bodyPr/>
          <a:lstStyle/>
          <a:p>
            <a:fld id="{0B5685EC-7A91-4099-A51F-87E583A5ABA2}" type="slidenum">
              <a:rPr lang="en-US"/>
              <a:pPr/>
              <a:t>92</a:t>
            </a:fld>
            <a:endParaRPr lang="en-US"/>
          </a:p>
        </p:txBody>
      </p:sp>
      <p:sp>
        <p:nvSpPr>
          <p:cNvPr id="52226" name="Rectangle 2"/>
          <p:cNvSpPr>
            <a:spLocks noGrp="1" noChangeArrowheads="1"/>
          </p:cNvSpPr>
          <p:nvPr>
            <p:ph type="ctrTitle"/>
          </p:nvPr>
        </p:nvSpPr>
        <p:spPr/>
        <p:txBody>
          <a:bodyPr/>
          <a:lstStyle/>
          <a:p>
            <a:pPr eaLnBrk="1" hangingPunct="1">
              <a:defRPr/>
            </a:pPr>
            <a:r>
              <a:rPr lang="en-US" b="1" smtClean="0">
                <a:solidFill>
                  <a:srgbClr val="FF3300"/>
                </a:solidFill>
              </a:rPr>
              <a:t>End of Chapter 2</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eae853ced49c244135a174aee2642ed3447b6"/>
</p:tagLst>
</file>

<file path=ppt/tags/tag10.xml><?xml version="1.0" encoding="utf-8"?>
<p:tagLst xmlns:a="http://schemas.openxmlformats.org/drawingml/2006/main" xmlns:r="http://schemas.openxmlformats.org/officeDocument/2006/relationships" xmlns:p="http://schemas.openxmlformats.org/presentationml/2006/main">
  <p:tag name="TIMING" val="|0|62.6"/>
</p:tagLst>
</file>

<file path=ppt/tags/tag11.xml><?xml version="1.0" encoding="utf-8"?>
<p:tagLst xmlns:a="http://schemas.openxmlformats.org/drawingml/2006/main" xmlns:r="http://schemas.openxmlformats.org/officeDocument/2006/relationships" xmlns:p="http://schemas.openxmlformats.org/presentationml/2006/main">
  <p:tag name="TIMING" val="|26.6|1.6|1.4"/>
</p:tagLst>
</file>

<file path=ppt/tags/tag12.xml><?xml version="1.0" encoding="utf-8"?>
<p:tagLst xmlns:a="http://schemas.openxmlformats.org/drawingml/2006/main" xmlns:r="http://schemas.openxmlformats.org/officeDocument/2006/relationships" xmlns:p="http://schemas.openxmlformats.org/presentationml/2006/main">
  <p:tag name="TIMING" val="|0.1|24.4|65.7"/>
</p:tagLst>
</file>

<file path=ppt/tags/tag13.xml><?xml version="1.0" encoding="utf-8"?>
<p:tagLst xmlns:a="http://schemas.openxmlformats.org/drawingml/2006/main" xmlns:r="http://schemas.openxmlformats.org/officeDocument/2006/relationships" xmlns:p="http://schemas.openxmlformats.org/presentationml/2006/main">
  <p:tag name="TIMING" val="|264.9|36.2|1.4"/>
</p:tagLst>
</file>

<file path=ppt/tags/tag14.xml><?xml version="1.0" encoding="utf-8"?>
<p:tagLst xmlns:a="http://schemas.openxmlformats.org/drawingml/2006/main" xmlns:r="http://schemas.openxmlformats.org/officeDocument/2006/relationships" xmlns:p="http://schemas.openxmlformats.org/presentationml/2006/main">
  <p:tag name="TIMING" val="|0|5.3|13.7"/>
</p:tagLst>
</file>

<file path=ppt/tags/tag15.xml><?xml version="1.0" encoding="utf-8"?>
<p:tagLst xmlns:a="http://schemas.openxmlformats.org/drawingml/2006/main" xmlns:r="http://schemas.openxmlformats.org/officeDocument/2006/relationships" xmlns:p="http://schemas.openxmlformats.org/presentationml/2006/main">
  <p:tag name="TIMING" val="|0|17.8|73.6"/>
</p:tagLst>
</file>

<file path=ppt/tags/tag16.xml><?xml version="1.0" encoding="utf-8"?>
<p:tagLst xmlns:a="http://schemas.openxmlformats.org/drawingml/2006/main" xmlns:r="http://schemas.openxmlformats.org/officeDocument/2006/relationships" xmlns:p="http://schemas.openxmlformats.org/presentationml/2006/main">
  <p:tag name="TIMING" val="|0|0.3"/>
</p:tagLst>
</file>

<file path=ppt/tags/tag17.xml><?xml version="1.0" encoding="utf-8"?>
<p:tagLst xmlns:a="http://schemas.openxmlformats.org/drawingml/2006/main" xmlns:r="http://schemas.openxmlformats.org/officeDocument/2006/relationships" xmlns:p="http://schemas.openxmlformats.org/presentationml/2006/main">
  <p:tag name="TIMING" val="|0.3|99.2"/>
</p:tagLst>
</file>

<file path=ppt/tags/tag18.xml><?xml version="1.0" encoding="utf-8"?>
<p:tagLst xmlns:a="http://schemas.openxmlformats.org/drawingml/2006/main" xmlns:r="http://schemas.openxmlformats.org/officeDocument/2006/relationships" xmlns:p="http://schemas.openxmlformats.org/presentationml/2006/main">
  <p:tag name="TIMING" val="|0.3|1.3|61"/>
</p:tagLst>
</file>

<file path=ppt/tags/tag19.xml><?xml version="1.0" encoding="utf-8"?>
<p:tagLst xmlns:a="http://schemas.openxmlformats.org/drawingml/2006/main" xmlns:r="http://schemas.openxmlformats.org/officeDocument/2006/relationships" xmlns:p="http://schemas.openxmlformats.org/presentationml/2006/main">
  <p:tag name="TIMING" val="|0.3|256.1|70.6"/>
</p:tagLst>
</file>

<file path=ppt/tags/tag2.xml><?xml version="1.0" encoding="utf-8"?>
<p:tagLst xmlns:a="http://schemas.openxmlformats.org/drawingml/2006/main" xmlns:r="http://schemas.openxmlformats.org/officeDocument/2006/relationships" xmlns:p="http://schemas.openxmlformats.org/presentationml/2006/main">
  <p:tag name="TIMING" val="|2.2|144.6|2.4|1.8"/>
</p:tagLst>
</file>

<file path=ppt/tags/tag20.xml><?xml version="1.0" encoding="utf-8"?>
<p:tagLst xmlns:a="http://schemas.openxmlformats.org/drawingml/2006/main" xmlns:r="http://schemas.openxmlformats.org/officeDocument/2006/relationships" xmlns:p="http://schemas.openxmlformats.org/presentationml/2006/main">
  <p:tag name="TIMING" val="|0.4|16.8|7.3|9.4|31.4"/>
</p:tagLst>
</file>

<file path=ppt/tags/tag21.xml><?xml version="1.0" encoding="utf-8"?>
<p:tagLst xmlns:a="http://schemas.openxmlformats.org/drawingml/2006/main" xmlns:r="http://schemas.openxmlformats.org/officeDocument/2006/relationships" xmlns:p="http://schemas.openxmlformats.org/presentationml/2006/main">
  <p:tag name="TIMING" val="|0.2|38.2"/>
</p:tagLst>
</file>

<file path=ppt/tags/tag22.xml><?xml version="1.0" encoding="utf-8"?>
<p:tagLst xmlns:a="http://schemas.openxmlformats.org/drawingml/2006/main" xmlns:r="http://schemas.openxmlformats.org/officeDocument/2006/relationships" xmlns:p="http://schemas.openxmlformats.org/presentationml/2006/main">
  <p:tag name="TIMING" val="|0|24.4|2.4|5.8|18.9"/>
</p:tagLst>
</file>

<file path=ppt/tags/tag23.xml><?xml version="1.0" encoding="utf-8"?>
<p:tagLst xmlns:a="http://schemas.openxmlformats.org/drawingml/2006/main" xmlns:r="http://schemas.openxmlformats.org/officeDocument/2006/relationships" xmlns:p="http://schemas.openxmlformats.org/presentationml/2006/main">
  <p:tag name="TIMING" val="|0.1|1.4|1.7|1.6"/>
</p:tagLst>
</file>

<file path=ppt/tags/tag24.xml><?xml version="1.0" encoding="utf-8"?>
<p:tagLst xmlns:a="http://schemas.openxmlformats.org/drawingml/2006/main" xmlns:r="http://schemas.openxmlformats.org/officeDocument/2006/relationships" xmlns:p="http://schemas.openxmlformats.org/presentationml/2006/main">
  <p:tag name="TIMING" val="|0.4|1.6|1.4|1|0.7"/>
</p:tagLst>
</file>

<file path=ppt/tags/tag25.xml><?xml version="1.0" encoding="utf-8"?>
<p:tagLst xmlns:a="http://schemas.openxmlformats.org/drawingml/2006/main" xmlns:r="http://schemas.openxmlformats.org/officeDocument/2006/relationships" xmlns:p="http://schemas.openxmlformats.org/presentationml/2006/main">
  <p:tag name="TIMING" val="|0|0.3|30.1"/>
</p:tagLst>
</file>

<file path=ppt/tags/tag26.xml><?xml version="1.0" encoding="utf-8"?>
<p:tagLst xmlns:a="http://schemas.openxmlformats.org/drawingml/2006/main" xmlns:r="http://schemas.openxmlformats.org/officeDocument/2006/relationships" xmlns:p="http://schemas.openxmlformats.org/presentationml/2006/main">
  <p:tag name="TIMING" val="|0|9.5"/>
</p:tagLst>
</file>

<file path=ppt/tags/tag3.xml><?xml version="1.0" encoding="utf-8"?>
<p:tagLst xmlns:a="http://schemas.openxmlformats.org/drawingml/2006/main" xmlns:r="http://schemas.openxmlformats.org/officeDocument/2006/relationships" xmlns:p="http://schemas.openxmlformats.org/presentationml/2006/main">
  <p:tag name="TIMING" val="|3.1|108.3"/>
</p:tagLst>
</file>

<file path=ppt/tags/tag4.xml><?xml version="1.0" encoding="utf-8"?>
<p:tagLst xmlns:a="http://schemas.openxmlformats.org/drawingml/2006/main" xmlns:r="http://schemas.openxmlformats.org/officeDocument/2006/relationships" xmlns:p="http://schemas.openxmlformats.org/presentationml/2006/main">
  <p:tag name="TIMING" val="|3.1|108.3"/>
</p:tagLst>
</file>

<file path=ppt/tags/tag5.xml><?xml version="1.0" encoding="utf-8"?>
<p:tagLst xmlns:a="http://schemas.openxmlformats.org/drawingml/2006/main" xmlns:r="http://schemas.openxmlformats.org/officeDocument/2006/relationships" xmlns:p="http://schemas.openxmlformats.org/presentationml/2006/main">
  <p:tag name="TIMING" val="|0.6|2.6|28.6"/>
</p:tagLst>
</file>

<file path=ppt/tags/tag6.xml><?xml version="1.0" encoding="utf-8"?>
<p:tagLst xmlns:a="http://schemas.openxmlformats.org/drawingml/2006/main" xmlns:r="http://schemas.openxmlformats.org/officeDocument/2006/relationships" xmlns:p="http://schemas.openxmlformats.org/presentationml/2006/main">
  <p:tag name="TIMING" val="|0.2|23.7|7.2|52.8"/>
</p:tagLst>
</file>

<file path=ppt/tags/tag7.xml><?xml version="1.0" encoding="utf-8"?>
<p:tagLst xmlns:a="http://schemas.openxmlformats.org/drawingml/2006/main" xmlns:r="http://schemas.openxmlformats.org/officeDocument/2006/relationships" xmlns:p="http://schemas.openxmlformats.org/presentationml/2006/main">
  <p:tag name="TIMING" val="|0.1|28.9|144.2"/>
</p:tagLst>
</file>

<file path=ppt/tags/tag8.xml><?xml version="1.0" encoding="utf-8"?>
<p:tagLst xmlns:a="http://schemas.openxmlformats.org/drawingml/2006/main" xmlns:r="http://schemas.openxmlformats.org/officeDocument/2006/relationships" xmlns:p="http://schemas.openxmlformats.org/presentationml/2006/main">
  <p:tag name="TIMING" val="|0.3|60.7|10.8"/>
</p:tagLst>
</file>

<file path=ppt/tags/tag9.xml><?xml version="1.0" encoding="utf-8"?>
<p:tagLst xmlns:a="http://schemas.openxmlformats.org/drawingml/2006/main" xmlns:r="http://schemas.openxmlformats.org/officeDocument/2006/relationships" xmlns:p="http://schemas.openxmlformats.org/presentationml/2006/main">
  <p:tag name="TIMING" val="|0|28.4|44.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10614</TotalTime>
  <Words>5618</Words>
  <Application>Microsoft Office PowerPoint</Application>
  <PresentationFormat>On-screen Show (4:3)</PresentationFormat>
  <Paragraphs>493</Paragraphs>
  <Slides>92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92</vt:i4>
      </vt:variant>
    </vt:vector>
  </HeadingPairs>
  <TitlesOfParts>
    <vt:vector size="96" baseType="lpstr">
      <vt:lpstr>Arial</vt:lpstr>
      <vt:lpstr>Times New Roman</vt:lpstr>
      <vt:lpstr>Wingdings</vt:lpstr>
      <vt:lpstr>Default Design</vt:lpstr>
      <vt:lpstr>Chương 2 Quản lí tiến trình</vt:lpstr>
      <vt:lpstr>Nội dung</vt:lpstr>
      <vt:lpstr>I. Các khái niệm cơ bản về tiến trình</vt:lpstr>
      <vt:lpstr>Khái niệm tiến trình</vt:lpstr>
      <vt:lpstr>Khái niệm tiến trình</vt:lpstr>
      <vt:lpstr>Khái niệm tiến trình</vt:lpstr>
      <vt:lpstr>Trạng thái của một tiến trình</vt:lpstr>
      <vt:lpstr>Trạng thái của một tiến trình</vt:lpstr>
      <vt:lpstr>Trạng thái của một tiến trình</vt:lpstr>
      <vt:lpstr>Khối điều khiển tiến trình</vt:lpstr>
      <vt:lpstr>Khối điều khiển tiến trình</vt:lpstr>
      <vt:lpstr>Khối điều khiển tiến trình</vt:lpstr>
      <vt:lpstr>II. Lập lịch tiến trình</vt:lpstr>
      <vt:lpstr>Các hàng đợi lập lịch</vt:lpstr>
      <vt:lpstr>Các hàng đợi lập lịch</vt:lpstr>
      <vt:lpstr>Các hàng đợi lập lịch</vt:lpstr>
      <vt:lpstr>Các hàng đợi lập lịch</vt:lpstr>
      <vt:lpstr>Các bộ lập lịch</vt:lpstr>
      <vt:lpstr>Các bộ lập lịch</vt:lpstr>
      <vt:lpstr>Các bộ lập lịch</vt:lpstr>
      <vt:lpstr>Các bộ lập lịch</vt:lpstr>
      <vt:lpstr>Các bộ lập lịch</vt:lpstr>
      <vt:lpstr>Các bộ lập lịch</vt:lpstr>
      <vt:lpstr>Chuyển ngữ cảnh</vt:lpstr>
      <vt:lpstr>Chuyển ngữ cảnh</vt:lpstr>
      <vt:lpstr>Các thao tác trên tiến trình</vt:lpstr>
      <vt:lpstr>Tạo tiến trình</vt:lpstr>
      <vt:lpstr>Tạo tiến trình</vt:lpstr>
      <vt:lpstr>Tạo tiến trình</vt:lpstr>
      <vt:lpstr>Tạo tiến trình</vt:lpstr>
      <vt:lpstr>Tạo tiến trình</vt:lpstr>
      <vt:lpstr>Kết thúc tiến trình</vt:lpstr>
      <vt:lpstr>Kết thúc tiến trình</vt:lpstr>
      <vt:lpstr>Kết thúc tiến trình</vt:lpstr>
      <vt:lpstr>Kết thúc tiến trình</vt:lpstr>
      <vt:lpstr>Hợp tác tiến trình</vt:lpstr>
      <vt:lpstr>Hợp tác tiến trình</vt:lpstr>
      <vt:lpstr>Hợp tác tiến trình</vt:lpstr>
      <vt:lpstr>Hợp tác tiến trình</vt:lpstr>
      <vt:lpstr>Truyền thông liên tiến trình</vt:lpstr>
      <vt:lpstr>Tín hiệu (Signal)</vt:lpstr>
      <vt:lpstr>Tín hiệu (Signal)</vt:lpstr>
      <vt:lpstr>Tín hiệu (Signal)</vt:lpstr>
      <vt:lpstr>Tín hiệu (Signal)</vt:lpstr>
      <vt:lpstr>Đường ống (Pipe)</vt:lpstr>
      <vt:lpstr>Đường ống (Pipe)</vt:lpstr>
      <vt:lpstr>Đường ống (Pipe)</vt:lpstr>
      <vt:lpstr>Chia sẻ bộ nhớ</vt:lpstr>
      <vt:lpstr>Chia sẻ bộ nhớ</vt:lpstr>
      <vt:lpstr>Chia sẻ bộ nhớ</vt:lpstr>
      <vt:lpstr>Chia sẻ bộ nhớ</vt:lpstr>
      <vt:lpstr>Chia sẻ bộ nhớ</vt:lpstr>
      <vt:lpstr>Truyền thông báo</vt:lpstr>
      <vt:lpstr>Truyền thông báo</vt:lpstr>
      <vt:lpstr>Truyền thông báo</vt:lpstr>
      <vt:lpstr>Truyền thông báo</vt:lpstr>
      <vt:lpstr>Truyền thông báo</vt:lpstr>
      <vt:lpstr>Truyền thông báo</vt:lpstr>
      <vt:lpstr>Truyền thông báo</vt:lpstr>
      <vt:lpstr>Truyền thông báo</vt:lpstr>
      <vt:lpstr>Truyền thông báo</vt:lpstr>
      <vt:lpstr>Truyền thông báo</vt:lpstr>
      <vt:lpstr>Truyền thông báo</vt:lpstr>
      <vt:lpstr>Truyền thông báo</vt:lpstr>
      <vt:lpstr>Truyền thông báo</vt:lpstr>
      <vt:lpstr>Truyền thông liên tiến trình</vt:lpstr>
      <vt:lpstr>Truyền thông liên tiến trình</vt:lpstr>
      <vt:lpstr>Truyền thông liên tiến trình</vt:lpstr>
      <vt:lpstr>Truyền thông liên tiến trình</vt:lpstr>
      <vt:lpstr>Truyền thông liên tiến trình</vt:lpstr>
      <vt:lpstr>Miền găng</vt:lpstr>
      <vt:lpstr>Miền găng</vt:lpstr>
      <vt:lpstr>Miền găng</vt:lpstr>
      <vt:lpstr>Miền găng</vt:lpstr>
      <vt:lpstr>Miền găng</vt:lpstr>
      <vt:lpstr>Miền găng</vt:lpstr>
      <vt:lpstr>Miền găng</vt:lpstr>
      <vt:lpstr>Miền găng</vt:lpstr>
      <vt:lpstr>Miền găng</vt:lpstr>
      <vt:lpstr>Miền găng</vt:lpstr>
      <vt:lpstr>Miền găng</vt:lpstr>
      <vt:lpstr>Miền găng</vt:lpstr>
      <vt:lpstr>Miền găng</vt:lpstr>
      <vt:lpstr>Miền găng</vt:lpstr>
      <vt:lpstr>Miền găng</vt:lpstr>
      <vt:lpstr>Miền găng</vt:lpstr>
      <vt:lpstr>Miền găng</vt:lpstr>
      <vt:lpstr>Miền găng</vt:lpstr>
      <vt:lpstr>Miền găng</vt:lpstr>
      <vt:lpstr>Miền găng</vt:lpstr>
      <vt:lpstr>Miền găng</vt:lpstr>
      <vt:lpstr>End of Chapter 2</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lethanhtan</cp:lastModifiedBy>
  <cp:revision>199</cp:revision>
  <dcterms:created xsi:type="dcterms:W3CDTF">2004-10-07T18:29:30Z</dcterms:created>
  <dcterms:modified xsi:type="dcterms:W3CDTF">2021-01-26T01:38:57Z</dcterms:modified>
</cp:coreProperties>
</file>