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9.xml" ContentType="application/vnd.openxmlformats-officedocument.presentationml.tags+xml"/>
  <Override PartName="/ppt/notesSlides/notesSlide3.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98"/>
  </p:notesMasterIdLst>
  <p:handoutMasterIdLst>
    <p:handoutMasterId r:id="rId99"/>
  </p:handoutMasterIdLst>
  <p:sldIdLst>
    <p:sldId id="389" r:id="rId2"/>
    <p:sldId id="284" r:id="rId3"/>
    <p:sldId id="286" r:id="rId4"/>
    <p:sldId id="453" r:id="rId5"/>
    <p:sldId id="450" r:id="rId6"/>
    <p:sldId id="415" r:id="rId7"/>
    <p:sldId id="451" r:id="rId8"/>
    <p:sldId id="416" r:id="rId9"/>
    <p:sldId id="452" r:id="rId10"/>
    <p:sldId id="418" r:id="rId11"/>
    <p:sldId id="417" r:id="rId12"/>
    <p:sldId id="454" r:id="rId13"/>
    <p:sldId id="419" r:id="rId14"/>
    <p:sldId id="420" r:id="rId15"/>
    <p:sldId id="455" r:id="rId16"/>
    <p:sldId id="421" r:id="rId17"/>
    <p:sldId id="422" r:id="rId18"/>
    <p:sldId id="423" r:id="rId19"/>
    <p:sldId id="424" r:id="rId20"/>
    <p:sldId id="456" r:id="rId21"/>
    <p:sldId id="471" r:id="rId22"/>
    <p:sldId id="425" r:id="rId23"/>
    <p:sldId id="426" r:id="rId24"/>
    <p:sldId id="458" r:id="rId25"/>
    <p:sldId id="427" r:id="rId26"/>
    <p:sldId id="429" r:id="rId27"/>
    <p:sldId id="428" r:id="rId28"/>
    <p:sldId id="292" r:id="rId29"/>
    <p:sldId id="461" r:id="rId30"/>
    <p:sldId id="430" r:id="rId31"/>
    <p:sldId id="432" r:id="rId32"/>
    <p:sldId id="460" r:id="rId33"/>
    <p:sldId id="522" r:id="rId34"/>
    <p:sldId id="433" r:id="rId35"/>
    <p:sldId id="462" r:id="rId36"/>
    <p:sldId id="434" r:id="rId37"/>
    <p:sldId id="436" r:id="rId38"/>
    <p:sldId id="463" r:id="rId39"/>
    <p:sldId id="437" r:id="rId40"/>
    <p:sldId id="464" r:id="rId41"/>
    <p:sldId id="435" r:id="rId42"/>
    <p:sldId id="438" r:id="rId43"/>
    <p:sldId id="439" r:id="rId44"/>
    <p:sldId id="465" r:id="rId45"/>
    <p:sldId id="440" r:id="rId46"/>
    <p:sldId id="466" r:id="rId47"/>
    <p:sldId id="467" r:id="rId48"/>
    <p:sldId id="441" r:id="rId49"/>
    <p:sldId id="468" r:id="rId50"/>
    <p:sldId id="442" r:id="rId51"/>
    <p:sldId id="443" r:id="rId52"/>
    <p:sldId id="470" r:id="rId53"/>
    <p:sldId id="469" r:id="rId54"/>
    <p:sldId id="449" r:id="rId55"/>
    <p:sldId id="444" r:id="rId56"/>
    <p:sldId id="445" r:id="rId57"/>
    <p:sldId id="446" r:id="rId58"/>
    <p:sldId id="519" r:id="rId59"/>
    <p:sldId id="518" r:id="rId60"/>
    <p:sldId id="517" r:id="rId61"/>
    <p:sldId id="516" r:id="rId62"/>
    <p:sldId id="515" r:id="rId63"/>
    <p:sldId id="514" r:id="rId64"/>
    <p:sldId id="513" r:id="rId65"/>
    <p:sldId id="512" r:id="rId66"/>
    <p:sldId id="511" r:id="rId67"/>
    <p:sldId id="508" r:id="rId68"/>
    <p:sldId id="447" r:id="rId69"/>
    <p:sldId id="472" r:id="rId70"/>
    <p:sldId id="473" r:id="rId71"/>
    <p:sldId id="477" r:id="rId72"/>
    <p:sldId id="476" r:id="rId73"/>
    <p:sldId id="481" r:id="rId74"/>
    <p:sldId id="483" r:id="rId75"/>
    <p:sldId id="480" r:id="rId76"/>
    <p:sldId id="475" r:id="rId77"/>
    <p:sldId id="474" r:id="rId78"/>
    <p:sldId id="490" r:id="rId79"/>
    <p:sldId id="491" r:id="rId80"/>
    <p:sldId id="523" r:id="rId81"/>
    <p:sldId id="484" r:id="rId82"/>
    <p:sldId id="492" r:id="rId83"/>
    <p:sldId id="493" r:id="rId84"/>
    <p:sldId id="494" r:id="rId85"/>
    <p:sldId id="485" r:id="rId86"/>
    <p:sldId id="486" r:id="rId87"/>
    <p:sldId id="495" r:id="rId88"/>
    <p:sldId id="487" r:id="rId89"/>
    <p:sldId id="497" r:id="rId90"/>
    <p:sldId id="413" r:id="rId91"/>
    <p:sldId id="504" r:id="rId92"/>
    <p:sldId id="521" r:id="rId93"/>
    <p:sldId id="505" r:id="rId94"/>
    <p:sldId id="506" r:id="rId95"/>
    <p:sldId id="507" r:id="rId96"/>
    <p:sldId id="524" r:id="rId97"/>
  </p:sldIdLst>
  <p:sldSz cx="9144000" cy="6858000" type="screen4x3"/>
  <p:notesSz cx="7315200" cy="9601200"/>
  <p:custDataLst>
    <p:tags r:id="rId100"/>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868">
          <p15:clr>
            <a:srgbClr val="A4A3A4"/>
          </p15:clr>
        </p15:guide>
        <p15:guide id="2"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66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15" autoAdjust="0"/>
  </p:normalViewPr>
  <p:slideViewPr>
    <p:cSldViewPr snapToGrid="0">
      <p:cViewPr varScale="1">
        <p:scale>
          <a:sx n="83" d="100"/>
          <a:sy n="83" d="100"/>
        </p:scale>
        <p:origin x="1450" y="67"/>
      </p:cViewPr>
      <p:guideLst>
        <p:guide orient="horz" pos="868"/>
        <p:guide pos="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13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defTabSz="966788">
              <a:defRPr sz="1300">
                <a:latin typeface="Helvetica" pitchFamily="34" charset="0"/>
              </a:defRPr>
            </a:lvl1pPr>
          </a:lstStyle>
          <a:p>
            <a:endParaRPr lang="en-US"/>
          </a:p>
        </p:txBody>
      </p:sp>
      <p:sp>
        <p:nvSpPr>
          <p:cNvPr id="174083"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algn="r" defTabSz="966788">
              <a:defRPr sz="1300">
                <a:latin typeface="Helvetica" pitchFamily="34" charset="0"/>
              </a:defRPr>
            </a:lvl1pPr>
          </a:lstStyle>
          <a:p>
            <a:endParaRPr lang="en-US"/>
          </a:p>
        </p:txBody>
      </p:sp>
      <p:sp>
        <p:nvSpPr>
          <p:cNvPr id="174084"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defTabSz="966788">
              <a:defRPr sz="1300">
                <a:latin typeface="Helvetica" pitchFamily="34" charset="0"/>
              </a:defRPr>
            </a:lvl1pPr>
          </a:lstStyle>
          <a:p>
            <a:endParaRPr lang="en-US"/>
          </a:p>
        </p:txBody>
      </p:sp>
      <p:sp>
        <p:nvSpPr>
          <p:cNvPr id="174085"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algn="r" defTabSz="966788">
              <a:defRPr sz="1300">
                <a:latin typeface="Helvetica" pitchFamily="34" charset="0"/>
              </a:defRPr>
            </a:lvl1pPr>
          </a:lstStyle>
          <a:p>
            <a:fld id="{CEB10E79-BAC9-47F2-BBEE-C7376D8B01FD}" type="slidenum">
              <a:rPr lang="en-US"/>
              <a:pPr/>
              <a:t>‹#›</a:t>
            </a:fld>
            <a:endParaRPr lang="en-US"/>
          </a:p>
        </p:txBody>
      </p:sp>
    </p:spTree>
    <p:extLst>
      <p:ext uri="{BB962C8B-B14F-4D97-AF65-F5344CB8AC3E}">
        <p14:creationId xmlns:p14="http://schemas.microsoft.com/office/powerpoint/2010/main" val="3612390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defTabSz="966788">
              <a:defRPr sz="1300">
                <a:latin typeface="Helvetica" pitchFamily="34" charset="0"/>
              </a:defRPr>
            </a:lvl1pPr>
          </a:lstStyle>
          <a:p>
            <a:endParaRPr lang="en-US"/>
          </a:p>
        </p:txBody>
      </p:sp>
      <p:sp>
        <p:nvSpPr>
          <p:cNvPr id="135171" name="Rectangle 3"/>
          <p:cNvSpPr>
            <a:spLocks noGrp="1" noChangeArrowheads="1"/>
          </p:cNvSpPr>
          <p:nvPr>
            <p:ph type="dt" idx="1"/>
          </p:nvPr>
        </p:nvSpPr>
        <p:spPr bwMode="auto">
          <a:xfrm>
            <a:off x="4146550" y="0"/>
            <a:ext cx="3168650" cy="479425"/>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lvl1pPr algn="r" defTabSz="966788">
              <a:defRPr sz="1300">
                <a:latin typeface="Helvetica" pitchFamily="34" charset="0"/>
              </a:defRPr>
            </a:lvl1pPr>
          </a:lstStyle>
          <a:p>
            <a:endParaRPr lang="en-US"/>
          </a:p>
        </p:txBody>
      </p:sp>
      <p:sp>
        <p:nvSpPr>
          <p:cNvPr id="1351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35173"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0" tIns="48329" rIns="96660" bIns="48329"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5174" name="Rectangle 6"/>
          <p:cNvSpPr>
            <a:spLocks noGrp="1" noChangeArrowheads="1"/>
          </p:cNvSpPr>
          <p:nvPr>
            <p:ph type="ftr" sz="quarter" idx="4"/>
          </p:nvPr>
        </p:nvSpPr>
        <p:spPr bwMode="auto">
          <a:xfrm>
            <a:off x="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defTabSz="966788">
              <a:defRPr sz="1300">
                <a:latin typeface="Helvetica" pitchFamily="34" charset="0"/>
              </a:defRPr>
            </a:lvl1pPr>
          </a:lstStyle>
          <a:p>
            <a:endParaRPr lang="en-US"/>
          </a:p>
        </p:txBody>
      </p:sp>
      <p:sp>
        <p:nvSpPr>
          <p:cNvPr id="135175" name="Rectangle 7"/>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a:effectLst/>
        </p:spPr>
        <p:txBody>
          <a:bodyPr vert="horz" wrap="none" lIns="96660" tIns="48329" rIns="96660" bIns="48329" numCol="1" anchor="b" anchorCtr="0" compatLnSpc="1">
            <a:prstTxWarp prst="textNoShape">
              <a:avLst/>
            </a:prstTxWarp>
          </a:bodyPr>
          <a:lstStyle>
            <a:lvl1pPr algn="r" defTabSz="966788">
              <a:defRPr sz="1300">
                <a:latin typeface="Helvetica" pitchFamily="34" charset="0"/>
              </a:defRPr>
            </a:lvl1pPr>
          </a:lstStyle>
          <a:p>
            <a:fld id="{8F5906D5-CB73-4FD2-BA1A-FA860BA011A6}" type="slidenum">
              <a:rPr lang="en-US"/>
              <a:pPr/>
              <a:t>‹#›</a:t>
            </a:fld>
            <a:endParaRPr lang="en-US"/>
          </a:p>
        </p:txBody>
      </p:sp>
    </p:spTree>
    <p:extLst>
      <p:ext uri="{BB962C8B-B14F-4D97-AF65-F5344CB8AC3E}">
        <p14:creationId xmlns:p14="http://schemas.microsoft.com/office/powerpoint/2010/main" val="16189783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Ghi nhận</a:t>
            </a:r>
            <a:r>
              <a:rPr lang="en-US" baseline="0" smtClean="0"/>
              <a:t> thời điểm: Thời hiện tại trong tiếng Anh;</a:t>
            </a:r>
            <a:endParaRPr lang="en-US"/>
          </a:p>
        </p:txBody>
      </p:sp>
      <p:sp>
        <p:nvSpPr>
          <p:cNvPr id="4" name="Slide Number Placeholder 3"/>
          <p:cNvSpPr>
            <a:spLocks noGrp="1"/>
          </p:cNvSpPr>
          <p:nvPr>
            <p:ph type="sldNum" sz="quarter" idx="10"/>
          </p:nvPr>
        </p:nvSpPr>
        <p:spPr/>
        <p:txBody>
          <a:bodyPr/>
          <a:lstStyle/>
          <a:p>
            <a:fld id="{8F5906D5-CB73-4FD2-BA1A-FA860BA011A6}" type="slidenum">
              <a:rPr lang="en-US" smtClean="0"/>
              <a:pPr/>
              <a:t>81</a:t>
            </a:fld>
            <a:endParaRPr lang="en-US"/>
          </a:p>
        </p:txBody>
      </p:sp>
    </p:spTree>
    <p:extLst>
      <p:ext uri="{BB962C8B-B14F-4D97-AF65-F5344CB8AC3E}">
        <p14:creationId xmlns:p14="http://schemas.microsoft.com/office/powerpoint/2010/main" val="303593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Times New Roman" pitchFamily="18" charset="0"/>
                <a:ea typeface="+mn-ea"/>
                <a:cs typeface="+mn-cs"/>
              </a:rPr>
              <a:t>OPT: </a:t>
            </a:r>
            <a:r>
              <a:rPr lang="en-US" b="1" smtClean="0"/>
              <a:t>Opt</a:t>
            </a:r>
            <a:r>
              <a:rPr lang="en-US" sz="1200" b="0" i="0" u="none" strike="noStrike" kern="1200" baseline="0" smtClean="0">
                <a:solidFill>
                  <a:schemeClr val="tx1"/>
                </a:solidFill>
                <a:latin typeface="Times New Roman" pitchFamily="18" charset="0"/>
                <a:ea typeface="+mn-ea"/>
                <a:cs typeface="+mn-cs"/>
              </a:rPr>
              <a:t>imal; Thời tương lai trong tiếng Anh;</a:t>
            </a:r>
            <a:endParaRPr lang="en-US"/>
          </a:p>
        </p:txBody>
      </p:sp>
      <p:sp>
        <p:nvSpPr>
          <p:cNvPr id="4" name="Slide Number Placeholder 3"/>
          <p:cNvSpPr>
            <a:spLocks noGrp="1"/>
          </p:cNvSpPr>
          <p:nvPr>
            <p:ph type="sldNum" sz="quarter" idx="10"/>
          </p:nvPr>
        </p:nvSpPr>
        <p:spPr/>
        <p:txBody>
          <a:bodyPr/>
          <a:lstStyle/>
          <a:p>
            <a:fld id="{8F5906D5-CB73-4FD2-BA1A-FA860BA011A6}" type="slidenum">
              <a:rPr lang="en-US" smtClean="0"/>
              <a:pPr/>
              <a:t>86</a:t>
            </a:fld>
            <a:endParaRPr lang="en-US"/>
          </a:p>
        </p:txBody>
      </p:sp>
    </p:spTree>
    <p:extLst>
      <p:ext uri="{BB962C8B-B14F-4D97-AF65-F5344CB8AC3E}">
        <p14:creationId xmlns:p14="http://schemas.microsoft.com/office/powerpoint/2010/main" val="3435119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quá khứ trong tiếng Anh;</a:t>
            </a:r>
            <a:endParaRPr lang="en-US"/>
          </a:p>
        </p:txBody>
      </p:sp>
      <p:sp>
        <p:nvSpPr>
          <p:cNvPr id="4" name="Slide Number Placeholder 3"/>
          <p:cNvSpPr>
            <a:spLocks noGrp="1"/>
          </p:cNvSpPr>
          <p:nvPr>
            <p:ph type="sldNum" sz="quarter" idx="10"/>
          </p:nvPr>
        </p:nvSpPr>
        <p:spPr/>
        <p:txBody>
          <a:bodyPr/>
          <a:lstStyle/>
          <a:p>
            <a:fld id="{8F5906D5-CB73-4FD2-BA1A-FA860BA011A6}" type="slidenum">
              <a:rPr lang="en-US" smtClean="0"/>
              <a:pPr/>
              <a:t>88</a:t>
            </a:fld>
            <a:endParaRPr lang="en-US"/>
          </a:p>
        </p:txBody>
      </p:sp>
    </p:spTree>
    <p:extLst>
      <p:ext uri="{BB962C8B-B14F-4D97-AF65-F5344CB8AC3E}">
        <p14:creationId xmlns:p14="http://schemas.microsoft.com/office/powerpoint/2010/main" val="1672341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F0D87E-FA67-4AD7-8D38-E339FEA600E3}" type="datetime1">
              <a:rPr lang="en-US" smtClean="0"/>
              <a:pPr/>
              <a:t>3/15/2021</a:t>
            </a:fld>
            <a:endParaRPr lang="en-US"/>
          </a:p>
        </p:txBody>
      </p:sp>
      <p:sp>
        <p:nvSpPr>
          <p:cNvPr id="6" name="Slide Number Placeholder 5"/>
          <p:cNvSpPr>
            <a:spLocks noGrp="1"/>
          </p:cNvSpPr>
          <p:nvPr>
            <p:ph type="sldNum" sz="quarter" idx="12"/>
          </p:nvPr>
        </p:nvSpPr>
        <p:spPr/>
        <p:txBody>
          <a:bodyPr/>
          <a:lstStyle/>
          <a:p>
            <a:fld id="{4610DFA6-E92B-4FFD-A972-16E5E163F37E}"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ECB379-0A9B-4026-B599-3341148FB49F}" type="datetime1">
              <a:rPr lang="en-US" smtClean="0"/>
              <a:pPr/>
              <a:t>3/15/2021</a:t>
            </a:fld>
            <a:endParaRPr lang="en-US"/>
          </a:p>
        </p:txBody>
      </p:sp>
      <p:sp>
        <p:nvSpPr>
          <p:cNvPr id="6" name="Slide Number Placeholder 5"/>
          <p:cNvSpPr>
            <a:spLocks noGrp="1"/>
          </p:cNvSpPr>
          <p:nvPr>
            <p:ph type="sldNum" sz="quarter" idx="12"/>
          </p:nvPr>
        </p:nvSpPr>
        <p:spPr/>
        <p:txBody>
          <a:bodyPr/>
          <a:lstStyle/>
          <a:p>
            <a:fld id="{8E7D38A7-9CA5-4734-9F36-3F831C5362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CC142-7E76-456B-9DD8-62FDC3DDE7B9}" type="datetime1">
              <a:rPr lang="en-US" smtClean="0"/>
              <a:pPr/>
              <a:t>3/15/2021</a:t>
            </a:fld>
            <a:endParaRPr lang="en-US"/>
          </a:p>
        </p:txBody>
      </p:sp>
      <p:sp>
        <p:nvSpPr>
          <p:cNvPr id="6" name="Slide Number Placeholder 5"/>
          <p:cNvSpPr>
            <a:spLocks noGrp="1"/>
          </p:cNvSpPr>
          <p:nvPr>
            <p:ph type="sldNum" sz="quarter" idx="12"/>
          </p:nvPr>
        </p:nvSpPr>
        <p:spPr/>
        <p:txBody>
          <a:bodyPr/>
          <a:lstStyle/>
          <a:p>
            <a:fld id="{AC71AC57-BF89-4800-8AFD-30E22D7C43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887A16-5797-450D-8DE1-D3825C8D0B2B}"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C9AA89-2CD4-48C1-8E19-49410B61B51D}" type="datetime1">
              <a:rPr lang="en-US" smtClean="0"/>
              <a:pPr/>
              <a:t>3/15/2021</a:t>
            </a:fld>
            <a:endParaRPr lang="en-US"/>
          </a:p>
        </p:txBody>
      </p:sp>
      <p:sp>
        <p:nvSpPr>
          <p:cNvPr id="6" name="Slide Number Placeholder 5"/>
          <p:cNvSpPr>
            <a:spLocks noGrp="1"/>
          </p:cNvSpPr>
          <p:nvPr>
            <p:ph type="sldNum" sz="quarter" idx="12"/>
          </p:nvPr>
        </p:nvSpPr>
        <p:spPr/>
        <p:txBody>
          <a:bodyPr/>
          <a:lstStyle/>
          <a:p>
            <a:fld id="{E19434EF-AF95-4599-9A30-9BE11392D5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9FFD0B-55CB-43E2-8CB3-F759368F1EA1}" type="datetime1">
              <a:rPr lang="en-US" smtClean="0"/>
              <a:pPr/>
              <a:t>3/15/2021</a:t>
            </a:fld>
            <a:endParaRPr lang="en-US"/>
          </a:p>
        </p:txBody>
      </p:sp>
      <p:sp>
        <p:nvSpPr>
          <p:cNvPr id="7" name="Slide Number Placeholder 6"/>
          <p:cNvSpPr>
            <a:spLocks noGrp="1"/>
          </p:cNvSpPr>
          <p:nvPr>
            <p:ph type="sldNum" sz="quarter" idx="12"/>
          </p:nvPr>
        </p:nvSpPr>
        <p:spPr/>
        <p:txBody>
          <a:bodyPr/>
          <a:lstStyle/>
          <a:p>
            <a:fld id="{9A91EF9C-342B-415B-921E-27CB1309654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C54C45-D0AE-42D5-A308-5F0B6614FB6A}" type="datetime1">
              <a:rPr lang="en-US" smtClean="0"/>
              <a:pPr/>
              <a:t>3/15/2021</a:t>
            </a:fld>
            <a:endParaRPr lang="en-US"/>
          </a:p>
        </p:txBody>
      </p:sp>
      <p:sp>
        <p:nvSpPr>
          <p:cNvPr id="9" name="Slide Number Placeholder 8"/>
          <p:cNvSpPr>
            <a:spLocks noGrp="1"/>
          </p:cNvSpPr>
          <p:nvPr>
            <p:ph type="sldNum" sz="quarter" idx="12"/>
          </p:nvPr>
        </p:nvSpPr>
        <p:spPr/>
        <p:txBody>
          <a:bodyPr/>
          <a:lstStyle/>
          <a:p>
            <a:fld id="{B9BAACAD-D811-4731-987D-E2478D0394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93E801-214D-4093-B9D7-C0307380E6AE}" type="datetime1">
              <a:rPr lang="en-US" smtClean="0"/>
              <a:pPr/>
              <a:t>3/15/2021</a:t>
            </a:fld>
            <a:endParaRPr lang="en-US"/>
          </a:p>
        </p:txBody>
      </p:sp>
      <p:sp>
        <p:nvSpPr>
          <p:cNvPr id="5" name="Slide Number Placeholder 4"/>
          <p:cNvSpPr>
            <a:spLocks noGrp="1"/>
          </p:cNvSpPr>
          <p:nvPr>
            <p:ph type="sldNum" sz="quarter" idx="12"/>
          </p:nvPr>
        </p:nvSpPr>
        <p:spPr/>
        <p:txBody>
          <a:bodyPr/>
          <a:lstStyle/>
          <a:p>
            <a:fld id="{C81452CE-18AD-41BD-B302-437F38E39B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74672-B671-4963-BBF8-DAC57929E021}" type="datetime1">
              <a:rPr lang="en-US" smtClean="0"/>
              <a:pPr/>
              <a:t>3/15/2021</a:t>
            </a:fld>
            <a:endParaRPr lang="en-US"/>
          </a:p>
        </p:txBody>
      </p:sp>
      <p:sp>
        <p:nvSpPr>
          <p:cNvPr id="4" name="Slide Number Placeholder 3"/>
          <p:cNvSpPr>
            <a:spLocks noGrp="1"/>
          </p:cNvSpPr>
          <p:nvPr>
            <p:ph type="sldNum" sz="quarter" idx="12"/>
          </p:nvPr>
        </p:nvSpPr>
        <p:spPr/>
        <p:txBody>
          <a:bodyPr/>
          <a:lstStyle/>
          <a:p>
            <a:fld id="{7590FBBE-FB36-42BE-816A-19392BCCBC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FE235-CFE5-45C7-8C67-5BAC672548B9}" type="datetime1">
              <a:rPr lang="en-US" smtClean="0"/>
              <a:pPr/>
              <a:t>3/15/2021</a:t>
            </a:fld>
            <a:endParaRPr lang="en-US"/>
          </a:p>
        </p:txBody>
      </p:sp>
      <p:sp>
        <p:nvSpPr>
          <p:cNvPr id="7" name="Slide Number Placeholder 6"/>
          <p:cNvSpPr>
            <a:spLocks noGrp="1"/>
          </p:cNvSpPr>
          <p:nvPr>
            <p:ph type="sldNum" sz="quarter" idx="12"/>
          </p:nvPr>
        </p:nvSpPr>
        <p:spPr/>
        <p:txBody>
          <a:bodyPr/>
          <a:lstStyle/>
          <a:p>
            <a:fld id="{DDB6228F-A557-45C2-9DCB-C30D8F9FEB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79E392-A4EC-4A31-AD20-7F8C8D8F002E}" type="datetime1">
              <a:rPr lang="en-US" smtClean="0"/>
              <a:pPr/>
              <a:t>3/15/2021</a:t>
            </a:fld>
            <a:endParaRPr lang="en-US"/>
          </a:p>
        </p:txBody>
      </p:sp>
      <p:sp>
        <p:nvSpPr>
          <p:cNvPr id="7" name="Slide Number Placeholder 6"/>
          <p:cNvSpPr>
            <a:spLocks noGrp="1"/>
          </p:cNvSpPr>
          <p:nvPr>
            <p:ph type="sldNum" sz="quarter" idx="12"/>
          </p:nvPr>
        </p:nvSpPr>
        <p:spPr/>
        <p:txBody>
          <a:bodyPr/>
          <a:lstStyle/>
          <a:p>
            <a:fld id="{7BB278E3-BDCB-40C3-AFA7-B8508C5853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44184-62C0-4D09-8634-47E846E7EE96}" type="datetime1">
              <a:rPr lang="en-US" smtClean="0"/>
              <a:pPr/>
              <a:t>3/15/2021</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E98D7-63EE-4F62-9BBE-6E685ACE4A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tags" Target="../tags/tag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tags" Target="../tags/tag5.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4.wav"/><Relationship Id="rId1" Type="http://schemas.openxmlformats.org/officeDocument/2006/relationships/tags" Target="../tags/tag7.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5.wav"/><Relationship Id="rId1" Type="http://schemas.openxmlformats.org/officeDocument/2006/relationships/tags" Target="../tags/tag11.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6.wav"/><Relationship Id="rId1" Type="http://schemas.openxmlformats.org/officeDocument/2006/relationships/tags" Target="../tags/tag17.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7.wav"/><Relationship Id="rId1" Type="http://schemas.openxmlformats.org/officeDocument/2006/relationships/tags" Target="../tags/tag2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audio" Target="../media/audio8.wav"/></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audio" Target="../media/audio9.wav"/></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audio" Target="../media/audio8.wav"/></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ctrTitle"/>
          </p:nvPr>
        </p:nvSpPr>
        <p:spPr>
          <a:xfrm>
            <a:off x="247650" y="0"/>
            <a:ext cx="8408988" cy="3802743"/>
          </a:xfrm>
        </p:spPr>
        <p:txBody>
          <a:bodyPr/>
          <a:lstStyle/>
          <a:p>
            <a:pPr algn="ctr"/>
            <a:r>
              <a:rPr lang="en-US" sz="4800" dirty="0" smtClean="0">
                <a:solidFill>
                  <a:srgbClr val="FF0000"/>
                </a:solidFill>
                <a:effectLst>
                  <a:outerShdw blurRad="38100" dist="38100" dir="2700000" algn="tl">
                    <a:srgbClr val="C0C0C0"/>
                  </a:outerShdw>
                </a:effectLst>
              </a:rPr>
              <a:t/>
            </a:r>
            <a:br>
              <a:rPr lang="en-US" sz="4800" dirty="0" smtClean="0">
                <a:solidFill>
                  <a:srgbClr val="FF0000"/>
                </a:solidFill>
                <a:effectLst>
                  <a:outerShdw blurRad="38100" dist="38100" dir="2700000" algn="tl">
                    <a:srgbClr val="C0C0C0"/>
                  </a:outerShdw>
                </a:effectLst>
              </a:rPr>
            </a:br>
            <a:r>
              <a:rPr lang="en-US" sz="4800" dirty="0" err="1" smtClean="0">
                <a:solidFill>
                  <a:srgbClr val="FF0000"/>
                </a:solidFill>
                <a:effectLst>
                  <a:outerShdw blurRad="38100" dist="38100" dir="2700000" algn="tl">
                    <a:srgbClr val="C0C0C0"/>
                  </a:outerShdw>
                </a:effectLst>
              </a:rPr>
              <a:t>Chương</a:t>
            </a:r>
            <a:r>
              <a:rPr lang="en-US" sz="4800" dirty="0" smtClean="0">
                <a:solidFill>
                  <a:srgbClr val="FF0000"/>
                </a:solidFill>
                <a:effectLst>
                  <a:outerShdw blurRad="38100" dist="38100" dir="2700000" algn="tl">
                    <a:srgbClr val="C0C0C0"/>
                  </a:outerShdw>
                </a:effectLst>
              </a:rPr>
              <a:t> </a:t>
            </a:r>
            <a:r>
              <a:rPr lang="en-US" sz="4800" dirty="0">
                <a:solidFill>
                  <a:srgbClr val="FF0000"/>
                </a:solidFill>
                <a:effectLst>
                  <a:outerShdw blurRad="38100" dist="38100" dir="2700000" algn="tl">
                    <a:srgbClr val="C0C0C0"/>
                  </a:outerShdw>
                </a:effectLst>
              </a:rPr>
              <a:t>4:  </a:t>
            </a:r>
            <a:r>
              <a:rPr lang="en-US" sz="4800" dirty="0" err="1">
                <a:solidFill>
                  <a:srgbClr val="FF0000"/>
                </a:solidFill>
                <a:effectLst>
                  <a:outerShdw blurRad="38100" dist="38100" dir="2700000" algn="tl">
                    <a:srgbClr val="C0C0C0"/>
                  </a:outerShdw>
                </a:effectLst>
              </a:rPr>
              <a:t>Quản</a:t>
            </a:r>
            <a:r>
              <a:rPr lang="en-US" sz="4800" dirty="0">
                <a:solidFill>
                  <a:srgbClr val="FF0000"/>
                </a:solidFill>
                <a:effectLst>
                  <a:outerShdw blurRad="38100" dist="38100" dir="2700000" algn="tl">
                    <a:srgbClr val="C0C0C0"/>
                  </a:outerShdw>
                </a:effectLst>
              </a:rPr>
              <a:t> </a:t>
            </a:r>
            <a:r>
              <a:rPr lang="en-US" sz="4800" dirty="0" err="1">
                <a:solidFill>
                  <a:srgbClr val="FF0000"/>
                </a:solidFill>
                <a:effectLst>
                  <a:outerShdw blurRad="38100" dist="38100" dir="2700000" algn="tl">
                    <a:srgbClr val="C0C0C0"/>
                  </a:outerShdw>
                </a:effectLst>
              </a:rPr>
              <a:t>lí</a:t>
            </a:r>
            <a:r>
              <a:rPr lang="en-US" sz="4800" dirty="0">
                <a:solidFill>
                  <a:srgbClr val="FF0000"/>
                </a:solidFill>
                <a:effectLst>
                  <a:outerShdw blurRad="38100" dist="38100" dir="2700000" algn="tl">
                    <a:srgbClr val="C0C0C0"/>
                  </a:outerShdw>
                </a:effectLst>
              </a:rPr>
              <a:t> </a:t>
            </a:r>
            <a:br>
              <a:rPr lang="en-US" sz="4800" dirty="0">
                <a:solidFill>
                  <a:srgbClr val="FF0000"/>
                </a:solidFill>
                <a:effectLst>
                  <a:outerShdw blurRad="38100" dist="38100" dir="2700000" algn="tl">
                    <a:srgbClr val="C0C0C0"/>
                  </a:outerShdw>
                </a:effectLst>
              </a:rPr>
            </a:br>
            <a:r>
              <a:rPr lang="en-US" sz="4800" dirty="0" err="1">
                <a:solidFill>
                  <a:srgbClr val="FF0000"/>
                </a:solidFill>
                <a:effectLst>
                  <a:outerShdw blurRad="38100" dist="38100" dir="2700000" algn="tl">
                    <a:srgbClr val="C0C0C0"/>
                  </a:outerShdw>
                </a:effectLst>
              </a:rPr>
              <a:t>bộ</a:t>
            </a:r>
            <a:r>
              <a:rPr lang="en-US" sz="4800" dirty="0">
                <a:solidFill>
                  <a:srgbClr val="FF0000"/>
                </a:solidFill>
                <a:effectLst>
                  <a:outerShdw blurRad="38100" dist="38100" dir="2700000" algn="tl">
                    <a:srgbClr val="C0C0C0"/>
                  </a:outerShdw>
                </a:effectLst>
              </a:rPr>
              <a:t> </a:t>
            </a:r>
            <a:r>
              <a:rPr lang="en-US" sz="4800" dirty="0" err="1">
                <a:solidFill>
                  <a:srgbClr val="FF0000"/>
                </a:solidFill>
                <a:effectLst>
                  <a:outerShdw blurRad="38100" dist="38100" dir="2700000" algn="tl">
                    <a:srgbClr val="C0C0C0"/>
                  </a:outerShdw>
                </a:effectLst>
              </a:rPr>
              <a:t>nhớ</a:t>
            </a:r>
            <a:r>
              <a:rPr lang="en-US" sz="4800" dirty="0">
                <a:solidFill>
                  <a:srgbClr val="FF0000"/>
                </a:solidFill>
                <a:effectLst>
                  <a:outerShdw blurRad="38100" dist="38100" dir="2700000" algn="tl">
                    <a:srgbClr val="C0C0C0"/>
                  </a:outerShdw>
                </a:effectLst>
              </a:rPr>
              <a:t> </a:t>
            </a:r>
            <a:r>
              <a:rPr lang="en-US" sz="4800" dirty="0" err="1" smtClean="0">
                <a:solidFill>
                  <a:srgbClr val="FF0000"/>
                </a:solidFill>
                <a:effectLst>
                  <a:outerShdw blurRad="38100" dist="38100" dir="2700000" algn="tl">
                    <a:srgbClr val="C0C0C0"/>
                  </a:outerShdw>
                </a:effectLst>
              </a:rPr>
              <a:t>trong</a:t>
            </a:r>
            <a:r>
              <a:rPr lang="en-US" sz="4800" dirty="0" smtClean="0">
                <a:solidFill>
                  <a:srgbClr val="FF0000"/>
                </a:solidFill>
                <a:effectLst>
                  <a:outerShdw blurRad="38100" dist="38100" dir="2700000" algn="tl">
                    <a:srgbClr val="C0C0C0"/>
                  </a:outerShdw>
                </a:effectLst>
              </a:rPr>
              <a:t/>
            </a:r>
            <a:br>
              <a:rPr lang="en-US" sz="4800" dirty="0" smtClean="0">
                <a:solidFill>
                  <a:srgbClr val="FF0000"/>
                </a:solidFill>
                <a:effectLst>
                  <a:outerShdw blurRad="38100" dist="38100" dir="2700000" algn="tl">
                    <a:srgbClr val="C0C0C0"/>
                  </a:outerShdw>
                </a:effectLst>
              </a:rPr>
            </a:br>
            <a:endParaRPr lang="en-US" sz="4800" dirty="0">
              <a:solidFill>
                <a:srgbClr val="FF0000"/>
              </a:solidFill>
              <a:effectLst>
                <a:outerShdw blurRad="38100" dist="38100" dir="2700000" algn="tl">
                  <a:srgbClr val="C0C0C0"/>
                </a:outerShdw>
              </a:effectLst>
            </a:endParaRPr>
          </a:p>
        </p:txBody>
      </p:sp>
      <p:pic>
        <p:nvPicPr>
          <p:cNvPr id="3" name="~PP2684.WAV">
            <a:hlinkClick r:id="" action="ppaction://media"/>
          </p:cNvPr>
          <p:cNvPicPr>
            <a:picLocks noRot="1" noChangeAspect="1"/>
          </p:cNvPicPr>
          <p:nvPr>
            <a:wavAudioFile r:embed="rId1" name="~PP2684.WAV"/>
          </p:nvPr>
        </p:nvPicPr>
        <p:blipFill>
          <a:blip r:embed="rId3"/>
          <a:stretch>
            <a:fillRect/>
          </a:stretch>
        </p:blipFill>
        <p:spPr>
          <a:xfrm>
            <a:off x="8656638" y="6370638"/>
            <a:ext cx="304800" cy="304800"/>
          </a:xfrm>
          <a:prstGeom prst="rect">
            <a:avLst/>
          </a:prstGeom>
        </p:spPr>
      </p:pic>
      <p:sp>
        <p:nvSpPr>
          <p:cNvPr id="4" name="Date Placeholder 3"/>
          <p:cNvSpPr>
            <a:spLocks noGrp="1"/>
          </p:cNvSpPr>
          <p:nvPr>
            <p:ph type="dt" sz="half" idx="10"/>
          </p:nvPr>
        </p:nvSpPr>
        <p:spPr/>
        <p:txBody>
          <a:bodyPr/>
          <a:lstStyle/>
          <a:p>
            <a:fld id="{0C48D959-ABB9-4490-97FE-A50929A86CF1}" type="datetime1">
              <a:rPr lang="en-US" smtClean="0"/>
              <a:pPr/>
              <a:t>3/15/2021</a:t>
            </a:fld>
            <a:endParaRPr lang="en-US"/>
          </a:p>
        </p:txBody>
      </p:sp>
      <p:sp>
        <p:nvSpPr>
          <p:cNvPr id="5" name="Slide Number Placeholder 4"/>
          <p:cNvSpPr>
            <a:spLocks noGrp="1"/>
          </p:cNvSpPr>
          <p:nvPr>
            <p:ph type="sldNum" sz="quarter" idx="12"/>
          </p:nvPr>
        </p:nvSpPr>
        <p:spPr/>
        <p:txBody>
          <a:bodyPr/>
          <a:lstStyle/>
          <a:p>
            <a:fld id="{4610DFA6-E92B-4FFD-A972-16E5E163F37E}"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92514"/>
                                        </p:tgtEl>
                                        <p:attrNameLst>
                                          <p:attrName>style.visibility</p:attrName>
                                        </p:attrNameLst>
                                      </p:cBhvr>
                                      <p:to>
                                        <p:strVal val="visible"/>
                                      </p:to>
                                    </p:set>
                                    <p:animEffect transition="in" filter="wipe(down)">
                                      <p:cBhvr>
                                        <p:cTn id="11" dur="580">
                                          <p:stCondLst>
                                            <p:cond delay="0"/>
                                          </p:stCondLst>
                                        </p:cTn>
                                        <p:tgtEl>
                                          <p:spTgt spid="192514"/>
                                        </p:tgtEl>
                                      </p:cBhvr>
                                    </p:animEffect>
                                    <p:anim calcmode="lin" valueType="num">
                                      <p:cBhvr>
                                        <p:cTn id="12" dur="1822" tmFilter="0,0; 0.14,0.36; 0.43,0.73; 0.71,0.91; 1.0,1.0">
                                          <p:stCondLst>
                                            <p:cond delay="0"/>
                                          </p:stCondLst>
                                        </p:cTn>
                                        <p:tgtEl>
                                          <p:spTgt spid="192514"/>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92514"/>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92514"/>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92514"/>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92514"/>
                                        </p:tgtEl>
                                        <p:attrNameLst>
                                          <p:attrName>ppt_y</p:attrName>
                                        </p:attrNameLst>
                                      </p:cBhvr>
                                      <p:tavLst>
                                        <p:tav tm="0" fmla="#ppt_y-sin(pi*$)/81">
                                          <p:val>
                                            <p:fltVal val="0"/>
                                          </p:val>
                                        </p:tav>
                                        <p:tav tm="100000">
                                          <p:val>
                                            <p:fltVal val="1"/>
                                          </p:val>
                                        </p:tav>
                                      </p:tavLst>
                                    </p:anim>
                                    <p:animScale>
                                      <p:cBhvr>
                                        <p:cTn id="17" dur="26">
                                          <p:stCondLst>
                                            <p:cond delay="650"/>
                                          </p:stCondLst>
                                        </p:cTn>
                                        <p:tgtEl>
                                          <p:spTgt spid="192514"/>
                                        </p:tgtEl>
                                      </p:cBhvr>
                                      <p:to x="100000" y="60000"/>
                                    </p:animScale>
                                    <p:animScale>
                                      <p:cBhvr>
                                        <p:cTn id="18" dur="166" decel="50000">
                                          <p:stCondLst>
                                            <p:cond delay="676"/>
                                          </p:stCondLst>
                                        </p:cTn>
                                        <p:tgtEl>
                                          <p:spTgt spid="192514"/>
                                        </p:tgtEl>
                                      </p:cBhvr>
                                      <p:to x="100000" y="100000"/>
                                    </p:animScale>
                                    <p:animScale>
                                      <p:cBhvr>
                                        <p:cTn id="19" dur="26">
                                          <p:stCondLst>
                                            <p:cond delay="1312"/>
                                          </p:stCondLst>
                                        </p:cTn>
                                        <p:tgtEl>
                                          <p:spTgt spid="192514"/>
                                        </p:tgtEl>
                                      </p:cBhvr>
                                      <p:to x="100000" y="80000"/>
                                    </p:animScale>
                                    <p:animScale>
                                      <p:cBhvr>
                                        <p:cTn id="20" dur="166" decel="50000">
                                          <p:stCondLst>
                                            <p:cond delay="1338"/>
                                          </p:stCondLst>
                                        </p:cTn>
                                        <p:tgtEl>
                                          <p:spTgt spid="192514"/>
                                        </p:tgtEl>
                                      </p:cBhvr>
                                      <p:to x="100000" y="100000"/>
                                    </p:animScale>
                                    <p:animScale>
                                      <p:cBhvr>
                                        <p:cTn id="21" dur="26">
                                          <p:stCondLst>
                                            <p:cond delay="1642"/>
                                          </p:stCondLst>
                                        </p:cTn>
                                        <p:tgtEl>
                                          <p:spTgt spid="192514"/>
                                        </p:tgtEl>
                                      </p:cBhvr>
                                      <p:to x="100000" y="90000"/>
                                    </p:animScale>
                                    <p:animScale>
                                      <p:cBhvr>
                                        <p:cTn id="22" dur="166" decel="50000">
                                          <p:stCondLst>
                                            <p:cond delay="1668"/>
                                          </p:stCondLst>
                                        </p:cTn>
                                        <p:tgtEl>
                                          <p:spTgt spid="192514"/>
                                        </p:tgtEl>
                                      </p:cBhvr>
                                      <p:to x="100000" y="100000"/>
                                    </p:animScale>
                                    <p:animScale>
                                      <p:cBhvr>
                                        <p:cTn id="23" dur="26">
                                          <p:stCondLst>
                                            <p:cond delay="1808"/>
                                          </p:stCondLst>
                                        </p:cTn>
                                        <p:tgtEl>
                                          <p:spTgt spid="192514"/>
                                        </p:tgtEl>
                                      </p:cBhvr>
                                      <p:to x="100000" y="95000"/>
                                    </p:animScale>
                                    <p:animScale>
                                      <p:cBhvr>
                                        <p:cTn id="24" dur="166" decel="50000">
                                          <p:stCondLst>
                                            <p:cond delay="1834"/>
                                          </p:stCondLst>
                                        </p:cTn>
                                        <p:tgtEl>
                                          <p:spTgt spid="1925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25" fill="hold" display="0">
                  <p:stCondLst>
                    <p:cond delay="indefinite"/>
                  </p:stCondLst>
                  <p:endCondLst>
                    <p:cond evt="onPrev" delay="0">
                      <p:tgtEl>
                        <p:sldTgt/>
                      </p:tgtEl>
                    </p:cond>
                    <p:cond evt="onStopAudio" delay="0">
                      <p:tgtEl>
                        <p:sldTgt/>
                      </p:tgtEl>
                    </p:cond>
                  </p:endCondLst>
                </p:cTn>
                <p:tgtEl>
                  <p:spTgt spid="3"/>
                </p:tgtEl>
              </p:cMediaNode>
            </p:audio>
          </p:childTnLst>
        </p:cTn>
      </p:par>
    </p:tnLst>
    <p:bldLst>
      <p:bldP spid="1925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931863" y="96838"/>
            <a:ext cx="7045325" cy="917575"/>
          </a:xfrm>
        </p:spPr>
        <p:txBody>
          <a:bodyPr/>
          <a:lstStyle/>
          <a:p>
            <a:pPr algn="ctr"/>
            <a:r>
              <a:rPr lang="en-US">
                <a:solidFill>
                  <a:srgbClr val="FF0000"/>
                </a:solidFill>
                <a:effectLst>
                  <a:outerShdw blurRad="38100" dist="38100" dir="2700000" algn="tl">
                    <a:srgbClr val="C0C0C0"/>
                  </a:outerShdw>
                </a:effectLst>
              </a:rPr>
              <a:t>Kết nối địa chỉ</a:t>
            </a:r>
          </a:p>
        </p:txBody>
      </p:sp>
      <p:sp>
        <p:nvSpPr>
          <p:cNvPr id="222211" name="Rectangle 3"/>
          <p:cNvSpPr>
            <a:spLocks noGrp="1" noChangeArrowheads="1"/>
          </p:cNvSpPr>
          <p:nvPr>
            <p:ph idx="1"/>
          </p:nvPr>
        </p:nvSpPr>
        <p:spPr>
          <a:xfrm>
            <a:off x="373063" y="1579563"/>
            <a:ext cx="3579812" cy="4911725"/>
          </a:xfrm>
        </p:spPr>
        <p:txBody>
          <a:bodyPr/>
          <a:lstStyle/>
          <a:p>
            <a:pPr marL="0" indent="0">
              <a:buFont typeface="Wingdings" pitchFamily="2" charset="2"/>
              <a:buNone/>
            </a:pPr>
            <a:r>
              <a:rPr lang="en-US">
                <a:effectLst>
                  <a:outerShdw blurRad="38100" dist="38100" dir="2700000" algn="tl">
                    <a:srgbClr val="C0C0C0"/>
                  </a:outerShdw>
                </a:effectLst>
              </a:rPr>
              <a:t>Hình 4.1: Xử lí nhiều bước của một chương trình người dùng</a:t>
            </a:r>
          </a:p>
        </p:txBody>
      </p:sp>
      <p:sp>
        <p:nvSpPr>
          <p:cNvPr id="222212" name="Text Box 4"/>
          <p:cNvSpPr txBox="1">
            <a:spLocks noChangeArrowheads="1"/>
          </p:cNvSpPr>
          <p:nvPr/>
        </p:nvSpPr>
        <p:spPr bwMode="auto">
          <a:xfrm>
            <a:off x="1335088" y="1639888"/>
            <a:ext cx="4557712" cy="366712"/>
          </a:xfrm>
          <a:prstGeom prst="rect">
            <a:avLst/>
          </a:prstGeom>
          <a:noFill/>
          <a:ln w="9525">
            <a:noFill/>
            <a:miter lim="800000"/>
            <a:headEnd/>
            <a:tailEnd/>
          </a:ln>
          <a:effectLst/>
        </p:spPr>
        <p:txBody>
          <a:bodyPr>
            <a:spAutoFit/>
          </a:bodyPr>
          <a:lstStyle/>
          <a:p>
            <a:pPr>
              <a:spcBef>
                <a:spcPct val="50000"/>
              </a:spcBef>
            </a:pPr>
            <a:endParaRPr lang="en-US">
              <a:latin typeface="Helvetica" pitchFamily="34" charset="0"/>
            </a:endParaRPr>
          </a:p>
        </p:txBody>
      </p:sp>
      <p:pic>
        <p:nvPicPr>
          <p:cNvPr id="222213" name="Picture 5"/>
          <p:cNvPicPr>
            <a:picLocks noChangeAspect="1" noChangeArrowheads="1"/>
          </p:cNvPicPr>
          <p:nvPr/>
        </p:nvPicPr>
        <p:blipFill>
          <a:blip r:embed="rId2"/>
          <a:srcRect l="30183" t="1004" r="30392" b="658"/>
          <a:stretch>
            <a:fillRect/>
          </a:stretch>
        </p:blipFill>
        <p:spPr bwMode="auto">
          <a:xfrm>
            <a:off x="4148138" y="1074738"/>
            <a:ext cx="4481512" cy="5640387"/>
          </a:xfrm>
          <a:prstGeom prst="rect">
            <a:avLst/>
          </a:prstGeom>
          <a:noFill/>
          <a:ln w="38100" cmpd="dbl">
            <a:solidFill>
              <a:srgbClr val="CC6600"/>
            </a:solidFill>
            <a:miter lim="800000"/>
            <a:headEnd/>
            <a:tailEnd/>
          </a:ln>
          <a:effectLst/>
        </p:spPr>
      </p:pic>
      <p:sp>
        <p:nvSpPr>
          <p:cNvPr id="6" name="Date Placeholder 5"/>
          <p:cNvSpPr>
            <a:spLocks noGrp="1"/>
          </p:cNvSpPr>
          <p:nvPr>
            <p:ph type="dt" sz="half" idx="10"/>
          </p:nvPr>
        </p:nvSpPr>
        <p:spPr/>
        <p:txBody>
          <a:bodyPr/>
          <a:lstStyle/>
          <a:p>
            <a:fld id="{D97DCDC8-06E9-4D50-BE8D-40B492875C9A}" type="datetime1">
              <a:rPr lang="en-US" smtClean="0"/>
              <a:pPr/>
              <a:t>3/15/2021</a:t>
            </a:fld>
            <a:endParaRPr lang="en-US"/>
          </a:p>
        </p:txBody>
      </p:sp>
      <p:sp>
        <p:nvSpPr>
          <p:cNvPr id="7" name="Slide Number Placeholder 6"/>
          <p:cNvSpPr>
            <a:spLocks noGrp="1"/>
          </p:cNvSpPr>
          <p:nvPr>
            <p:ph type="sldNum" sz="quarter" idx="12"/>
          </p:nvPr>
        </p:nvSpPr>
        <p:spPr/>
        <p:txBody>
          <a:bodyPr/>
          <a:lstStyle/>
          <a:p>
            <a:fld id="{7BDA1C0B-FD3B-48EA-ABAE-F01B7855F6C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931863" y="344488"/>
            <a:ext cx="7045325" cy="803275"/>
          </a:xfrm>
        </p:spPr>
        <p:txBody>
          <a:bodyPr/>
          <a:lstStyle/>
          <a:p>
            <a:pPr algn="ctr"/>
            <a:r>
              <a:rPr lang="en-US">
                <a:solidFill>
                  <a:srgbClr val="FF0000"/>
                </a:solidFill>
                <a:effectLst>
                  <a:outerShdw blurRad="38100" dist="38100" dir="2700000" algn="tl">
                    <a:srgbClr val="C0C0C0"/>
                  </a:outerShdw>
                </a:effectLst>
              </a:rPr>
              <a:t>Kết nối địa chỉ</a:t>
            </a:r>
          </a:p>
        </p:txBody>
      </p:sp>
      <p:sp>
        <p:nvSpPr>
          <p:cNvPr id="221187" name="Rectangle 3"/>
          <p:cNvSpPr>
            <a:spLocks noGrp="1" noChangeArrowheads="1"/>
          </p:cNvSpPr>
          <p:nvPr>
            <p:ph idx="1"/>
          </p:nvPr>
        </p:nvSpPr>
        <p:spPr>
          <a:xfrm>
            <a:off x="373063" y="1889125"/>
            <a:ext cx="8285162" cy="4492625"/>
          </a:xfrm>
        </p:spPr>
        <p:txBody>
          <a:bodyPr/>
          <a:lstStyle/>
          <a:p>
            <a:pPr algn="just"/>
            <a:r>
              <a:rPr lang="en-US">
                <a:effectLst>
                  <a:outerShdw blurRad="38100" dist="38100" dir="2700000" algn="tl">
                    <a:srgbClr val="C0C0C0"/>
                  </a:outerShdw>
                </a:effectLst>
              </a:rPr>
              <a:t>Việc kết nối địa chỉ của các câu lệnh và dữ liệu tới các địa chỉ của bộ nhớ có thể xẩy ra tại ba giai đoạn khác nhau sau:</a:t>
            </a:r>
          </a:p>
          <a:p>
            <a:pPr algn="just">
              <a:buFont typeface="Wingdings" pitchFamily="2" charset="2"/>
              <a:buNone/>
            </a:pPr>
            <a:r>
              <a:rPr lang="en-US" b="1">
                <a:solidFill>
                  <a:srgbClr val="A50021"/>
                </a:solidFill>
                <a:effectLst>
                  <a:outerShdw blurRad="38100" dist="38100" dir="2700000" algn="tl">
                    <a:srgbClr val="C0C0C0"/>
                  </a:outerShdw>
                </a:effectLst>
              </a:rPr>
              <a:t>	1. Giai đoạn biên dịch (Compile time)</a:t>
            </a:r>
            <a:r>
              <a:rPr lang="en-US">
                <a:effectLst>
                  <a:outerShdw blurRad="38100" dist="38100" dir="2700000" algn="tl">
                    <a:srgbClr val="C0C0C0"/>
                  </a:outerShdw>
                </a:effectLst>
              </a:rPr>
              <a:t>: Tại giai đoạn này nếu biết chắc tiến trình nằm ở đâu trong bộ nhớ thì </a:t>
            </a:r>
            <a:r>
              <a:rPr lang="en-US" smtClean="0">
                <a:effectLst>
                  <a:outerShdw blurRad="38100" dist="38100" dir="2700000" algn="tl">
                    <a:srgbClr val="C0C0C0"/>
                  </a:outerShdw>
                </a:effectLst>
              </a:rPr>
              <a:t>địa chỉ </a:t>
            </a:r>
            <a:r>
              <a:rPr lang="en-US">
                <a:effectLst>
                  <a:outerShdw blurRad="38100" dist="38100" dir="2700000" algn="tl">
                    <a:srgbClr val="C0C0C0"/>
                  </a:outerShdw>
                </a:effectLst>
              </a:rPr>
              <a:t>tuyệt đối có thể được sinh ra và được mở rộng từ đó. </a:t>
            </a:r>
          </a:p>
        </p:txBody>
      </p:sp>
      <p:sp>
        <p:nvSpPr>
          <p:cNvPr id="4" name="Date Placeholder 3"/>
          <p:cNvSpPr>
            <a:spLocks noGrp="1"/>
          </p:cNvSpPr>
          <p:nvPr>
            <p:ph type="dt" sz="half" idx="10"/>
          </p:nvPr>
        </p:nvSpPr>
        <p:spPr/>
        <p:txBody>
          <a:bodyPr/>
          <a:lstStyle/>
          <a:p>
            <a:fld id="{73599236-B91F-4FE1-A2A6-D238EB46DEBD}"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wipe(down)">
                                      <p:cBhvr>
                                        <p:cTn id="7" dur="580">
                                          <p:stCondLst>
                                            <p:cond delay="0"/>
                                          </p:stCondLst>
                                        </p:cTn>
                                        <p:tgtEl>
                                          <p:spTgt spid="221187">
                                            <p:txEl>
                                              <p:pRg st="0" end="0"/>
                                            </p:txEl>
                                          </p:spTgt>
                                        </p:tgtEl>
                                      </p:cBhvr>
                                    </p:animEffect>
                                    <p:anim calcmode="lin" valueType="num">
                                      <p:cBhvr>
                                        <p:cTn id="8" dur="1822" tmFilter="0,0; 0.14,0.36; 0.43,0.73; 0.71,0.91; 1.0,1.0">
                                          <p:stCondLst>
                                            <p:cond delay="0"/>
                                          </p:stCondLst>
                                        </p:cTn>
                                        <p:tgtEl>
                                          <p:spTgt spid="2211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11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11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11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11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1187">
                                            <p:txEl>
                                              <p:pRg st="0" end="0"/>
                                            </p:txEl>
                                          </p:spTgt>
                                        </p:tgtEl>
                                      </p:cBhvr>
                                      <p:to x="100000" y="60000"/>
                                    </p:animScale>
                                    <p:animScale>
                                      <p:cBhvr>
                                        <p:cTn id="14" dur="166" decel="50000">
                                          <p:stCondLst>
                                            <p:cond delay="676"/>
                                          </p:stCondLst>
                                        </p:cTn>
                                        <p:tgtEl>
                                          <p:spTgt spid="221187">
                                            <p:txEl>
                                              <p:pRg st="0" end="0"/>
                                            </p:txEl>
                                          </p:spTgt>
                                        </p:tgtEl>
                                      </p:cBhvr>
                                      <p:to x="100000" y="100000"/>
                                    </p:animScale>
                                    <p:animScale>
                                      <p:cBhvr>
                                        <p:cTn id="15" dur="26">
                                          <p:stCondLst>
                                            <p:cond delay="1312"/>
                                          </p:stCondLst>
                                        </p:cTn>
                                        <p:tgtEl>
                                          <p:spTgt spid="221187">
                                            <p:txEl>
                                              <p:pRg st="0" end="0"/>
                                            </p:txEl>
                                          </p:spTgt>
                                        </p:tgtEl>
                                      </p:cBhvr>
                                      <p:to x="100000" y="80000"/>
                                    </p:animScale>
                                    <p:animScale>
                                      <p:cBhvr>
                                        <p:cTn id="16" dur="166" decel="50000">
                                          <p:stCondLst>
                                            <p:cond delay="1338"/>
                                          </p:stCondLst>
                                        </p:cTn>
                                        <p:tgtEl>
                                          <p:spTgt spid="221187">
                                            <p:txEl>
                                              <p:pRg st="0" end="0"/>
                                            </p:txEl>
                                          </p:spTgt>
                                        </p:tgtEl>
                                      </p:cBhvr>
                                      <p:to x="100000" y="100000"/>
                                    </p:animScale>
                                    <p:animScale>
                                      <p:cBhvr>
                                        <p:cTn id="17" dur="26">
                                          <p:stCondLst>
                                            <p:cond delay="1642"/>
                                          </p:stCondLst>
                                        </p:cTn>
                                        <p:tgtEl>
                                          <p:spTgt spid="221187">
                                            <p:txEl>
                                              <p:pRg st="0" end="0"/>
                                            </p:txEl>
                                          </p:spTgt>
                                        </p:tgtEl>
                                      </p:cBhvr>
                                      <p:to x="100000" y="90000"/>
                                    </p:animScale>
                                    <p:animScale>
                                      <p:cBhvr>
                                        <p:cTn id="18" dur="166" decel="50000">
                                          <p:stCondLst>
                                            <p:cond delay="1668"/>
                                          </p:stCondLst>
                                        </p:cTn>
                                        <p:tgtEl>
                                          <p:spTgt spid="221187">
                                            <p:txEl>
                                              <p:pRg st="0" end="0"/>
                                            </p:txEl>
                                          </p:spTgt>
                                        </p:tgtEl>
                                      </p:cBhvr>
                                      <p:to x="100000" y="100000"/>
                                    </p:animScale>
                                    <p:animScale>
                                      <p:cBhvr>
                                        <p:cTn id="19" dur="26">
                                          <p:stCondLst>
                                            <p:cond delay="1808"/>
                                          </p:stCondLst>
                                        </p:cTn>
                                        <p:tgtEl>
                                          <p:spTgt spid="221187">
                                            <p:txEl>
                                              <p:pRg st="0" end="0"/>
                                            </p:txEl>
                                          </p:spTgt>
                                        </p:tgtEl>
                                      </p:cBhvr>
                                      <p:to x="100000" y="95000"/>
                                    </p:animScale>
                                    <p:animScale>
                                      <p:cBhvr>
                                        <p:cTn id="20" dur="166" decel="50000">
                                          <p:stCondLst>
                                            <p:cond delay="1834"/>
                                          </p:stCondLst>
                                        </p:cTn>
                                        <p:tgtEl>
                                          <p:spTgt spid="2211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1187">
                                            <p:txEl>
                                              <p:pRg st="1" end="1"/>
                                            </p:txEl>
                                          </p:spTgt>
                                        </p:tgtEl>
                                        <p:attrNameLst>
                                          <p:attrName>style.visibility</p:attrName>
                                        </p:attrNameLst>
                                      </p:cBhvr>
                                      <p:to>
                                        <p:strVal val="visible"/>
                                      </p:to>
                                    </p:set>
                                    <p:animEffect transition="in" filter="wipe(down)">
                                      <p:cBhvr>
                                        <p:cTn id="25" dur="580">
                                          <p:stCondLst>
                                            <p:cond delay="0"/>
                                          </p:stCondLst>
                                        </p:cTn>
                                        <p:tgtEl>
                                          <p:spTgt spid="221187">
                                            <p:txEl>
                                              <p:pRg st="1" end="1"/>
                                            </p:txEl>
                                          </p:spTgt>
                                        </p:tgtEl>
                                      </p:cBhvr>
                                    </p:animEffect>
                                    <p:anim calcmode="lin" valueType="num">
                                      <p:cBhvr>
                                        <p:cTn id="26" dur="1822" tmFilter="0,0; 0.14,0.36; 0.43,0.73; 0.71,0.91; 1.0,1.0">
                                          <p:stCondLst>
                                            <p:cond delay="0"/>
                                          </p:stCondLst>
                                        </p:cTn>
                                        <p:tgtEl>
                                          <p:spTgt spid="2211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11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11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11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11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1187">
                                            <p:txEl>
                                              <p:pRg st="1" end="1"/>
                                            </p:txEl>
                                          </p:spTgt>
                                        </p:tgtEl>
                                      </p:cBhvr>
                                      <p:to x="100000" y="60000"/>
                                    </p:animScale>
                                    <p:animScale>
                                      <p:cBhvr>
                                        <p:cTn id="32" dur="166" decel="50000">
                                          <p:stCondLst>
                                            <p:cond delay="676"/>
                                          </p:stCondLst>
                                        </p:cTn>
                                        <p:tgtEl>
                                          <p:spTgt spid="221187">
                                            <p:txEl>
                                              <p:pRg st="1" end="1"/>
                                            </p:txEl>
                                          </p:spTgt>
                                        </p:tgtEl>
                                      </p:cBhvr>
                                      <p:to x="100000" y="100000"/>
                                    </p:animScale>
                                    <p:animScale>
                                      <p:cBhvr>
                                        <p:cTn id="33" dur="26">
                                          <p:stCondLst>
                                            <p:cond delay="1312"/>
                                          </p:stCondLst>
                                        </p:cTn>
                                        <p:tgtEl>
                                          <p:spTgt spid="221187">
                                            <p:txEl>
                                              <p:pRg st="1" end="1"/>
                                            </p:txEl>
                                          </p:spTgt>
                                        </p:tgtEl>
                                      </p:cBhvr>
                                      <p:to x="100000" y="80000"/>
                                    </p:animScale>
                                    <p:animScale>
                                      <p:cBhvr>
                                        <p:cTn id="34" dur="166" decel="50000">
                                          <p:stCondLst>
                                            <p:cond delay="1338"/>
                                          </p:stCondLst>
                                        </p:cTn>
                                        <p:tgtEl>
                                          <p:spTgt spid="221187">
                                            <p:txEl>
                                              <p:pRg st="1" end="1"/>
                                            </p:txEl>
                                          </p:spTgt>
                                        </p:tgtEl>
                                      </p:cBhvr>
                                      <p:to x="100000" y="100000"/>
                                    </p:animScale>
                                    <p:animScale>
                                      <p:cBhvr>
                                        <p:cTn id="35" dur="26">
                                          <p:stCondLst>
                                            <p:cond delay="1642"/>
                                          </p:stCondLst>
                                        </p:cTn>
                                        <p:tgtEl>
                                          <p:spTgt spid="221187">
                                            <p:txEl>
                                              <p:pRg st="1" end="1"/>
                                            </p:txEl>
                                          </p:spTgt>
                                        </p:tgtEl>
                                      </p:cBhvr>
                                      <p:to x="100000" y="90000"/>
                                    </p:animScale>
                                    <p:animScale>
                                      <p:cBhvr>
                                        <p:cTn id="36" dur="166" decel="50000">
                                          <p:stCondLst>
                                            <p:cond delay="1668"/>
                                          </p:stCondLst>
                                        </p:cTn>
                                        <p:tgtEl>
                                          <p:spTgt spid="221187">
                                            <p:txEl>
                                              <p:pRg st="1" end="1"/>
                                            </p:txEl>
                                          </p:spTgt>
                                        </p:tgtEl>
                                      </p:cBhvr>
                                      <p:to x="100000" y="100000"/>
                                    </p:animScale>
                                    <p:animScale>
                                      <p:cBhvr>
                                        <p:cTn id="37" dur="26">
                                          <p:stCondLst>
                                            <p:cond delay="1808"/>
                                          </p:stCondLst>
                                        </p:cTn>
                                        <p:tgtEl>
                                          <p:spTgt spid="221187">
                                            <p:txEl>
                                              <p:pRg st="1" end="1"/>
                                            </p:txEl>
                                          </p:spTgt>
                                        </p:tgtEl>
                                      </p:cBhvr>
                                      <p:to x="100000" y="95000"/>
                                    </p:animScale>
                                    <p:animScale>
                                      <p:cBhvr>
                                        <p:cTn id="38" dur="166" decel="50000">
                                          <p:stCondLst>
                                            <p:cond delay="1834"/>
                                          </p:stCondLst>
                                        </p:cTn>
                                        <p:tgtEl>
                                          <p:spTgt spid="22118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931863" y="344488"/>
            <a:ext cx="7045325" cy="803275"/>
          </a:xfrm>
        </p:spPr>
        <p:txBody>
          <a:bodyPr/>
          <a:lstStyle/>
          <a:p>
            <a:pPr algn="ctr"/>
            <a:r>
              <a:rPr lang="en-US">
                <a:solidFill>
                  <a:srgbClr val="FF0000"/>
                </a:solidFill>
                <a:effectLst>
                  <a:outerShdw blurRad="38100" dist="38100" dir="2700000" algn="tl">
                    <a:srgbClr val="C0C0C0"/>
                  </a:outerShdw>
                </a:effectLst>
              </a:rPr>
              <a:t>Kết nối địa chỉ</a:t>
            </a:r>
          </a:p>
        </p:txBody>
      </p:sp>
      <p:sp>
        <p:nvSpPr>
          <p:cNvPr id="263171" name="Rectangle 3"/>
          <p:cNvSpPr>
            <a:spLocks noGrp="1" noChangeArrowheads="1"/>
          </p:cNvSpPr>
          <p:nvPr>
            <p:ph idx="1"/>
          </p:nvPr>
        </p:nvSpPr>
        <p:spPr>
          <a:xfrm>
            <a:off x="373063" y="1889125"/>
            <a:ext cx="8285162" cy="4568825"/>
          </a:xfrm>
        </p:spPr>
        <p:txBody>
          <a:bodyPr/>
          <a:lstStyle/>
          <a:p>
            <a:pPr algn="just"/>
            <a:r>
              <a:rPr lang="en-US" b="1">
                <a:solidFill>
                  <a:srgbClr val="A50021"/>
                </a:solidFill>
                <a:effectLst>
                  <a:outerShdw blurRad="38100" dist="38100" dir="2700000" algn="tl">
                    <a:srgbClr val="C0C0C0"/>
                  </a:outerShdw>
                </a:effectLst>
              </a:rPr>
              <a:t>Giai đoạn nạp (Load time)</a:t>
            </a:r>
            <a:r>
              <a:rPr lang="en-US">
                <a:effectLst>
                  <a:outerShdw blurRad="38100" dist="38100" dir="2700000" algn="tl">
                    <a:srgbClr val="C0C0C0"/>
                  </a:outerShdw>
                </a:effectLst>
              </a:rPr>
              <a:t>: Nếu tại giai đoạn biên dịch chưa biết nơi tiến trình sẽ nằm trong bộ nhớ thì trình biên dịch phải sinh mã </a:t>
            </a:r>
            <a:r>
              <a:rPr lang="en-US" smtClean="0">
                <a:effectLst>
                  <a:outerShdw blurRad="38100" dist="38100" dir="2700000" algn="tl">
                    <a:srgbClr val="C0C0C0"/>
                  </a:outerShdw>
                </a:effectLst>
              </a:rPr>
              <a:t>sao cho có </a:t>
            </a:r>
            <a:r>
              <a:rPr lang="en-US">
                <a:effectLst>
                  <a:outerShdw blurRad="38100" dist="38100" dir="2700000" algn="tl">
                    <a:srgbClr val="C0C0C0"/>
                  </a:outerShdw>
                </a:effectLst>
              </a:rPr>
              <a:t>thể tái định vị. Trong trường hợp này, kết nối địa chỉ được trì hoãn tới giai đoạn </a:t>
            </a:r>
            <a:r>
              <a:rPr lang="en-US" smtClean="0">
                <a:effectLst>
                  <a:outerShdw blurRad="38100" dist="38100" dir="2700000" algn="tl">
                    <a:srgbClr val="C0C0C0"/>
                  </a:outerShdw>
                </a:effectLst>
              </a:rPr>
              <a:t>nạp.</a:t>
            </a:r>
            <a:endParaRPr lang="en-US">
              <a:effectLst>
                <a:outerShdw blurRad="38100" dist="38100" dir="2700000" algn="tl">
                  <a:srgbClr val="C0C0C0"/>
                </a:outerShdw>
              </a:effectLst>
            </a:endParaRPr>
          </a:p>
        </p:txBody>
      </p:sp>
      <p:sp>
        <p:nvSpPr>
          <p:cNvPr id="4" name="Date Placeholder 3"/>
          <p:cNvSpPr>
            <a:spLocks noGrp="1"/>
          </p:cNvSpPr>
          <p:nvPr>
            <p:ph type="dt" sz="half" idx="10"/>
          </p:nvPr>
        </p:nvSpPr>
        <p:spPr/>
        <p:txBody>
          <a:bodyPr/>
          <a:lstStyle/>
          <a:p>
            <a:fld id="{5D07716D-995A-48E3-B331-B82DFB3952EE}"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wipe(down)">
                                      <p:cBhvr>
                                        <p:cTn id="7" dur="580">
                                          <p:stCondLst>
                                            <p:cond delay="0"/>
                                          </p:stCondLst>
                                        </p:cTn>
                                        <p:tgtEl>
                                          <p:spTgt spid="263171">
                                            <p:txEl>
                                              <p:pRg st="0" end="0"/>
                                            </p:txEl>
                                          </p:spTgt>
                                        </p:tgtEl>
                                      </p:cBhvr>
                                    </p:animEffect>
                                    <p:anim calcmode="lin" valueType="num">
                                      <p:cBhvr>
                                        <p:cTn id="8" dur="1822" tmFilter="0,0; 0.14,0.36; 0.43,0.73; 0.71,0.91; 1.0,1.0">
                                          <p:stCondLst>
                                            <p:cond delay="0"/>
                                          </p:stCondLst>
                                        </p:cTn>
                                        <p:tgtEl>
                                          <p:spTgt spid="26317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317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317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317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317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3171">
                                            <p:txEl>
                                              <p:pRg st="0" end="0"/>
                                            </p:txEl>
                                          </p:spTgt>
                                        </p:tgtEl>
                                      </p:cBhvr>
                                      <p:to x="100000" y="60000"/>
                                    </p:animScale>
                                    <p:animScale>
                                      <p:cBhvr>
                                        <p:cTn id="14" dur="166" decel="50000">
                                          <p:stCondLst>
                                            <p:cond delay="676"/>
                                          </p:stCondLst>
                                        </p:cTn>
                                        <p:tgtEl>
                                          <p:spTgt spid="263171">
                                            <p:txEl>
                                              <p:pRg st="0" end="0"/>
                                            </p:txEl>
                                          </p:spTgt>
                                        </p:tgtEl>
                                      </p:cBhvr>
                                      <p:to x="100000" y="100000"/>
                                    </p:animScale>
                                    <p:animScale>
                                      <p:cBhvr>
                                        <p:cTn id="15" dur="26">
                                          <p:stCondLst>
                                            <p:cond delay="1312"/>
                                          </p:stCondLst>
                                        </p:cTn>
                                        <p:tgtEl>
                                          <p:spTgt spid="263171">
                                            <p:txEl>
                                              <p:pRg st="0" end="0"/>
                                            </p:txEl>
                                          </p:spTgt>
                                        </p:tgtEl>
                                      </p:cBhvr>
                                      <p:to x="100000" y="80000"/>
                                    </p:animScale>
                                    <p:animScale>
                                      <p:cBhvr>
                                        <p:cTn id="16" dur="166" decel="50000">
                                          <p:stCondLst>
                                            <p:cond delay="1338"/>
                                          </p:stCondLst>
                                        </p:cTn>
                                        <p:tgtEl>
                                          <p:spTgt spid="263171">
                                            <p:txEl>
                                              <p:pRg st="0" end="0"/>
                                            </p:txEl>
                                          </p:spTgt>
                                        </p:tgtEl>
                                      </p:cBhvr>
                                      <p:to x="100000" y="100000"/>
                                    </p:animScale>
                                    <p:animScale>
                                      <p:cBhvr>
                                        <p:cTn id="17" dur="26">
                                          <p:stCondLst>
                                            <p:cond delay="1642"/>
                                          </p:stCondLst>
                                        </p:cTn>
                                        <p:tgtEl>
                                          <p:spTgt spid="263171">
                                            <p:txEl>
                                              <p:pRg st="0" end="0"/>
                                            </p:txEl>
                                          </p:spTgt>
                                        </p:tgtEl>
                                      </p:cBhvr>
                                      <p:to x="100000" y="90000"/>
                                    </p:animScale>
                                    <p:animScale>
                                      <p:cBhvr>
                                        <p:cTn id="18" dur="166" decel="50000">
                                          <p:stCondLst>
                                            <p:cond delay="1668"/>
                                          </p:stCondLst>
                                        </p:cTn>
                                        <p:tgtEl>
                                          <p:spTgt spid="263171">
                                            <p:txEl>
                                              <p:pRg st="0" end="0"/>
                                            </p:txEl>
                                          </p:spTgt>
                                        </p:tgtEl>
                                      </p:cBhvr>
                                      <p:to x="100000" y="100000"/>
                                    </p:animScale>
                                    <p:animScale>
                                      <p:cBhvr>
                                        <p:cTn id="19" dur="26">
                                          <p:stCondLst>
                                            <p:cond delay="1808"/>
                                          </p:stCondLst>
                                        </p:cTn>
                                        <p:tgtEl>
                                          <p:spTgt spid="263171">
                                            <p:txEl>
                                              <p:pRg st="0" end="0"/>
                                            </p:txEl>
                                          </p:spTgt>
                                        </p:tgtEl>
                                      </p:cBhvr>
                                      <p:to x="100000" y="95000"/>
                                    </p:animScale>
                                    <p:animScale>
                                      <p:cBhvr>
                                        <p:cTn id="20" dur="166" decel="50000">
                                          <p:stCondLst>
                                            <p:cond delay="1834"/>
                                          </p:stCondLst>
                                        </p:cTn>
                                        <p:tgtEl>
                                          <p:spTgt spid="26317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931863" y="420688"/>
            <a:ext cx="7045325" cy="860425"/>
          </a:xfrm>
        </p:spPr>
        <p:txBody>
          <a:bodyPr/>
          <a:lstStyle/>
          <a:p>
            <a:pPr algn="ctr"/>
            <a:r>
              <a:rPr lang="en-US">
                <a:solidFill>
                  <a:srgbClr val="FF0000"/>
                </a:solidFill>
                <a:effectLst>
                  <a:outerShdw blurRad="38100" dist="38100" dir="2700000" algn="tl">
                    <a:srgbClr val="C0C0C0"/>
                  </a:outerShdw>
                </a:effectLst>
              </a:rPr>
              <a:t>Kết nối địa chỉ</a:t>
            </a:r>
          </a:p>
        </p:txBody>
      </p:sp>
      <p:sp>
        <p:nvSpPr>
          <p:cNvPr id="223235" name="Rectangle 3"/>
          <p:cNvSpPr>
            <a:spLocks noGrp="1" noChangeArrowheads="1"/>
          </p:cNvSpPr>
          <p:nvPr>
            <p:ph idx="1"/>
          </p:nvPr>
        </p:nvSpPr>
        <p:spPr>
          <a:xfrm>
            <a:off x="373063" y="1755775"/>
            <a:ext cx="8285162" cy="4606925"/>
          </a:xfrm>
        </p:spPr>
        <p:txBody>
          <a:bodyPr/>
          <a:lstStyle/>
          <a:p>
            <a:pPr algn="just"/>
            <a:r>
              <a:rPr lang="en-US" sz="3600" b="1">
                <a:solidFill>
                  <a:srgbClr val="A50021"/>
                </a:solidFill>
                <a:effectLst>
                  <a:outerShdw blurRad="38100" dist="38100" dir="2700000" algn="tl">
                    <a:srgbClr val="C0C0C0"/>
                  </a:outerShdw>
                </a:effectLst>
              </a:rPr>
              <a:t>Giai đoạn thi hành (Execution time)</a:t>
            </a:r>
            <a:r>
              <a:rPr lang="en-US" sz="3600">
                <a:effectLst>
                  <a:outerShdw blurRad="38100" dist="38100" dir="2700000" algn="tl">
                    <a:srgbClr val="C0C0C0"/>
                  </a:outerShdw>
                </a:effectLst>
              </a:rPr>
              <a:t>:  Nếu tiến trình có thể bị di chuyển từ </a:t>
            </a:r>
            <a:r>
              <a:rPr lang="en-US" sz="3600" smtClean="0">
                <a:effectLst>
                  <a:outerShdw blurRad="38100" dist="38100" dir="2700000" algn="tl">
                    <a:srgbClr val="C0C0C0"/>
                  </a:outerShdw>
                </a:effectLst>
              </a:rPr>
              <a:t>vùng nhớ </a:t>
            </a:r>
            <a:r>
              <a:rPr lang="en-US" sz="3600">
                <a:effectLst>
                  <a:outerShdw blurRad="38100" dist="38100" dir="2700000" algn="tl">
                    <a:srgbClr val="C0C0C0"/>
                  </a:outerShdw>
                </a:effectLst>
              </a:rPr>
              <a:t>này sang </a:t>
            </a:r>
            <a:r>
              <a:rPr lang="en-US" sz="3600" smtClean="0">
                <a:effectLst>
                  <a:outerShdw blurRad="38100" dist="38100" dir="2700000" algn="tl">
                    <a:srgbClr val="C0C0C0"/>
                  </a:outerShdw>
                </a:effectLst>
              </a:rPr>
              <a:t>vùng nhớ </a:t>
            </a:r>
            <a:r>
              <a:rPr lang="en-US" sz="3600">
                <a:effectLst>
                  <a:outerShdw blurRad="38100" dist="38100" dir="2700000" algn="tl">
                    <a:srgbClr val="C0C0C0"/>
                  </a:outerShdw>
                </a:effectLst>
              </a:rPr>
              <a:t>khác thì việc kết nối phải trì hoãn lại cho tới giai đoạn thi hành. Hầu hết các HĐH dùng PP này. </a:t>
            </a:r>
          </a:p>
        </p:txBody>
      </p:sp>
      <p:sp>
        <p:nvSpPr>
          <p:cNvPr id="4" name="Date Placeholder 3"/>
          <p:cNvSpPr>
            <a:spLocks noGrp="1"/>
          </p:cNvSpPr>
          <p:nvPr>
            <p:ph type="dt" sz="half" idx="10"/>
          </p:nvPr>
        </p:nvSpPr>
        <p:spPr/>
        <p:txBody>
          <a:bodyPr/>
          <a:lstStyle/>
          <a:p>
            <a:fld id="{45870C80-8EA3-4FE4-A7B9-050622CD209D}"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down)">
                                      <p:cBhvr>
                                        <p:cTn id="7" dur="580">
                                          <p:stCondLst>
                                            <p:cond delay="0"/>
                                          </p:stCondLst>
                                        </p:cTn>
                                        <p:tgtEl>
                                          <p:spTgt spid="223235">
                                            <p:txEl>
                                              <p:pRg st="0" end="0"/>
                                            </p:txEl>
                                          </p:spTgt>
                                        </p:tgtEl>
                                      </p:cBhvr>
                                    </p:animEffect>
                                    <p:anim calcmode="lin" valueType="num">
                                      <p:cBhvr>
                                        <p:cTn id="8" dur="1822" tmFilter="0,0; 0.14,0.36; 0.43,0.73; 0.71,0.91; 1.0,1.0">
                                          <p:stCondLst>
                                            <p:cond delay="0"/>
                                          </p:stCondLst>
                                        </p:cTn>
                                        <p:tgtEl>
                                          <p:spTgt spid="2232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32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32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32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32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3235">
                                            <p:txEl>
                                              <p:pRg st="0" end="0"/>
                                            </p:txEl>
                                          </p:spTgt>
                                        </p:tgtEl>
                                      </p:cBhvr>
                                      <p:to x="100000" y="60000"/>
                                    </p:animScale>
                                    <p:animScale>
                                      <p:cBhvr>
                                        <p:cTn id="14" dur="166" decel="50000">
                                          <p:stCondLst>
                                            <p:cond delay="676"/>
                                          </p:stCondLst>
                                        </p:cTn>
                                        <p:tgtEl>
                                          <p:spTgt spid="223235">
                                            <p:txEl>
                                              <p:pRg st="0" end="0"/>
                                            </p:txEl>
                                          </p:spTgt>
                                        </p:tgtEl>
                                      </p:cBhvr>
                                      <p:to x="100000" y="100000"/>
                                    </p:animScale>
                                    <p:animScale>
                                      <p:cBhvr>
                                        <p:cTn id="15" dur="26">
                                          <p:stCondLst>
                                            <p:cond delay="1312"/>
                                          </p:stCondLst>
                                        </p:cTn>
                                        <p:tgtEl>
                                          <p:spTgt spid="223235">
                                            <p:txEl>
                                              <p:pRg st="0" end="0"/>
                                            </p:txEl>
                                          </p:spTgt>
                                        </p:tgtEl>
                                      </p:cBhvr>
                                      <p:to x="100000" y="80000"/>
                                    </p:animScale>
                                    <p:animScale>
                                      <p:cBhvr>
                                        <p:cTn id="16" dur="166" decel="50000">
                                          <p:stCondLst>
                                            <p:cond delay="1338"/>
                                          </p:stCondLst>
                                        </p:cTn>
                                        <p:tgtEl>
                                          <p:spTgt spid="223235">
                                            <p:txEl>
                                              <p:pRg st="0" end="0"/>
                                            </p:txEl>
                                          </p:spTgt>
                                        </p:tgtEl>
                                      </p:cBhvr>
                                      <p:to x="100000" y="100000"/>
                                    </p:animScale>
                                    <p:animScale>
                                      <p:cBhvr>
                                        <p:cTn id="17" dur="26">
                                          <p:stCondLst>
                                            <p:cond delay="1642"/>
                                          </p:stCondLst>
                                        </p:cTn>
                                        <p:tgtEl>
                                          <p:spTgt spid="223235">
                                            <p:txEl>
                                              <p:pRg st="0" end="0"/>
                                            </p:txEl>
                                          </p:spTgt>
                                        </p:tgtEl>
                                      </p:cBhvr>
                                      <p:to x="100000" y="90000"/>
                                    </p:animScale>
                                    <p:animScale>
                                      <p:cBhvr>
                                        <p:cTn id="18" dur="166" decel="50000">
                                          <p:stCondLst>
                                            <p:cond delay="1668"/>
                                          </p:stCondLst>
                                        </p:cTn>
                                        <p:tgtEl>
                                          <p:spTgt spid="223235">
                                            <p:txEl>
                                              <p:pRg st="0" end="0"/>
                                            </p:txEl>
                                          </p:spTgt>
                                        </p:tgtEl>
                                      </p:cBhvr>
                                      <p:to x="100000" y="100000"/>
                                    </p:animScale>
                                    <p:animScale>
                                      <p:cBhvr>
                                        <p:cTn id="19" dur="26">
                                          <p:stCondLst>
                                            <p:cond delay="1808"/>
                                          </p:stCondLst>
                                        </p:cTn>
                                        <p:tgtEl>
                                          <p:spTgt spid="223235">
                                            <p:txEl>
                                              <p:pRg st="0" end="0"/>
                                            </p:txEl>
                                          </p:spTgt>
                                        </p:tgtEl>
                                      </p:cBhvr>
                                      <p:to x="100000" y="95000"/>
                                    </p:animScale>
                                    <p:animScale>
                                      <p:cBhvr>
                                        <p:cTn id="20" dur="166" decel="50000">
                                          <p:stCondLst>
                                            <p:cond delay="1834"/>
                                          </p:stCondLst>
                                        </p:cTn>
                                        <p:tgtEl>
                                          <p:spTgt spid="22323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665163" y="363538"/>
            <a:ext cx="7750175" cy="974725"/>
          </a:xfrm>
        </p:spPr>
        <p:txBody>
          <a:bodyPr/>
          <a:lstStyle/>
          <a:p>
            <a:pPr algn="ctr"/>
            <a:r>
              <a:rPr lang="en-US">
                <a:solidFill>
                  <a:srgbClr val="FF0000"/>
                </a:solidFill>
                <a:effectLst>
                  <a:outerShdw blurRad="38100" dist="38100" dir="2700000" algn="tl">
                    <a:srgbClr val="C0C0C0"/>
                  </a:outerShdw>
                </a:effectLst>
              </a:rPr>
              <a:t>Không gian địa chỉ logic và vật lí</a:t>
            </a:r>
          </a:p>
        </p:txBody>
      </p:sp>
      <p:sp>
        <p:nvSpPr>
          <p:cNvPr id="224259" name="Rectangle 3"/>
          <p:cNvSpPr>
            <a:spLocks noGrp="1" noChangeArrowheads="1"/>
          </p:cNvSpPr>
          <p:nvPr>
            <p:ph idx="1"/>
          </p:nvPr>
        </p:nvSpPr>
        <p:spPr>
          <a:xfrm>
            <a:off x="373063" y="1889126"/>
            <a:ext cx="8285162" cy="4252368"/>
          </a:xfrm>
        </p:spPr>
        <p:txBody>
          <a:bodyPr/>
          <a:lstStyle/>
          <a:p>
            <a:pPr algn="just">
              <a:buSzPct val="140000"/>
              <a:buFont typeface="Wingdings" pitchFamily="2" charset="2"/>
              <a:buChar char="§"/>
            </a:pPr>
            <a:r>
              <a:rPr lang="en-US" sz="3600">
                <a:solidFill>
                  <a:srgbClr val="FF0000"/>
                </a:solidFill>
                <a:effectLst>
                  <a:outerShdw blurRad="38100" dist="38100" dir="2700000" algn="tl">
                    <a:srgbClr val="C0C0C0"/>
                  </a:outerShdw>
                </a:effectLst>
              </a:rPr>
              <a:t>Địa chỉ lôgic </a:t>
            </a:r>
            <a:r>
              <a:rPr lang="en-US" sz="3600" smtClean="0">
                <a:solidFill>
                  <a:srgbClr val="FF0000"/>
                </a:solidFill>
                <a:effectLst>
                  <a:outerShdw blurRad="38100" dist="38100" dir="2700000" algn="tl">
                    <a:srgbClr val="C0C0C0"/>
                  </a:outerShdw>
                </a:effectLst>
              </a:rPr>
              <a:t>(địa </a:t>
            </a:r>
            <a:r>
              <a:rPr lang="en-US" sz="3600">
                <a:solidFill>
                  <a:srgbClr val="FF0000"/>
                </a:solidFill>
                <a:effectLst>
                  <a:outerShdw blurRad="38100" dist="38100" dir="2700000" algn="tl">
                    <a:srgbClr val="C0C0C0"/>
                  </a:outerShdw>
                </a:effectLst>
              </a:rPr>
              <a:t>chỉ tương </a:t>
            </a:r>
            <a:r>
              <a:rPr lang="en-US" sz="3600" smtClean="0">
                <a:solidFill>
                  <a:srgbClr val="FF0000"/>
                </a:solidFill>
                <a:effectLst>
                  <a:outerShdw blurRad="38100" dist="38100" dir="2700000" algn="tl">
                    <a:srgbClr val="C0C0C0"/>
                  </a:outerShdw>
                </a:effectLst>
              </a:rPr>
              <a:t>đối): </a:t>
            </a:r>
            <a:r>
              <a:rPr lang="en-US" sz="3600">
                <a:effectLst>
                  <a:outerShdw blurRad="38100" dist="38100" dir="2700000" algn="tl">
                    <a:srgbClr val="C0C0C0"/>
                  </a:outerShdw>
                </a:effectLst>
              </a:rPr>
              <a:t>Là</a:t>
            </a:r>
            <a:r>
              <a:rPr lang="en-US" sz="3600">
                <a:solidFill>
                  <a:srgbClr val="FF0000"/>
                </a:solidFill>
                <a:effectLst>
                  <a:outerShdw blurRad="38100" dist="38100" dir="2700000" algn="tl">
                    <a:srgbClr val="C0C0C0"/>
                  </a:outerShdw>
                </a:effectLst>
              </a:rPr>
              <a:t> </a:t>
            </a:r>
            <a:r>
              <a:rPr lang="en-US" sz="3600">
                <a:effectLst>
                  <a:outerShdw blurRad="38100" dist="38100" dir="2700000" algn="tl">
                    <a:srgbClr val="C0C0C0"/>
                  </a:outerShdw>
                </a:effectLst>
              </a:rPr>
              <a:t>địa chỉ được tạo ra khi biên dịch chương trình nguồn. </a:t>
            </a:r>
            <a:r>
              <a:rPr lang="en-US" sz="3600" smtClean="0">
                <a:effectLst>
                  <a:outerShdw blurRad="38100" dist="38100" dir="2700000" algn="tl">
                    <a:srgbClr val="C0C0C0"/>
                  </a:outerShdw>
                </a:effectLst>
              </a:rPr>
              <a:t> </a:t>
            </a:r>
            <a:endParaRPr lang="en-US" sz="3600">
              <a:solidFill>
                <a:srgbClr val="FF0000"/>
              </a:solidFill>
              <a:effectLst>
                <a:outerShdw blurRad="38100" dist="38100" dir="2700000" algn="tl">
                  <a:srgbClr val="C0C0C0"/>
                </a:outerShdw>
              </a:effectLst>
            </a:endParaRPr>
          </a:p>
          <a:p>
            <a:pPr algn="just">
              <a:buSzPct val="150000"/>
              <a:buFont typeface="Wingdings" pitchFamily="2" charset="2"/>
              <a:buChar char="§"/>
            </a:pPr>
            <a:r>
              <a:rPr lang="en-US" sz="3600">
                <a:solidFill>
                  <a:srgbClr val="FF0000"/>
                </a:solidFill>
                <a:effectLst>
                  <a:outerShdw blurRad="38100" dist="38100" dir="2700000" algn="tl">
                    <a:srgbClr val="C0C0C0"/>
                  </a:outerShdw>
                </a:effectLst>
              </a:rPr>
              <a:t>Địa chỉ vật lí </a:t>
            </a:r>
            <a:r>
              <a:rPr lang="en-US" sz="3600" smtClean="0">
                <a:solidFill>
                  <a:srgbClr val="FF0000"/>
                </a:solidFill>
                <a:effectLst>
                  <a:outerShdw blurRad="38100" dist="38100" dir="2700000" algn="tl">
                    <a:srgbClr val="C0C0C0"/>
                  </a:outerShdw>
                </a:effectLst>
              </a:rPr>
              <a:t>(địa </a:t>
            </a:r>
            <a:r>
              <a:rPr lang="en-US" sz="3600">
                <a:solidFill>
                  <a:srgbClr val="FF0000"/>
                </a:solidFill>
                <a:effectLst>
                  <a:outerShdw blurRad="38100" dist="38100" dir="2700000" algn="tl">
                    <a:srgbClr val="C0C0C0"/>
                  </a:outerShdw>
                </a:effectLst>
              </a:rPr>
              <a:t>chỉ tuyệt </a:t>
            </a:r>
            <a:r>
              <a:rPr lang="en-US" sz="3600" smtClean="0">
                <a:solidFill>
                  <a:srgbClr val="FF0000"/>
                </a:solidFill>
                <a:effectLst>
                  <a:outerShdw blurRad="38100" dist="38100" dir="2700000" algn="tl">
                    <a:srgbClr val="C0C0C0"/>
                  </a:outerShdw>
                </a:effectLst>
              </a:rPr>
              <a:t>đối): </a:t>
            </a:r>
            <a:r>
              <a:rPr lang="en-US" sz="3600">
                <a:effectLst>
                  <a:outerShdw blurRad="38100" dist="38100" dir="2700000" algn="tl">
                    <a:srgbClr val="C0C0C0"/>
                  </a:outerShdw>
                </a:effectLst>
              </a:rPr>
              <a:t>Là </a:t>
            </a:r>
            <a:r>
              <a:rPr lang="en-US" sz="3600" smtClean="0">
                <a:effectLst>
                  <a:outerShdw blurRad="38100" dist="38100" dir="2700000" algn="tl">
                    <a:srgbClr val="C0C0C0"/>
                  </a:outerShdw>
                </a:effectLst>
              </a:rPr>
              <a:t>địa </a:t>
            </a:r>
            <a:r>
              <a:rPr lang="en-US" sz="3600">
                <a:effectLst>
                  <a:outerShdw blurRad="38100" dist="38100" dir="2700000" algn="tl">
                    <a:srgbClr val="C0C0C0"/>
                  </a:outerShdw>
                </a:effectLst>
              </a:rPr>
              <a:t>chỉ xác định trong bộ </a:t>
            </a:r>
            <a:r>
              <a:rPr lang="en-US" sz="3600" smtClean="0">
                <a:effectLst>
                  <a:outerShdw blurRad="38100" dist="38100" dir="2700000" algn="tl">
                    <a:srgbClr val="C0C0C0"/>
                  </a:outerShdw>
                </a:effectLst>
              </a:rPr>
              <a:t>nhớ vật lí. </a:t>
            </a:r>
            <a:endParaRPr lang="en-US" sz="3600">
              <a:effectLst>
                <a:outerShdw blurRad="38100" dist="38100" dir="2700000" algn="tl">
                  <a:srgbClr val="C0C0C0"/>
                </a:outerShdw>
              </a:effectLst>
            </a:endParaRPr>
          </a:p>
        </p:txBody>
      </p:sp>
      <p:sp>
        <p:nvSpPr>
          <p:cNvPr id="4" name="Date Placeholder 3"/>
          <p:cNvSpPr>
            <a:spLocks noGrp="1"/>
          </p:cNvSpPr>
          <p:nvPr>
            <p:ph type="dt" sz="half" idx="10"/>
          </p:nvPr>
        </p:nvSpPr>
        <p:spPr/>
        <p:txBody>
          <a:bodyPr/>
          <a:lstStyle/>
          <a:p>
            <a:fld id="{A8E2D360-7186-4BC0-907B-B143B0FB94DC}"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wipe(down)">
                                      <p:cBhvr>
                                        <p:cTn id="7" dur="580">
                                          <p:stCondLst>
                                            <p:cond delay="0"/>
                                          </p:stCondLst>
                                        </p:cTn>
                                        <p:tgtEl>
                                          <p:spTgt spid="224259">
                                            <p:txEl>
                                              <p:pRg st="0" end="0"/>
                                            </p:txEl>
                                          </p:spTgt>
                                        </p:tgtEl>
                                      </p:cBhvr>
                                    </p:animEffect>
                                    <p:anim calcmode="lin" valueType="num">
                                      <p:cBhvr>
                                        <p:cTn id="8" dur="1822" tmFilter="0,0; 0.14,0.36; 0.43,0.73; 0.71,0.91; 1.0,1.0">
                                          <p:stCondLst>
                                            <p:cond delay="0"/>
                                          </p:stCondLst>
                                        </p:cTn>
                                        <p:tgtEl>
                                          <p:spTgt spid="2242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42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42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42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42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4259">
                                            <p:txEl>
                                              <p:pRg st="0" end="0"/>
                                            </p:txEl>
                                          </p:spTgt>
                                        </p:tgtEl>
                                      </p:cBhvr>
                                      <p:to x="100000" y="60000"/>
                                    </p:animScale>
                                    <p:animScale>
                                      <p:cBhvr>
                                        <p:cTn id="14" dur="166" decel="50000">
                                          <p:stCondLst>
                                            <p:cond delay="676"/>
                                          </p:stCondLst>
                                        </p:cTn>
                                        <p:tgtEl>
                                          <p:spTgt spid="224259">
                                            <p:txEl>
                                              <p:pRg st="0" end="0"/>
                                            </p:txEl>
                                          </p:spTgt>
                                        </p:tgtEl>
                                      </p:cBhvr>
                                      <p:to x="100000" y="100000"/>
                                    </p:animScale>
                                    <p:animScale>
                                      <p:cBhvr>
                                        <p:cTn id="15" dur="26">
                                          <p:stCondLst>
                                            <p:cond delay="1312"/>
                                          </p:stCondLst>
                                        </p:cTn>
                                        <p:tgtEl>
                                          <p:spTgt spid="224259">
                                            <p:txEl>
                                              <p:pRg st="0" end="0"/>
                                            </p:txEl>
                                          </p:spTgt>
                                        </p:tgtEl>
                                      </p:cBhvr>
                                      <p:to x="100000" y="80000"/>
                                    </p:animScale>
                                    <p:animScale>
                                      <p:cBhvr>
                                        <p:cTn id="16" dur="166" decel="50000">
                                          <p:stCondLst>
                                            <p:cond delay="1338"/>
                                          </p:stCondLst>
                                        </p:cTn>
                                        <p:tgtEl>
                                          <p:spTgt spid="224259">
                                            <p:txEl>
                                              <p:pRg st="0" end="0"/>
                                            </p:txEl>
                                          </p:spTgt>
                                        </p:tgtEl>
                                      </p:cBhvr>
                                      <p:to x="100000" y="100000"/>
                                    </p:animScale>
                                    <p:animScale>
                                      <p:cBhvr>
                                        <p:cTn id="17" dur="26">
                                          <p:stCondLst>
                                            <p:cond delay="1642"/>
                                          </p:stCondLst>
                                        </p:cTn>
                                        <p:tgtEl>
                                          <p:spTgt spid="224259">
                                            <p:txEl>
                                              <p:pRg st="0" end="0"/>
                                            </p:txEl>
                                          </p:spTgt>
                                        </p:tgtEl>
                                      </p:cBhvr>
                                      <p:to x="100000" y="90000"/>
                                    </p:animScale>
                                    <p:animScale>
                                      <p:cBhvr>
                                        <p:cTn id="18" dur="166" decel="50000">
                                          <p:stCondLst>
                                            <p:cond delay="1668"/>
                                          </p:stCondLst>
                                        </p:cTn>
                                        <p:tgtEl>
                                          <p:spTgt spid="224259">
                                            <p:txEl>
                                              <p:pRg st="0" end="0"/>
                                            </p:txEl>
                                          </p:spTgt>
                                        </p:tgtEl>
                                      </p:cBhvr>
                                      <p:to x="100000" y="100000"/>
                                    </p:animScale>
                                    <p:animScale>
                                      <p:cBhvr>
                                        <p:cTn id="19" dur="26">
                                          <p:stCondLst>
                                            <p:cond delay="1808"/>
                                          </p:stCondLst>
                                        </p:cTn>
                                        <p:tgtEl>
                                          <p:spTgt spid="224259">
                                            <p:txEl>
                                              <p:pRg st="0" end="0"/>
                                            </p:txEl>
                                          </p:spTgt>
                                        </p:tgtEl>
                                      </p:cBhvr>
                                      <p:to x="100000" y="95000"/>
                                    </p:animScale>
                                    <p:animScale>
                                      <p:cBhvr>
                                        <p:cTn id="20" dur="166" decel="50000">
                                          <p:stCondLst>
                                            <p:cond delay="1834"/>
                                          </p:stCondLst>
                                        </p:cTn>
                                        <p:tgtEl>
                                          <p:spTgt spid="2242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4259">
                                            <p:txEl>
                                              <p:pRg st="1" end="1"/>
                                            </p:txEl>
                                          </p:spTgt>
                                        </p:tgtEl>
                                        <p:attrNameLst>
                                          <p:attrName>style.visibility</p:attrName>
                                        </p:attrNameLst>
                                      </p:cBhvr>
                                      <p:to>
                                        <p:strVal val="visible"/>
                                      </p:to>
                                    </p:set>
                                    <p:animEffect transition="in" filter="wipe(down)">
                                      <p:cBhvr>
                                        <p:cTn id="25" dur="580">
                                          <p:stCondLst>
                                            <p:cond delay="0"/>
                                          </p:stCondLst>
                                        </p:cTn>
                                        <p:tgtEl>
                                          <p:spTgt spid="224259">
                                            <p:txEl>
                                              <p:pRg st="1" end="1"/>
                                            </p:txEl>
                                          </p:spTgt>
                                        </p:tgtEl>
                                      </p:cBhvr>
                                    </p:animEffect>
                                    <p:anim calcmode="lin" valueType="num">
                                      <p:cBhvr>
                                        <p:cTn id="26" dur="1822" tmFilter="0,0; 0.14,0.36; 0.43,0.73; 0.71,0.91; 1.0,1.0">
                                          <p:stCondLst>
                                            <p:cond delay="0"/>
                                          </p:stCondLst>
                                        </p:cTn>
                                        <p:tgtEl>
                                          <p:spTgt spid="2242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42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42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42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42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4259">
                                            <p:txEl>
                                              <p:pRg st="1" end="1"/>
                                            </p:txEl>
                                          </p:spTgt>
                                        </p:tgtEl>
                                      </p:cBhvr>
                                      <p:to x="100000" y="60000"/>
                                    </p:animScale>
                                    <p:animScale>
                                      <p:cBhvr>
                                        <p:cTn id="32" dur="166" decel="50000">
                                          <p:stCondLst>
                                            <p:cond delay="676"/>
                                          </p:stCondLst>
                                        </p:cTn>
                                        <p:tgtEl>
                                          <p:spTgt spid="224259">
                                            <p:txEl>
                                              <p:pRg st="1" end="1"/>
                                            </p:txEl>
                                          </p:spTgt>
                                        </p:tgtEl>
                                      </p:cBhvr>
                                      <p:to x="100000" y="100000"/>
                                    </p:animScale>
                                    <p:animScale>
                                      <p:cBhvr>
                                        <p:cTn id="33" dur="26">
                                          <p:stCondLst>
                                            <p:cond delay="1312"/>
                                          </p:stCondLst>
                                        </p:cTn>
                                        <p:tgtEl>
                                          <p:spTgt spid="224259">
                                            <p:txEl>
                                              <p:pRg st="1" end="1"/>
                                            </p:txEl>
                                          </p:spTgt>
                                        </p:tgtEl>
                                      </p:cBhvr>
                                      <p:to x="100000" y="80000"/>
                                    </p:animScale>
                                    <p:animScale>
                                      <p:cBhvr>
                                        <p:cTn id="34" dur="166" decel="50000">
                                          <p:stCondLst>
                                            <p:cond delay="1338"/>
                                          </p:stCondLst>
                                        </p:cTn>
                                        <p:tgtEl>
                                          <p:spTgt spid="224259">
                                            <p:txEl>
                                              <p:pRg st="1" end="1"/>
                                            </p:txEl>
                                          </p:spTgt>
                                        </p:tgtEl>
                                      </p:cBhvr>
                                      <p:to x="100000" y="100000"/>
                                    </p:animScale>
                                    <p:animScale>
                                      <p:cBhvr>
                                        <p:cTn id="35" dur="26">
                                          <p:stCondLst>
                                            <p:cond delay="1642"/>
                                          </p:stCondLst>
                                        </p:cTn>
                                        <p:tgtEl>
                                          <p:spTgt spid="224259">
                                            <p:txEl>
                                              <p:pRg st="1" end="1"/>
                                            </p:txEl>
                                          </p:spTgt>
                                        </p:tgtEl>
                                      </p:cBhvr>
                                      <p:to x="100000" y="90000"/>
                                    </p:animScale>
                                    <p:animScale>
                                      <p:cBhvr>
                                        <p:cTn id="36" dur="166" decel="50000">
                                          <p:stCondLst>
                                            <p:cond delay="1668"/>
                                          </p:stCondLst>
                                        </p:cTn>
                                        <p:tgtEl>
                                          <p:spTgt spid="224259">
                                            <p:txEl>
                                              <p:pRg st="1" end="1"/>
                                            </p:txEl>
                                          </p:spTgt>
                                        </p:tgtEl>
                                      </p:cBhvr>
                                      <p:to x="100000" y="100000"/>
                                    </p:animScale>
                                    <p:animScale>
                                      <p:cBhvr>
                                        <p:cTn id="37" dur="26">
                                          <p:stCondLst>
                                            <p:cond delay="1808"/>
                                          </p:stCondLst>
                                        </p:cTn>
                                        <p:tgtEl>
                                          <p:spTgt spid="224259">
                                            <p:txEl>
                                              <p:pRg st="1" end="1"/>
                                            </p:txEl>
                                          </p:spTgt>
                                        </p:tgtEl>
                                      </p:cBhvr>
                                      <p:to x="100000" y="95000"/>
                                    </p:animScale>
                                    <p:animScale>
                                      <p:cBhvr>
                                        <p:cTn id="38" dur="166" decel="50000">
                                          <p:stCondLst>
                                            <p:cond delay="1834"/>
                                          </p:stCondLst>
                                        </p:cTn>
                                        <p:tgtEl>
                                          <p:spTgt spid="22425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65163" y="363538"/>
            <a:ext cx="7750175" cy="974725"/>
          </a:xfrm>
        </p:spPr>
        <p:txBody>
          <a:bodyPr/>
          <a:lstStyle/>
          <a:p>
            <a:pPr algn="ctr"/>
            <a:r>
              <a:rPr lang="en-US">
                <a:solidFill>
                  <a:srgbClr val="FF0000"/>
                </a:solidFill>
                <a:effectLst>
                  <a:outerShdw blurRad="38100" dist="38100" dir="2700000" algn="tl">
                    <a:srgbClr val="C0C0C0"/>
                  </a:outerShdw>
                </a:effectLst>
              </a:rPr>
              <a:t>Không gian địa chỉ logic và vật lí</a:t>
            </a:r>
          </a:p>
        </p:txBody>
      </p:sp>
      <p:sp>
        <p:nvSpPr>
          <p:cNvPr id="264195" name="Rectangle 3"/>
          <p:cNvSpPr>
            <a:spLocks noGrp="1" noChangeArrowheads="1"/>
          </p:cNvSpPr>
          <p:nvPr>
            <p:ph idx="1"/>
          </p:nvPr>
        </p:nvSpPr>
        <p:spPr>
          <a:xfrm>
            <a:off x="373063" y="1889125"/>
            <a:ext cx="8285162" cy="4968875"/>
          </a:xfrm>
        </p:spPr>
        <p:txBody>
          <a:bodyPr/>
          <a:lstStyle/>
          <a:p>
            <a:pPr algn="just">
              <a:buSzPct val="150000"/>
              <a:buFont typeface="Wingdings" pitchFamily="2" charset="2"/>
              <a:buChar char="§"/>
            </a:pPr>
            <a:r>
              <a:rPr lang="en-US" sz="3600">
                <a:effectLst>
                  <a:outerShdw blurRad="38100" dist="38100" dir="2700000" algn="tl">
                    <a:srgbClr val="C0C0C0"/>
                  </a:outerShdw>
                </a:effectLst>
              </a:rPr>
              <a:t>Mỗi địa chỉ lôgic </a:t>
            </a:r>
            <a:r>
              <a:rPr lang="en-US" sz="3600" smtClean="0">
                <a:effectLst>
                  <a:outerShdw blurRad="38100" dist="38100" dir="2700000" algn="tl">
                    <a:srgbClr val="C0C0C0"/>
                  </a:outerShdw>
                </a:effectLst>
              </a:rPr>
              <a:t>được ánh xạ tới </a:t>
            </a:r>
            <a:r>
              <a:rPr lang="en-US" sz="3600">
                <a:effectLst>
                  <a:outerShdw blurRad="38100" dist="38100" dir="2700000" algn="tl">
                    <a:srgbClr val="C0C0C0"/>
                  </a:outerShdw>
                </a:effectLst>
              </a:rPr>
              <a:t>một địa chỉ vật lí. Tập các địa chỉ lôgic được gọi là không gian địa chỉ lôgic, tập tất cả các địa chỉ vật lí tương ứng được gọi là không gian địa chỉ vật lí.</a:t>
            </a:r>
          </a:p>
        </p:txBody>
      </p:sp>
      <p:sp>
        <p:nvSpPr>
          <p:cNvPr id="4" name="Date Placeholder 3"/>
          <p:cNvSpPr>
            <a:spLocks noGrp="1"/>
          </p:cNvSpPr>
          <p:nvPr>
            <p:ph type="dt" sz="half" idx="10"/>
          </p:nvPr>
        </p:nvSpPr>
        <p:spPr/>
        <p:txBody>
          <a:bodyPr/>
          <a:lstStyle/>
          <a:p>
            <a:fld id="{D5BB37D8-09E3-4950-9B85-97121349847B}"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wipe(down)">
                                      <p:cBhvr>
                                        <p:cTn id="7" dur="580">
                                          <p:stCondLst>
                                            <p:cond delay="0"/>
                                          </p:stCondLst>
                                        </p:cTn>
                                        <p:tgtEl>
                                          <p:spTgt spid="264195">
                                            <p:txEl>
                                              <p:pRg st="0" end="0"/>
                                            </p:txEl>
                                          </p:spTgt>
                                        </p:tgtEl>
                                      </p:cBhvr>
                                    </p:animEffect>
                                    <p:anim calcmode="lin" valueType="num">
                                      <p:cBhvr>
                                        <p:cTn id="8" dur="1822" tmFilter="0,0; 0.14,0.36; 0.43,0.73; 0.71,0.91; 1.0,1.0">
                                          <p:stCondLst>
                                            <p:cond delay="0"/>
                                          </p:stCondLst>
                                        </p:cTn>
                                        <p:tgtEl>
                                          <p:spTgt spid="26419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419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419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419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419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4195">
                                            <p:txEl>
                                              <p:pRg st="0" end="0"/>
                                            </p:txEl>
                                          </p:spTgt>
                                        </p:tgtEl>
                                      </p:cBhvr>
                                      <p:to x="100000" y="60000"/>
                                    </p:animScale>
                                    <p:animScale>
                                      <p:cBhvr>
                                        <p:cTn id="14" dur="166" decel="50000">
                                          <p:stCondLst>
                                            <p:cond delay="676"/>
                                          </p:stCondLst>
                                        </p:cTn>
                                        <p:tgtEl>
                                          <p:spTgt spid="264195">
                                            <p:txEl>
                                              <p:pRg st="0" end="0"/>
                                            </p:txEl>
                                          </p:spTgt>
                                        </p:tgtEl>
                                      </p:cBhvr>
                                      <p:to x="100000" y="100000"/>
                                    </p:animScale>
                                    <p:animScale>
                                      <p:cBhvr>
                                        <p:cTn id="15" dur="26">
                                          <p:stCondLst>
                                            <p:cond delay="1312"/>
                                          </p:stCondLst>
                                        </p:cTn>
                                        <p:tgtEl>
                                          <p:spTgt spid="264195">
                                            <p:txEl>
                                              <p:pRg st="0" end="0"/>
                                            </p:txEl>
                                          </p:spTgt>
                                        </p:tgtEl>
                                      </p:cBhvr>
                                      <p:to x="100000" y="80000"/>
                                    </p:animScale>
                                    <p:animScale>
                                      <p:cBhvr>
                                        <p:cTn id="16" dur="166" decel="50000">
                                          <p:stCondLst>
                                            <p:cond delay="1338"/>
                                          </p:stCondLst>
                                        </p:cTn>
                                        <p:tgtEl>
                                          <p:spTgt spid="264195">
                                            <p:txEl>
                                              <p:pRg st="0" end="0"/>
                                            </p:txEl>
                                          </p:spTgt>
                                        </p:tgtEl>
                                      </p:cBhvr>
                                      <p:to x="100000" y="100000"/>
                                    </p:animScale>
                                    <p:animScale>
                                      <p:cBhvr>
                                        <p:cTn id="17" dur="26">
                                          <p:stCondLst>
                                            <p:cond delay="1642"/>
                                          </p:stCondLst>
                                        </p:cTn>
                                        <p:tgtEl>
                                          <p:spTgt spid="264195">
                                            <p:txEl>
                                              <p:pRg st="0" end="0"/>
                                            </p:txEl>
                                          </p:spTgt>
                                        </p:tgtEl>
                                      </p:cBhvr>
                                      <p:to x="100000" y="90000"/>
                                    </p:animScale>
                                    <p:animScale>
                                      <p:cBhvr>
                                        <p:cTn id="18" dur="166" decel="50000">
                                          <p:stCondLst>
                                            <p:cond delay="1668"/>
                                          </p:stCondLst>
                                        </p:cTn>
                                        <p:tgtEl>
                                          <p:spTgt spid="264195">
                                            <p:txEl>
                                              <p:pRg st="0" end="0"/>
                                            </p:txEl>
                                          </p:spTgt>
                                        </p:tgtEl>
                                      </p:cBhvr>
                                      <p:to x="100000" y="100000"/>
                                    </p:animScale>
                                    <p:animScale>
                                      <p:cBhvr>
                                        <p:cTn id="19" dur="26">
                                          <p:stCondLst>
                                            <p:cond delay="1808"/>
                                          </p:stCondLst>
                                        </p:cTn>
                                        <p:tgtEl>
                                          <p:spTgt spid="264195">
                                            <p:txEl>
                                              <p:pRg st="0" end="0"/>
                                            </p:txEl>
                                          </p:spTgt>
                                        </p:tgtEl>
                                      </p:cBhvr>
                                      <p:to x="100000" y="95000"/>
                                    </p:animScale>
                                    <p:animScale>
                                      <p:cBhvr>
                                        <p:cTn id="20" dur="166" decel="50000">
                                          <p:stCondLst>
                                            <p:cond delay="1834"/>
                                          </p:stCondLst>
                                        </p:cTn>
                                        <p:tgtEl>
                                          <p:spTgt spid="26419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09433" y="268288"/>
            <a:ext cx="8024955" cy="784225"/>
          </a:xfrm>
        </p:spPr>
        <p:txBody>
          <a:bodyPr/>
          <a:lstStyle/>
          <a:p>
            <a:pPr algn="ctr"/>
            <a:r>
              <a:rPr lang="en-US">
                <a:solidFill>
                  <a:srgbClr val="FF0000"/>
                </a:solidFill>
                <a:effectLst>
                  <a:outerShdw blurRad="38100" dist="38100" dir="2700000" algn="tl">
                    <a:srgbClr val="C0C0C0"/>
                  </a:outerShdw>
                </a:effectLst>
              </a:rPr>
              <a:t>Không gian địa chỉ logic và vật lí</a:t>
            </a:r>
          </a:p>
        </p:txBody>
      </p:sp>
      <p:sp>
        <p:nvSpPr>
          <p:cNvPr id="225283" name="Rectangle 3"/>
          <p:cNvSpPr>
            <a:spLocks noGrp="1" noChangeArrowheads="1"/>
          </p:cNvSpPr>
          <p:nvPr>
            <p:ph idx="1"/>
          </p:nvPr>
        </p:nvSpPr>
        <p:spPr>
          <a:xfrm>
            <a:off x="373063" y="1508125"/>
            <a:ext cx="8285162" cy="4968875"/>
          </a:xfrm>
        </p:spPr>
        <p:txBody>
          <a:bodyPr/>
          <a:lstStyle/>
          <a:p>
            <a:pPr algn="just">
              <a:buSzPct val="150000"/>
              <a:buFont typeface="Wingdings" pitchFamily="2" charset="2"/>
              <a:buChar char="§"/>
            </a:pPr>
            <a:r>
              <a:rPr lang="en-US" sz="3600">
                <a:effectLst>
                  <a:outerShdw blurRad="38100" dist="38100" dir="2700000" algn="tl">
                    <a:srgbClr val="C0C0C0"/>
                  </a:outerShdw>
                </a:effectLst>
              </a:rPr>
              <a:t>Việc ánh xạ tại thời điểm thực thi một địa chỉ lôgic tới một địa chỉ vật lí được thực hiện bởi một đơn vị phần cứng được gọi là "đơn vị quản lí bộ nhớ - Memory Management Unit (MMU)". </a:t>
            </a:r>
            <a:endParaRPr lang="en-US" sz="3600" smtClean="0">
              <a:effectLst>
                <a:outerShdw blurRad="38100" dist="38100" dir="2700000" algn="tl">
                  <a:srgbClr val="C0C0C0"/>
                </a:outerShdw>
              </a:effectLst>
            </a:endParaRPr>
          </a:p>
          <a:p>
            <a:pPr algn="just">
              <a:buSzPct val="150000"/>
              <a:buFont typeface="Wingdings" pitchFamily="2" charset="2"/>
              <a:buChar char="§"/>
            </a:pPr>
            <a:r>
              <a:rPr lang="en-US" sz="3600" smtClean="0">
                <a:effectLst>
                  <a:outerShdw blurRad="38100" dist="38100" dir="2700000" algn="tl">
                    <a:srgbClr val="C0C0C0"/>
                  </a:outerShdw>
                </a:effectLst>
              </a:rPr>
              <a:t>Cơ </a:t>
            </a:r>
            <a:r>
              <a:rPr lang="en-US" sz="3600">
                <a:effectLst>
                  <a:outerShdw blurRad="38100" dist="38100" dir="2700000" algn="tl">
                    <a:srgbClr val="C0C0C0"/>
                  </a:outerShdw>
                </a:effectLst>
              </a:rPr>
              <a:t>chế chuyển đổi được minh họa trong hình 4.2.</a:t>
            </a:r>
          </a:p>
        </p:txBody>
      </p:sp>
      <p:sp>
        <p:nvSpPr>
          <p:cNvPr id="4" name="Date Placeholder 3"/>
          <p:cNvSpPr>
            <a:spLocks noGrp="1"/>
          </p:cNvSpPr>
          <p:nvPr>
            <p:ph type="dt" sz="half" idx="10"/>
          </p:nvPr>
        </p:nvSpPr>
        <p:spPr/>
        <p:txBody>
          <a:bodyPr/>
          <a:lstStyle/>
          <a:p>
            <a:fld id="{099B50B9-AF14-4E19-8BE7-48AA4BAAE2D0}"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wipe(down)">
                                      <p:cBhvr>
                                        <p:cTn id="7" dur="580">
                                          <p:stCondLst>
                                            <p:cond delay="0"/>
                                          </p:stCondLst>
                                        </p:cTn>
                                        <p:tgtEl>
                                          <p:spTgt spid="225283">
                                            <p:txEl>
                                              <p:pRg st="0" end="0"/>
                                            </p:txEl>
                                          </p:spTgt>
                                        </p:tgtEl>
                                      </p:cBhvr>
                                    </p:animEffect>
                                    <p:anim calcmode="lin" valueType="num">
                                      <p:cBhvr>
                                        <p:cTn id="8" dur="1822" tmFilter="0,0; 0.14,0.36; 0.43,0.73; 0.71,0.91; 1.0,1.0">
                                          <p:stCondLst>
                                            <p:cond delay="0"/>
                                          </p:stCondLst>
                                        </p:cTn>
                                        <p:tgtEl>
                                          <p:spTgt spid="22528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528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528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528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528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5283">
                                            <p:txEl>
                                              <p:pRg st="0" end="0"/>
                                            </p:txEl>
                                          </p:spTgt>
                                        </p:tgtEl>
                                      </p:cBhvr>
                                      <p:to x="100000" y="60000"/>
                                    </p:animScale>
                                    <p:animScale>
                                      <p:cBhvr>
                                        <p:cTn id="14" dur="166" decel="50000">
                                          <p:stCondLst>
                                            <p:cond delay="676"/>
                                          </p:stCondLst>
                                        </p:cTn>
                                        <p:tgtEl>
                                          <p:spTgt spid="225283">
                                            <p:txEl>
                                              <p:pRg st="0" end="0"/>
                                            </p:txEl>
                                          </p:spTgt>
                                        </p:tgtEl>
                                      </p:cBhvr>
                                      <p:to x="100000" y="100000"/>
                                    </p:animScale>
                                    <p:animScale>
                                      <p:cBhvr>
                                        <p:cTn id="15" dur="26">
                                          <p:stCondLst>
                                            <p:cond delay="1312"/>
                                          </p:stCondLst>
                                        </p:cTn>
                                        <p:tgtEl>
                                          <p:spTgt spid="225283">
                                            <p:txEl>
                                              <p:pRg st="0" end="0"/>
                                            </p:txEl>
                                          </p:spTgt>
                                        </p:tgtEl>
                                      </p:cBhvr>
                                      <p:to x="100000" y="80000"/>
                                    </p:animScale>
                                    <p:animScale>
                                      <p:cBhvr>
                                        <p:cTn id="16" dur="166" decel="50000">
                                          <p:stCondLst>
                                            <p:cond delay="1338"/>
                                          </p:stCondLst>
                                        </p:cTn>
                                        <p:tgtEl>
                                          <p:spTgt spid="225283">
                                            <p:txEl>
                                              <p:pRg st="0" end="0"/>
                                            </p:txEl>
                                          </p:spTgt>
                                        </p:tgtEl>
                                      </p:cBhvr>
                                      <p:to x="100000" y="100000"/>
                                    </p:animScale>
                                    <p:animScale>
                                      <p:cBhvr>
                                        <p:cTn id="17" dur="26">
                                          <p:stCondLst>
                                            <p:cond delay="1642"/>
                                          </p:stCondLst>
                                        </p:cTn>
                                        <p:tgtEl>
                                          <p:spTgt spid="225283">
                                            <p:txEl>
                                              <p:pRg st="0" end="0"/>
                                            </p:txEl>
                                          </p:spTgt>
                                        </p:tgtEl>
                                      </p:cBhvr>
                                      <p:to x="100000" y="90000"/>
                                    </p:animScale>
                                    <p:animScale>
                                      <p:cBhvr>
                                        <p:cTn id="18" dur="166" decel="50000">
                                          <p:stCondLst>
                                            <p:cond delay="1668"/>
                                          </p:stCondLst>
                                        </p:cTn>
                                        <p:tgtEl>
                                          <p:spTgt spid="225283">
                                            <p:txEl>
                                              <p:pRg st="0" end="0"/>
                                            </p:txEl>
                                          </p:spTgt>
                                        </p:tgtEl>
                                      </p:cBhvr>
                                      <p:to x="100000" y="100000"/>
                                    </p:animScale>
                                    <p:animScale>
                                      <p:cBhvr>
                                        <p:cTn id="19" dur="26">
                                          <p:stCondLst>
                                            <p:cond delay="1808"/>
                                          </p:stCondLst>
                                        </p:cTn>
                                        <p:tgtEl>
                                          <p:spTgt spid="225283">
                                            <p:txEl>
                                              <p:pRg st="0" end="0"/>
                                            </p:txEl>
                                          </p:spTgt>
                                        </p:tgtEl>
                                      </p:cBhvr>
                                      <p:to x="100000" y="95000"/>
                                    </p:animScale>
                                    <p:animScale>
                                      <p:cBhvr>
                                        <p:cTn id="20" dur="166" decel="50000">
                                          <p:stCondLst>
                                            <p:cond delay="1834"/>
                                          </p:stCondLst>
                                        </p:cTn>
                                        <p:tgtEl>
                                          <p:spTgt spid="22528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5283">
                                            <p:txEl>
                                              <p:pRg st="1" end="1"/>
                                            </p:txEl>
                                          </p:spTgt>
                                        </p:tgtEl>
                                        <p:attrNameLst>
                                          <p:attrName>style.visibility</p:attrName>
                                        </p:attrNameLst>
                                      </p:cBhvr>
                                      <p:to>
                                        <p:strVal val="visible"/>
                                      </p:to>
                                    </p:set>
                                    <p:animEffect transition="in" filter="wipe(down)">
                                      <p:cBhvr>
                                        <p:cTn id="25" dur="580">
                                          <p:stCondLst>
                                            <p:cond delay="0"/>
                                          </p:stCondLst>
                                        </p:cTn>
                                        <p:tgtEl>
                                          <p:spTgt spid="225283">
                                            <p:txEl>
                                              <p:pRg st="1" end="1"/>
                                            </p:txEl>
                                          </p:spTgt>
                                        </p:tgtEl>
                                      </p:cBhvr>
                                    </p:animEffect>
                                    <p:anim calcmode="lin" valueType="num">
                                      <p:cBhvr>
                                        <p:cTn id="26" dur="1822" tmFilter="0,0; 0.14,0.36; 0.43,0.73; 0.71,0.91; 1.0,1.0">
                                          <p:stCondLst>
                                            <p:cond delay="0"/>
                                          </p:stCondLst>
                                        </p:cTn>
                                        <p:tgtEl>
                                          <p:spTgt spid="22528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528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528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528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528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5283">
                                            <p:txEl>
                                              <p:pRg st="1" end="1"/>
                                            </p:txEl>
                                          </p:spTgt>
                                        </p:tgtEl>
                                      </p:cBhvr>
                                      <p:to x="100000" y="60000"/>
                                    </p:animScale>
                                    <p:animScale>
                                      <p:cBhvr>
                                        <p:cTn id="32" dur="166" decel="50000">
                                          <p:stCondLst>
                                            <p:cond delay="676"/>
                                          </p:stCondLst>
                                        </p:cTn>
                                        <p:tgtEl>
                                          <p:spTgt spid="225283">
                                            <p:txEl>
                                              <p:pRg st="1" end="1"/>
                                            </p:txEl>
                                          </p:spTgt>
                                        </p:tgtEl>
                                      </p:cBhvr>
                                      <p:to x="100000" y="100000"/>
                                    </p:animScale>
                                    <p:animScale>
                                      <p:cBhvr>
                                        <p:cTn id="33" dur="26">
                                          <p:stCondLst>
                                            <p:cond delay="1312"/>
                                          </p:stCondLst>
                                        </p:cTn>
                                        <p:tgtEl>
                                          <p:spTgt spid="225283">
                                            <p:txEl>
                                              <p:pRg st="1" end="1"/>
                                            </p:txEl>
                                          </p:spTgt>
                                        </p:tgtEl>
                                      </p:cBhvr>
                                      <p:to x="100000" y="80000"/>
                                    </p:animScale>
                                    <p:animScale>
                                      <p:cBhvr>
                                        <p:cTn id="34" dur="166" decel="50000">
                                          <p:stCondLst>
                                            <p:cond delay="1338"/>
                                          </p:stCondLst>
                                        </p:cTn>
                                        <p:tgtEl>
                                          <p:spTgt spid="225283">
                                            <p:txEl>
                                              <p:pRg st="1" end="1"/>
                                            </p:txEl>
                                          </p:spTgt>
                                        </p:tgtEl>
                                      </p:cBhvr>
                                      <p:to x="100000" y="100000"/>
                                    </p:animScale>
                                    <p:animScale>
                                      <p:cBhvr>
                                        <p:cTn id="35" dur="26">
                                          <p:stCondLst>
                                            <p:cond delay="1642"/>
                                          </p:stCondLst>
                                        </p:cTn>
                                        <p:tgtEl>
                                          <p:spTgt spid="225283">
                                            <p:txEl>
                                              <p:pRg st="1" end="1"/>
                                            </p:txEl>
                                          </p:spTgt>
                                        </p:tgtEl>
                                      </p:cBhvr>
                                      <p:to x="100000" y="90000"/>
                                    </p:animScale>
                                    <p:animScale>
                                      <p:cBhvr>
                                        <p:cTn id="36" dur="166" decel="50000">
                                          <p:stCondLst>
                                            <p:cond delay="1668"/>
                                          </p:stCondLst>
                                        </p:cTn>
                                        <p:tgtEl>
                                          <p:spTgt spid="225283">
                                            <p:txEl>
                                              <p:pRg st="1" end="1"/>
                                            </p:txEl>
                                          </p:spTgt>
                                        </p:tgtEl>
                                      </p:cBhvr>
                                      <p:to x="100000" y="100000"/>
                                    </p:animScale>
                                    <p:animScale>
                                      <p:cBhvr>
                                        <p:cTn id="37" dur="26">
                                          <p:stCondLst>
                                            <p:cond delay="1808"/>
                                          </p:stCondLst>
                                        </p:cTn>
                                        <p:tgtEl>
                                          <p:spTgt spid="225283">
                                            <p:txEl>
                                              <p:pRg st="1" end="1"/>
                                            </p:txEl>
                                          </p:spTgt>
                                        </p:tgtEl>
                                      </p:cBhvr>
                                      <p:to x="100000" y="95000"/>
                                    </p:animScale>
                                    <p:animScale>
                                      <p:cBhvr>
                                        <p:cTn id="38" dur="166" decel="50000">
                                          <p:stCondLst>
                                            <p:cond delay="1834"/>
                                          </p:stCondLst>
                                        </p:cTn>
                                        <p:tgtEl>
                                          <p:spTgt spid="22528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931863" y="96838"/>
            <a:ext cx="7559675" cy="1031875"/>
          </a:xfrm>
        </p:spPr>
        <p:txBody>
          <a:bodyPr>
            <a:normAutofit fontScale="90000"/>
          </a:bodyPr>
          <a:lstStyle/>
          <a:p>
            <a:pPr algn="ctr"/>
            <a:r>
              <a:rPr lang="en-US">
                <a:solidFill>
                  <a:srgbClr val="FF0000"/>
                </a:solidFill>
                <a:effectLst>
                  <a:outerShdw blurRad="38100" dist="38100" dir="2700000" algn="tl">
                    <a:srgbClr val="C0C0C0"/>
                  </a:outerShdw>
                </a:effectLst>
              </a:rPr>
              <a:t>Không gian địa chỉ logic và vật lí</a:t>
            </a:r>
          </a:p>
        </p:txBody>
      </p:sp>
      <p:pic>
        <p:nvPicPr>
          <p:cNvPr id="226308" name="Picture 4"/>
          <p:cNvPicPr>
            <a:picLocks noGrp="1" noChangeAspect="1" noChangeArrowheads="1"/>
          </p:cNvPicPr>
          <p:nvPr>
            <p:ph idx="1"/>
          </p:nvPr>
        </p:nvPicPr>
        <p:blipFill>
          <a:blip r:embed="rId2"/>
          <a:srcRect l="841" t="3482" r="1089" b="3784"/>
          <a:stretch>
            <a:fillRect/>
          </a:stretch>
        </p:blipFill>
        <p:spPr>
          <a:xfrm>
            <a:off x="534988" y="1297431"/>
            <a:ext cx="7997825" cy="4835525"/>
          </a:xfrm>
          <a:noFill/>
          <a:ln w="38100" cmpd="dbl">
            <a:solidFill>
              <a:srgbClr val="CC6600"/>
            </a:solidFill>
          </a:ln>
        </p:spPr>
      </p:pic>
      <p:sp>
        <p:nvSpPr>
          <p:cNvPr id="4" name="Date Placeholder 3"/>
          <p:cNvSpPr>
            <a:spLocks noGrp="1"/>
          </p:cNvSpPr>
          <p:nvPr>
            <p:ph type="dt" sz="half" idx="10"/>
          </p:nvPr>
        </p:nvSpPr>
        <p:spPr/>
        <p:txBody>
          <a:bodyPr/>
          <a:lstStyle/>
          <a:p>
            <a:fld id="{71730007-C3D1-4105-BB97-AA037D84A779}"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17</a:t>
            </a:fld>
            <a:endParaRPr lang="en-US"/>
          </a:p>
        </p:txBody>
      </p:sp>
      <p:sp>
        <p:nvSpPr>
          <p:cNvPr id="2" name="TextBox 1"/>
          <p:cNvSpPr txBox="1"/>
          <p:nvPr/>
        </p:nvSpPr>
        <p:spPr>
          <a:xfrm>
            <a:off x="696036" y="1419367"/>
            <a:ext cx="4080680" cy="369332"/>
          </a:xfrm>
          <a:prstGeom prst="rect">
            <a:avLst/>
          </a:prstGeom>
          <a:noFill/>
        </p:spPr>
        <p:txBody>
          <a:bodyPr wrap="square" rtlCol="0">
            <a:spAutoFit/>
          </a:bodyPr>
          <a:lstStyle/>
          <a:p>
            <a:r>
              <a:rPr lang="en-US" smtClean="0"/>
              <a:t>Hình 4.2: Cơ chế chuyển đổi địa chỉ</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931863" y="287338"/>
            <a:ext cx="7045325" cy="1031875"/>
          </a:xfrm>
        </p:spPr>
        <p:txBody>
          <a:bodyPr/>
          <a:lstStyle/>
          <a:p>
            <a:pPr algn="ctr"/>
            <a:r>
              <a:rPr lang="en-US" sz="4800">
                <a:solidFill>
                  <a:srgbClr val="FF0000"/>
                </a:solidFill>
                <a:effectLst>
                  <a:outerShdw blurRad="38100" dist="38100" dir="2700000" algn="tl">
                    <a:srgbClr val="C0C0C0"/>
                  </a:outerShdw>
                </a:effectLst>
              </a:rPr>
              <a:t>Nạp động</a:t>
            </a:r>
          </a:p>
        </p:txBody>
      </p:sp>
      <p:sp>
        <p:nvSpPr>
          <p:cNvPr id="227332" name="Rectangle 4"/>
          <p:cNvSpPr>
            <a:spLocks noGrp="1" noChangeArrowheads="1"/>
          </p:cNvSpPr>
          <p:nvPr>
            <p:ph idx="1"/>
          </p:nvPr>
        </p:nvSpPr>
        <p:spPr>
          <a:xfrm>
            <a:off x="171450" y="1587500"/>
            <a:ext cx="8688388" cy="4826000"/>
          </a:xfrm>
        </p:spPr>
        <p:txBody>
          <a:bodyPr/>
          <a:lstStyle/>
          <a:p>
            <a:pPr algn="just">
              <a:buSzPct val="150000"/>
              <a:buFont typeface="Wingdings" pitchFamily="2" charset="2"/>
              <a:buChar char="§"/>
            </a:pPr>
            <a:r>
              <a:rPr lang="en-US">
                <a:effectLst>
                  <a:outerShdw blurRad="38100" dist="38100" dir="2700000" algn="tl">
                    <a:srgbClr val="C0C0C0"/>
                  </a:outerShdw>
                </a:effectLst>
              </a:rPr>
              <a:t>Để sử dụng bộ nhớ vật lí một cách hiệu quả, người ta không đưa toàn bộ chương trình và dữ liệu của một tiến trình vào trong bộ nhớ. Trước tiên, </a:t>
            </a:r>
            <a:r>
              <a:rPr lang="en-US" smtClean="0">
                <a:effectLst>
                  <a:outerShdw blurRad="38100" dist="38100" dir="2700000" algn="tl">
                    <a:srgbClr val="C0C0C0"/>
                  </a:outerShdw>
                </a:effectLst>
              </a:rPr>
              <a:t>chương </a:t>
            </a:r>
            <a:r>
              <a:rPr lang="en-US">
                <a:effectLst>
                  <a:outerShdw blurRad="38100" dist="38100" dir="2700000" algn="tl">
                    <a:srgbClr val="C0C0C0"/>
                  </a:outerShdw>
                </a:effectLst>
              </a:rPr>
              <a:t>trình chính được nạp vào bộ nhớ và được thực thi. </a:t>
            </a:r>
          </a:p>
          <a:p>
            <a:pPr algn="just">
              <a:buSzPct val="150000"/>
              <a:buFont typeface="Wingdings" pitchFamily="2" charset="2"/>
              <a:buChar char="§"/>
            </a:pPr>
            <a:r>
              <a:rPr lang="en-US">
                <a:effectLst>
                  <a:outerShdw blurRad="38100" dist="38100" dir="2700000" algn="tl">
                    <a:srgbClr val="C0C0C0"/>
                  </a:outerShdw>
                </a:effectLst>
              </a:rPr>
              <a:t>Khi một thủ tục </a:t>
            </a:r>
            <a:r>
              <a:rPr lang="en-US" smtClean="0">
                <a:effectLst>
                  <a:outerShdw blurRad="38100" dist="38100" dir="2700000" algn="tl">
                    <a:srgbClr val="C0C0C0"/>
                  </a:outerShdw>
                </a:effectLst>
              </a:rPr>
              <a:t>được gọi, HT </a:t>
            </a:r>
            <a:r>
              <a:rPr lang="en-US">
                <a:effectLst>
                  <a:outerShdw blurRad="38100" dist="38100" dir="2700000" algn="tl">
                    <a:srgbClr val="C0C0C0"/>
                  </a:outerShdw>
                </a:effectLst>
              </a:rPr>
              <a:t>kiểm tra xem thủ tục cần gọi đã có trong bộ nhớ chưa, nếu chưa </a:t>
            </a:r>
            <a:r>
              <a:rPr lang="en-US" smtClean="0">
                <a:effectLst>
                  <a:outerShdw blurRad="38100" dist="38100" dir="2700000" algn="tl">
                    <a:srgbClr val="C0C0C0"/>
                  </a:outerShdw>
                </a:effectLst>
              </a:rPr>
              <a:t>thủ </a:t>
            </a:r>
            <a:r>
              <a:rPr lang="en-US">
                <a:effectLst>
                  <a:outerShdw blurRad="38100" dist="38100" dir="2700000" algn="tl">
                    <a:srgbClr val="C0C0C0"/>
                  </a:outerShdw>
                </a:effectLst>
              </a:rPr>
              <a:t>tục sẽ được nạp vào bộ nhớ và được chuyển quyền điều khiển.</a:t>
            </a:r>
          </a:p>
        </p:txBody>
      </p:sp>
      <p:sp>
        <p:nvSpPr>
          <p:cNvPr id="4" name="Date Placeholder 3"/>
          <p:cNvSpPr>
            <a:spLocks noGrp="1"/>
          </p:cNvSpPr>
          <p:nvPr>
            <p:ph type="dt" sz="half" idx="10"/>
          </p:nvPr>
        </p:nvSpPr>
        <p:spPr/>
        <p:txBody>
          <a:bodyPr/>
          <a:lstStyle/>
          <a:p>
            <a:fld id="{CA505386-C995-41ED-AFA5-BF44CCDAF240}"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7332">
                                            <p:txEl>
                                              <p:pRg st="0" end="0"/>
                                            </p:txEl>
                                          </p:spTgt>
                                        </p:tgtEl>
                                        <p:attrNameLst>
                                          <p:attrName>style.visibility</p:attrName>
                                        </p:attrNameLst>
                                      </p:cBhvr>
                                      <p:to>
                                        <p:strVal val="visible"/>
                                      </p:to>
                                    </p:set>
                                    <p:animEffect transition="in" filter="wipe(down)">
                                      <p:cBhvr>
                                        <p:cTn id="7" dur="580">
                                          <p:stCondLst>
                                            <p:cond delay="0"/>
                                          </p:stCondLst>
                                        </p:cTn>
                                        <p:tgtEl>
                                          <p:spTgt spid="227332">
                                            <p:txEl>
                                              <p:pRg st="0" end="0"/>
                                            </p:txEl>
                                          </p:spTgt>
                                        </p:tgtEl>
                                      </p:cBhvr>
                                    </p:animEffect>
                                    <p:anim calcmode="lin" valueType="num">
                                      <p:cBhvr>
                                        <p:cTn id="8" dur="1822" tmFilter="0,0; 0.14,0.36; 0.43,0.73; 0.71,0.91; 1.0,1.0">
                                          <p:stCondLst>
                                            <p:cond delay="0"/>
                                          </p:stCondLst>
                                        </p:cTn>
                                        <p:tgtEl>
                                          <p:spTgt spid="22733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733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733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733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733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7332">
                                            <p:txEl>
                                              <p:pRg st="0" end="0"/>
                                            </p:txEl>
                                          </p:spTgt>
                                        </p:tgtEl>
                                      </p:cBhvr>
                                      <p:to x="100000" y="60000"/>
                                    </p:animScale>
                                    <p:animScale>
                                      <p:cBhvr>
                                        <p:cTn id="14" dur="166" decel="50000">
                                          <p:stCondLst>
                                            <p:cond delay="676"/>
                                          </p:stCondLst>
                                        </p:cTn>
                                        <p:tgtEl>
                                          <p:spTgt spid="227332">
                                            <p:txEl>
                                              <p:pRg st="0" end="0"/>
                                            </p:txEl>
                                          </p:spTgt>
                                        </p:tgtEl>
                                      </p:cBhvr>
                                      <p:to x="100000" y="100000"/>
                                    </p:animScale>
                                    <p:animScale>
                                      <p:cBhvr>
                                        <p:cTn id="15" dur="26">
                                          <p:stCondLst>
                                            <p:cond delay="1312"/>
                                          </p:stCondLst>
                                        </p:cTn>
                                        <p:tgtEl>
                                          <p:spTgt spid="227332">
                                            <p:txEl>
                                              <p:pRg st="0" end="0"/>
                                            </p:txEl>
                                          </p:spTgt>
                                        </p:tgtEl>
                                      </p:cBhvr>
                                      <p:to x="100000" y="80000"/>
                                    </p:animScale>
                                    <p:animScale>
                                      <p:cBhvr>
                                        <p:cTn id="16" dur="166" decel="50000">
                                          <p:stCondLst>
                                            <p:cond delay="1338"/>
                                          </p:stCondLst>
                                        </p:cTn>
                                        <p:tgtEl>
                                          <p:spTgt spid="227332">
                                            <p:txEl>
                                              <p:pRg st="0" end="0"/>
                                            </p:txEl>
                                          </p:spTgt>
                                        </p:tgtEl>
                                      </p:cBhvr>
                                      <p:to x="100000" y="100000"/>
                                    </p:animScale>
                                    <p:animScale>
                                      <p:cBhvr>
                                        <p:cTn id="17" dur="26">
                                          <p:stCondLst>
                                            <p:cond delay="1642"/>
                                          </p:stCondLst>
                                        </p:cTn>
                                        <p:tgtEl>
                                          <p:spTgt spid="227332">
                                            <p:txEl>
                                              <p:pRg st="0" end="0"/>
                                            </p:txEl>
                                          </p:spTgt>
                                        </p:tgtEl>
                                      </p:cBhvr>
                                      <p:to x="100000" y="90000"/>
                                    </p:animScale>
                                    <p:animScale>
                                      <p:cBhvr>
                                        <p:cTn id="18" dur="166" decel="50000">
                                          <p:stCondLst>
                                            <p:cond delay="1668"/>
                                          </p:stCondLst>
                                        </p:cTn>
                                        <p:tgtEl>
                                          <p:spTgt spid="227332">
                                            <p:txEl>
                                              <p:pRg st="0" end="0"/>
                                            </p:txEl>
                                          </p:spTgt>
                                        </p:tgtEl>
                                      </p:cBhvr>
                                      <p:to x="100000" y="100000"/>
                                    </p:animScale>
                                    <p:animScale>
                                      <p:cBhvr>
                                        <p:cTn id="19" dur="26">
                                          <p:stCondLst>
                                            <p:cond delay="1808"/>
                                          </p:stCondLst>
                                        </p:cTn>
                                        <p:tgtEl>
                                          <p:spTgt spid="227332">
                                            <p:txEl>
                                              <p:pRg st="0" end="0"/>
                                            </p:txEl>
                                          </p:spTgt>
                                        </p:tgtEl>
                                      </p:cBhvr>
                                      <p:to x="100000" y="95000"/>
                                    </p:animScale>
                                    <p:animScale>
                                      <p:cBhvr>
                                        <p:cTn id="20" dur="166" decel="50000">
                                          <p:stCondLst>
                                            <p:cond delay="1834"/>
                                          </p:stCondLst>
                                        </p:cTn>
                                        <p:tgtEl>
                                          <p:spTgt spid="22733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27332">
                                            <p:txEl>
                                              <p:pRg st="1" end="1"/>
                                            </p:txEl>
                                          </p:spTgt>
                                        </p:tgtEl>
                                        <p:attrNameLst>
                                          <p:attrName>style.visibility</p:attrName>
                                        </p:attrNameLst>
                                      </p:cBhvr>
                                      <p:to>
                                        <p:strVal val="visible"/>
                                      </p:to>
                                    </p:set>
                                    <p:animEffect transition="in" filter="wipe(down)">
                                      <p:cBhvr>
                                        <p:cTn id="25" dur="580">
                                          <p:stCondLst>
                                            <p:cond delay="0"/>
                                          </p:stCondLst>
                                        </p:cTn>
                                        <p:tgtEl>
                                          <p:spTgt spid="227332">
                                            <p:txEl>
                                              <p:pRg st="1" end="1"/>
                                            </p:txEl>
                                          </p:spTgt>
                                        </p:tgtEl>
                                      </p:cBhvr>
                                    </p:animEffect>
                                    <p:anim calcmode="lin" valueType="num">
                                      <p:cBhvr>
                                        <p:cTn id="26" dur="1822" tmFilter="0,0; 0.14,0.36; 0.43,0.73; 0.71,0.91; 1.0,1.0">
                                          <p:stCondLst>
                                            <p:cond delay="0"/>
                                          </p:stCondLst>
                                        </p:cTn>
                                        <p:tgtEl>
                                          <p:spTgt spid="227332">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27332">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27332">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27332">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27332">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27332">
                                            <p:txEl>
                                              <p:pRg st="1" end="1"/>
                                            </p:txEl>
                                          </p:spTgt>
                                        </p:tgtEl>
                                      </p:cBhvr>
                                      <p:to x="100000" y="60000"/>
                                    </p:animScale>
                                    <p:animScale>
                                      <p:cBhvr>
                                        <p:cTn id="32" dur="166" decel="50000">
                                          <p:stCondLst>
                                            <p:cond delay="676"/>
                                          </p:stCondLst>
                                        </p:cTn>
                                        <p:tgtEl>
                                          <p:spTgt spid="227332">
                                            <p:txEl>
                                              <p:pRg st="1" end="1"/>
                                            </p:txEl>
                                          </p:spTgt>
                                        </p:tgtEl>
                                      </p:cBhvr>
                                      <p:to x="100000" y="100000"/>
                                    </p:animScale>
                                    <p:animScale>
                                      <p:cBhvr>
                                        <p:cTn id="33" dur="26">
                                          <p:stCondLst>
                                            <p:cond delay="1312"/>
                                          </p:stCondLst>
                                        </p:cTn>
                                        <p:tgtEl>
                                          <p:spTgt spid="227332">
                                            <p:txEl>
                                              <p:pRg st="1" end="1"/>
                                            </p:txEl>
                                          </p:spTgt>
                                        </p:tgtEl>
                                      </p:cBhvr>
                                      <p:to x="100000" y="80000"/>
                                    </p:animScale>
                                    <p:animScale>
                                      <p:cBhvr>
                                        <p:cTn id="34" dur="166" decel="50000">
                                          <p:stCondLst>
                                            <p:cond delay="1338"/>
                                          </p:stCondLst>
                                        </p:cTn>
                                        <p:tgtEl>
                                          <p:spTgt spid="227332">
                                            <p:txEl>
                                              <p:pRg st="1" end="1"/>
                                            </p:txEl>
                                          </p:spTgt>
                                        </p:tgtEl>
                                      </p:cBhvr>
                                      <p:to x="100000" y="100000"/>
                                    </p:animScale>
                                    <p:animScale>
                                      <p:cBhvr>
                                        <p:cTn id="35" dur="26">
                                          <p:stCondLst>
                                            <p:cond delay="1642"/>
                                          </p:stCondLst>
                                        </p:cTn>
                                        <p:tgtEl>
                                          <p:spTgt spid="227332">
                                            <p:txEl>
                                              <p:pRg st="1" end="1"/>
                                            </p:txEl>
                                          </p:spTgt>
                                        </p:tgtEl>
                                      </p:cBhvr>
                                      <p:to x="100000" y="90000"/>
                                    </p:animScale>
                                    <p:animScale>
                                      <p:cBhvr>
                                        <p:cTn id="36" dur="166" decel="50000">
                                          <p:stCondLst>
                                            <p:cond delay="1668"/>
                                          </p:stCondLst>
                                        </p:cTn>
                                        <p:tgtEl>
                                          <p:spTgt spid="227332">
                                            <p:txEl>
                                              <p:pRg st="1" end="1"/>
                                            </p:txEl>
                                          </p:spTgt>
                                        </p:tgtEl>
                                      </p:cBhvr>
                                      <p:to x="100000" y="100000"/>
                                    </p:animScale>
                                    <p:animScale>
                                      <p:cBhvr>
                                        <p:cTn id="37" dur="26">
                                          <p:stCondLst>
                                            <p:cond delay="1808"/>
                                          </p:stCondLst>
                                        </p:cTn>
                                        <p:tgtEl>
                                          <p:spTgt spid="227332">
                                            <p:txEl>
                                              <p:pRg st="1" end="1"/>
                                            </p:txEl>
                                          </p:spTgt>
                                        </p:tgtEl>
                                      </p:cBhvr>
                                      <p:to x="100000" y="95000"/>
                                    </p:animScale>
                                    <p:animScale>
                                      <p:cBhvr>
                                        <p:cTn id="38" dur="166" decel="50000">
                                          <p:stCondLst>
                                            <p:cond delay="1834"/>
                                          </p:stCondLst>
                                        </p:cTn>
                                        <p:tgtEl>
                                          <p:spTgt spid="227332">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931863" y="382588"/>
            <a:ext cx="7045325" cy="841375"/>
          </a:xfrm>
        </p:spPr>
        <p:txBody>
          <a:bodyPr/>
          <a:lstStyle/>
          <a:p>
            <a:pPr algn="ctr"/>
            <a:r>
              <a:rPr lang="en-US" sz="4800">
                <a:solidFill>
                  <a:srgbClr val="FF0000"/>
                </a:solidFill>
                <a:effectLst>
                  <a:outerShdw blurRad="38100" dist="38100" dir="2700000" algn="tl">
                    <a:srgbClr val="C0C0C0"/>
                  </a:outerShdw>
                </a:effectLst>
              </a:rPr>
              <a:t>Nạp động</a:t>
            </a:r>
          </a:p>
        </p:txBody>
      </p:sp>
      <p:sp>
        <p:nvSpPr>
          <p:cNvPr id="228355" name="Rectangle 3"/>
          <p:cNvSpPr>
            <a:spLocks noGrp="1" noChangeArrowheads="1"/>
          </p:cNvSpPr>
          <p:nvPr>
            <p:ph idx="1"/>
          </p:nvPr>
        </p:nvSpPr>
        <p:spPr>
          <a:xfrm>
            <a:off x="463550" y="1682750"/>
            <a:ext cx="8281988" cy="4830763"/>
          </a:xfrm>
        </p:spPr>
        <p:txBody>
          <a:bodyPr/>
          <a:lstStyle/>
          <a:p>
            <a:pPr algn="just">
              <a:buSzPct val="150000"/>
              <a:buFont typeface="Wingdings" pitchFamily="2" charset="2"/>
              <a:buChar char="§"/>
            </a:pPr>
            <a:r>
              <a:rPr lang="en-US" sz="3600">
                <a:effectLst>
                  <a:outerShdw blurRad="38100" dist="38100" dir="2700000" algn="tl">
                    <a:srgbClr val="C0C0C0"/>
                  </a:outerShdw>
                </a:effectLst>
              </a:rPr>
              <a:t>Thuận lợi của nạp động là một thủ tục chưa sử dụng thì chưa được nạp. Vì vậy, kích thước chương trình người dùng có thể lớn nhưng phần chứa trong bộ nhớ có thể nhỏ hơn nhiều.</a:t>
            </a:r>
          </a:p>
        </p:txBody>
      </p:sp>
      <p:sp>
        <p:nvSpPr>
          <p:cNvPr id="4" name="Date Placeholder 3"/>
          <p:cNvSpPr>
            <a:spLocks noGrp="1"/>
          </p:cNvSpPr>
          <p:nvPr>
            <p:ph type="dt" sz="half" idx="10"/>
          </p:nvPr>
        </p:nvSpPr>
        <p:spPr/>
        <p:txBody>
          <a:bodyPr/>
          <a:lstStyle/>
          <a:p>
            <a:fld id="{3A64427D-F31D-4EA9-906E-70D5B5581781}"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wipe(down)">
                                      <p:cBhvr>
                                        <p:cTn id="7" dur="580">
                                          <p:stCondLst>
                                            <p:cond delay="0"/>
                                          </p:stCondLst>
                                        </p:cTn>
                                        <p:tgtEl>
                                          <p:spTgt spid="228355">
                                            <p:txEl>
                                              <p:pRg st="0" end="0"/>
                                            </p:txEl>
                                          </p:spTgt>
                                        </p:tgtEl>
                                      </p:cBhvr>
                                    </p:animEffect>
                                    <p:anim calcmode="lin" valueType="num">
                                      <p:cBhvr>
                                        <p:cTn id="8" dur="1822" tmFilter="0,0; 0.14,0.36; 0.43,0.73; 0.71,0.91; 1.0,1.0">
                                          <p:stCondLst>
                                            <p:cond delay="0"/>
                                          </p:stCondLst>
                                        </p:cTn>
                                        <p:tgtEl>
                                          <p:spTgt spid="22835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835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835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835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835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8355">
                                            <p:txEl>
                                              <p:pRg st="0" end="0"/>
                                            </p:txEl>
                                          </p:spTgt>
                                        </p:tgtEl>
                                      </p:cBhvr>
                                      <p:to x="100000" y="60000"/>
                                    </p:animScale>
                                    <p:animScale>
                                      <p:cBhvr>
                                        <p:cTn id="14" dur="166" decel="50000">
                                          <p:stCondLst>
                                            <p:cond delay="676"/>
                                          </p:stCondLst>
                                        </p:cTn>
                                        <p:tgtEl>
                                          <p:spTgt spid="228355">
                                            <p:txEl>
                                              <p:pRg st="0" end="0"/>
                                            </p:txEl>
                                          </p:spTgt>
                                        </p:tgtEl>
                                      </p:cBhvr>
                                      <p:to x="100000" y="100000"/>
                                    </p:animScale>
                                    <p:animScale>
                                      <p:cBhvr>
                                        <p:cTn id="15" dur="26">
                                          <p:stCondLst>
                                            <p:cond delay="1312"/>
                                          </p:stCondLst>
                                        </p:cTn>
                                        <p:tgtEl>
                                          <p:spTgt spid="228355">
                                            <p:txEl>
                                              <p:pRg st="0" end="0"/>
                                            </p:txEl>
                                          </p:spTgt>
                                        </p:tgtEl>
                                      </p:cBhvr>
                                      <p:to x="100000" y="80000"/>
                                    </p:animScale>
                                    <p:animScale>
                                      <p:cBhvr>
                                        <p:cTn id="16" dur="166" decel="50000">
                                          <p:stCondLst>
                                            <p:cond delay="1338"/>
                                          </p:stCondLst>
                                        </p:cTn>
                                        <p:tgtEl>
                                          <p:spTgt spid="228355">
                                            <p:txEl>
                                              <p:pRg st="0" end="0"/>
                                            </p:txEl>
                                          </p:spTgt>
                                        </p:tgtEl>
                                      </p:cBhvr>
                                      <p:to x="100000" y="100000"/>
                                    </p:animScale>
                                    <p:animScale>
                                      <p:cBhvr>
                                        <p:cTn id="17" dur="26">
                                          <p:stCondLst>
                                            <p:cond delay="1642"/>
                                          </p:stCondLst>
                                        </p:cTn>
                                        <p:tgtEl>
                                          <p:spTgt spid="228355">
                                            <p:txEl>
                                              <p:pRg st="0" end="0"/>
                                            </p:txEl>
                                          </p:spTgt>
                                        </p:tgtEl>
                                      </p:cBhvr>
                                      <p:to x="100000" y="90000"/>
                                    </p:animScale>
                                    <p:animScale>
                                      <p:cBhvr>
                                        <p:cTn id="18" dur="166" decel="50000">
                                          <p:stCondLst>
                                            <p:cond delay="1668"/>
                                          </p:stCondLst>
                                        </p:cTn>
                                        <p:tgtEl>
                                          <p:spTgt spid="228355">
                                            <p:txEl>
                                              <p:pRg st="0" end="0"/>
                                            </p:txEl>
                                          </p:spTgt>
                                        </p:tgtEl>
                                      </p:cBhvr>
                                      <p:to x="100000" y="100000"/>
                                    </p:animScale>
                                    <p:animScale>
                                      <p:cBhvr>
                                        <p:cTn id="19" dur="26">
                                          <p:stCondLst>
                                            <p:cond delay="1808"/>
                                          </p:stCondLst>
                                        </p:cTn>
                                        <p:tgtEl>
                                          <p:spTgt spid="228355">
                                            <p:txEl>
                                              <p:pRg st="0" end="0"/>
                                            </p:txEl>
                                          </p:spTgt>
                                        </p:tgtEl>
                                      </p:cBhvr>
                                      <p:to x="100000" y="95000"/>
                                    </p:animScale>
                                    <p:animScale>
                                      <p:cBhvr>
                                        <p:cTn id="20" dur="166" decel="50000">
                                          <p:stCondLst>
                                            <p:cond delay="1834"/>
                                          </p:stCondLst>
                                        </p:cTn>
                                        <p:tgtEl>
                                          <p:spTgt spid="22835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57250" y="609600"/>
            <a:ext cx="7791450" cy="609600"/>
          </a:xfrm>
        </p:spPr>
        <p:txBody>
          <a:bodyPr>
            <a:normAutofit fontScale="90000"/>
          </a:bodyPr>
          <a:lstStyle/>
          <a:p>
            <a:r>
              <a:rPr lang="en-US">
                <a:solidFill>
                  <a:srgbClr val="FF0000"/>
                </a:solidFill>
                <a:effectLst>
                  <a:outerShdw blurRad="38100" dist="38100" dir="2700000" algn="tl">
                    <a:srgbClr val="C0C0C0"/>
                  </a:outerShdw>
                </a:effectLst>
              </a:rPr>
              <a:t>Chương 4:  Quản lí bộ nhớ trong</a:t>
            </a:r>
          </a:p>
        </p:txBody>
      </p:sp>
      <p:sp>
        <p:nvSpPr>
          <p:cNvPr id="59395" name="Rectangle 3"/>
          <p:cNvSpPr>
            <a:spLocks noGrp="1" noChangeArrowheads="1"/>
          </p:cNvSpPr>
          <p:nvPr>
            <p:ph idx="1"/>
          </p:nvPr>
        </p:nvSpPr>
        <p:spPr>
          <a:xfrm>
            <a:off x="476250" y="1854200"/>
            <a:ext cx="8323263" cy="4483100"/>
          </a:xfrm>
        </p:spPr>
        <p:txBody>
          <a:bodyPr/>
          <a:lstStyle/>
          <a:p>
            <a:pPr algn="just"/>
            <a:r>
              <a:rPr lang="en-US" sz="4000">
                <a:solidFill>
                  <a:srgbClr val="FF0000"/>
                </a:solidFill>
                <a:effectLst>
                  <a:outerShdw blurRad="38100" dist="38100" dir="2700000" algn="tl">
                    <a:srgbClr val="C0C0C0"/>
                  </a:outerShdw>
                </a:effectLst>
              </a:rPr>
              <a:t>Một số khái niệm cơ bản</a:t>
            </a:r>
          </a:p>
          <a:p>
            <a:pPr algn="just"/>
            <a:r>
              <a:rPr lang="en-US" sz="4000">
                <a:solidFill>
                  <a:srgbClr val="FF0000"/>
                </a:solidFill>
                <a:effectLst>
                  <a:outerShdw blurRad="38100" dist="38100" dir="2700000" algn="tl">
                    <a:srgbClr val="C0C0C0"/>
                  </a:outerShdw>
                </a:effectLst>
              </a:rPr>
              <a:t>Hoán chuyển </a:t>
            </a:r>
          </a:p>
          <a:p>
            <a:pPr algn="just"/>
            <a:r>
              <a:rPr lang="en-US" sz="4000">
                <a:solidFill>
                  <a:srgbClr val="FF0000"/>
                </a:solidFill>
                <a:effectLst>
                  <a:outerShdw blurRad="38100" dist="38100" dir="2700000" algn="tl">
                    <a:srgbClr val="C0C0C0"/>
                  </a:outerShdw>
                </a:effectLst>
              </a:rPr>
              <a:t>Kĩ thuật cấp phát bộ nhớ liên tục</a:t>
            </a:r>
          </a:p>
          <a:p>
            <a:pPr algn="just"/>
            <a:r>
              <a:rPr lang="en-US" sz="4000">
                <a:solidFill>
                  <a:srgbClr val="FF0000"/>
                </a:solidFill>
                <a:effectLst>
                  <a:outerShdw blurRad="38100" dist="38100" dir="2700000" algn="tl">
                    <a:srgbClr val="C0C0C0"/>
                  </a:outerShdw>
                </a:effectLst>
              </a:rPr>
              <a:t>Kĩ thuật cấp phát bộ nhớ không liên tục </a:t>
            </a:r>
            <a:endParaRPr lang="en-US" sz="4000" smtClean="0">
              <a:solidFill>
                <a:srgbClr val="FF0000"/>
              </a:solidFill>
              <a:effectLst>
                <a:outerShdw blurRad="38100" dist="38100" dir="2700000" algn="tl">
                  <a:srgbClr val="C0C0C0"/>
                </a:outerShdw>
              </a:effectLst>
            </a:endParaRPr>
          </a:p>
          <a:p>
            <a:pPr algn="just"/>
            <a:r>
              <a:rPr lang="en-US" sz="4000" smtClean="0">
                <a:solidFill>
                  <a:srgbClr val="FF0000"/>
                </a:solidFill>
                <a:effectLst>
                  <a:outerShdw blurRad="38100" dist="38100" dir="2700000" algn="tl">
                    <a:srgbClr val="C0C0C0"/>
                  </a:outerShdw>
                </a:effectLst>
              </a:rPr>
              <a:t>Bộ nhớ ảo</a:t>
            </a:r>
            <a:endParaRPr lang="en-US" sz="4000">
              <a:solidFill>
                <a:srgbClr val="FF0000"/>
              </a:solidFill>
              <a:effectLst>
                <a:outerShdw blurRad="38100" dist="38100" dir="2700000" algn="tl">
                  <a:srgbClr val="C0C0C0"/>
                </a:outerShdw>
              </a:effectLst>
            </a:endParaRPr>
          </a:p>
        </p:txBody>
      </p:sp>
      <p:sp>
        <p:nvSpPr>
          <p:cNvPr id="4" name="Date Placeholder 3"/>
          <p:cNvSpPr>
            <a:spLocks noGrp="1"/>
          </p:cNvSpPr>
          <p:nvPr>
            <p:ph type="dt" sz="half" idx="10"/>
          </p:nvPr>
        </p:nvSpPr>
        <p:spPr/>
        <p:txBody>
          <a:bodyPr/>
          <a:lstStyle/>
          <a:p>
            <a:fld id="{02AE6A6C-E716-4D49-AB94-B0330026803E}"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down)">
                                      <p:cBhvr>
                                        <p:cTn id="7" dur="580">
                                          <p:stCondLst>
                                            <p:cond delay="0"/>
                                          </p:stCondLst>
                                        </p:cTn>
                                        <p:tgtEl>
                                          <p:spTgt spid="59395">
                                            <p:txEl>
                                              <p:pRg st="0" end="0"/>
                                            </p:txEl>
                                          </p:spTgt>
                                        </p:tgtEl>
                                      </p:cBhvr>
                                    </p:animEffect>
                                    <p:anim calcmode="lin" valueType="num">
                                      <p:cBhvr>
                                        <p:cTn id="8" dur="1822" tmFilter="0,0; 0.14,0.36; 0.43,0.73; 0.71,0.91; 1.0,1.0">
                                          <p:stCondLst>
                                            <p:cond delay="0"/>
                                          </p:stCondLst>
                                        </p:cTn>
                                        <p:tgtEl>
                                          <p:spTgt spid="5939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939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939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939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939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9395">
                                            <p:txEl>
                                              <p:pRg st="0" end="0"/>
                                            </p:txEl>
                                          </p:spTgt>
                                        </p:tgtEl>
                                      </p:cBhvr>
                                      <p:to x="100000" y="60000"/>
                                    </p:animScale>
                                    <p:animScale>
                                      <p:cBhvr>
                                        <p:cTn id="14" dur="166" decel="50000">
                                          <p:stCondLst>
                                            <p:cond delay="676"/>
                                          </p:stCondLst>
                                        </p:cTn>
                                        <p:tgtEl>
                                          <p:spTgt spid="59395">
                                            <p:txEl>
                                              <p:pRg st="0" end="0"/>
                                            </p:txEl>
                                          </p:spTgt>
                                        </p:tgtEl>
                                      </p:cBhvr>
                                      <p:to x="100000" y="100000"/>
                                    </p:animScale>
                                    <p:animScale>
                                      <p:cBhvr>
                                        <p:cTn id="15" dur="26">
                                          <p:stCondLst>
                                            <p:cond delay="1312"/>
                                          </p:stCondLst>
                                        </p:cTn>
                                        <p:tgtEl>
                                          <p:spTgt spid="59395">
                                            <p:txEl>
                                              <p:pRg st="0" end="0"/>
                                            </p:txEl>
                                          </p:spTgt>
                                        </p:tgtEl>
                                      </p:cBhvr>
                                      <p:to x="100000" y="80000"/>
                                    </p:animScale>
                                    <p:animScale>
                                      <p:cBhvr>
                                        <p:cTn id="16" dur="166" decel="50000">
                                          <p:stCondLst>
                                            <p:cond delay="1338"/>
                                          </p:stCondLst>
                                        </p:cTn>
                                        <p:tgtEl>
                                          <p:spTgt spid="59395">
                                            <p:txEl>
                                              <p:pRg st="0" end="0"/>
                                            </p:txEl>
                                          </p:spTgt>
                                        </p:tgtEl>
                                      </p:cBhvr>
                                      <p:to x="100000" y="100000"/>
                                    </p:animScale>
                                    <p:animScale>
                                      <p:cBhvr>
                                        <p:cTn id="17" dur="26">
                                          <p:stCondLst>
                                            <p:cond delay="1642"/>
                                          </p:stCondLst>
                                        </p:cTn>
                                        <p:tgtEl>
                                          <p:spTgt spid="59395">
                                            <p:txEl>
                                              <p:pRg st="0" end="0"/>
                                            </p:txEl>
                                          </p:spTgt>
                                        </p:tgtEl>
                                      </p:cBhvr>
                                      <p:to x="100000" y="90000"/>
                                    </p:animScale>
                                    <p:animScale>
                                      <p:cBhvr>
                                        <p:cTn id="18" dur="166" decel="50000">
                                          <p:stCondLst>
                                            <p:cond delay="1668"/>
                                          </p:stCondLst>
                                        </p:cTn>
                                        <p:tgtEl>
                                          <p:spTgt spid="59395">
                                            <p:txEl>
                                              <p:pRg st="0" end="0"/>
                                            </p:txEl>
                                          </p:spTgt>
                                        </p:tgtEl>
                                      </p:cBhvr>
                                      <p:to x="100000" y="100000"/>
                                    </p:animScale>
                                    <p:animScale>
                                      <p:cBhvr>
                                        <p:cTn id="19" dur="26">
                                          <p:stCondLst>
                                            <p:cond delay="1808"/>
                                          </p:stCondLst>
                                        </p:cTn>
                                        <p:tgtEl>
                                          <p:spTgt spid="59395">
                                            <p:txEl>
                                              <p:pRg st="0" end="0"/>
                                            </p:txEl>
                                          </p:spTgt>
                                        </p:tgtEl>
                                      </p:cBhvr>
                                      <p:to x="100000" y="95000"/>
                                    </p:animScale>
                                    <p:animScale>
                                      <p:cBhvr>
                                        <p:cTn id="20" dur="166" decel="50000">
                                          <p:stCondLst>
                                            <p:cond delay="1834"/>
                                          </p:stCondLst>
                                        </p:cTn>
                                        <p:tgtEl>
                                          <p:spTgt spid="5939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9395">
                                            <p:txEl>
                                              <p:pRg st="1" end="1"/>
                                            </p:txEl>
                                          </p:spTgt>
                                        </p:tgtEl>
                                        <p:attrNameLst>
                                          <p:attrName>style.visibility</p:attrName>
                                        </p:attrNameLst>
                                      </p:cBhvr>
                                      <p:to>
                                        <p:strVal val="visible"/>
                                      </p:to>
                                    </p:set>
                                    <p:animEffect transition="in" filter="wipe(down)">
                                      <p:cBhvr>
                                        <p:cTn id="25" dur="580">
                                          <p:stCondLst>
                                            <p:cond delay="0"/>
                                          </p:stCondLst>
                                        </p:cTn>
                                        <p:tgtEl>
                                          <p:spTgt spid="59395">
                                            <p:txEl>
                                              <p:pRg st="1" end="1"/>
                                            </p:txEl>
                                          </p:spTgt>
                                        </p:tgtEl>
                                      </p:cBhvr>
                                    </p:animEffect>
                                    <p:anim calcmode="lin" valueType="num">
                                      <p:cBhvr>
                                        <p:cTn id="26" dur="1822" tmFilter="0,0; 0.14,0.36; 0.43,0.73; 0.71,0.91; 1.0,1.0">
                                          <p:stCondLst>
                                            <p:cond delay="0"/>
                                          </p:stCondLst>
                                        </p:cTn>
                                        <p:tgtEl>
                                          <p:spTgt spid="5939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939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939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939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939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59395">
                                            <p:txEl>
                                              <p:pRg st="1" end="1"/>
                                            </p:txEl>
                                          </p:spTgt>
                                        </p:tgtEl>
                                      </p:cBhvr>
                                      <p:to x="100000" y="60000"/>
                                    </p:animScale>
                                    <p:animScale>
                                      <p:cBhvr>
                                        <p:cTn id="32" dur="166" decel="50000">
                                          <p:stCondLst>
                                            <p:cond delay="676"/>
                                          </p:stCondLst>
                                        </p:cTn>
                                        <p:tgtEl>
                                          <p:spTgt spid="59395">
                                            <p:txEl>
                                              <p:pRg st="1" end="1"/>
                                            </p:txEl>
                                          </p:spTgt>
                                        </p:tgtEl>
                                      </p:cBhvr>
                                      <p:to x="100000" y="100000"/>
                                    </p:animScale>
                                    <p:animScale>
                                      <p:cBhvr>
                                        <p:cTn id="33" dur="26">
                                          <p:stCondLst>
                                            <p:cond delay="1312"/>
                                          </p:stCondLst>
                                        </p:cTn>
                                        <p:tgtEl>
                                          <p:spTgt spid="59395">
                                            <p:txEl>
                                              <p:pRg st="1" end="1"/>
                                            </p:txEl>
                                          </p:spTgt>
                                        </p:tgtEl>
                                      </p:cBhvr>
                                      <p:to x="100000" y="80000"/>
                                    </p:animScale>
                                    <p:animScale>
                                      <p:cBhvr>
                                        <p:cTn id="34" dur="166" decel="50000">
                                          <p:stCondLst>
                                            <p:cond delay="1338"/>
                                          </p:stCondLst>
                                        </p:cTn>
                                        <p:tgtEl>
                                          <p:spTgt spid="59395">
                                            <p:txEl>
                                              <p:pRg st="1" end="1"/>
                                            </p:txEl>
                                          </p:spTgt>
                                        </p:tgtEl>
                                      </p:cBhvr>
                                      <p:to x="100000" y="100000"/>
                                    </p:animScale>
                                    <p:animScale>
                                      <p:cBhvr>
                                        <p:cTn id="35" dur="26">
                                          <p:stCondLst>
                                            <p:cond delay="1642"/>
                                          </p:stCondLst>
                                        </p:cTn>
                                        <p:tgtEl>
                                          <p:spTgt spid="59395">
                                            <p:txEl>
                                              <p:pRg st="1" end="1"/>
                                            </p:txEl>
                                          </p:spTgt>
                                        </p:tgtEl>
                                      </p:cBhvr>
                                      <p:to x="100000" y="90000"/>
                                    </p:animScale>
                                    <p:animScale>
                                      <p:cBhvr>
                                        <p:cTn id="36" dur="166" decel="50000">
                                          <p:stCondLst>
                                            <p:cond delay="1668"/>
                                          </p:stCondLst>
                                        </p:cTn>
                                        <p:tgtEl>
                                          <p:spTgt spid="59395">
                                            <p:txEl>
                                              <p:pRg st="1" end="1"/>
                                            </p:txEl>
                                          </p:spTgt>
                                        </p:tgtEl>
                                      </p:cBhvr>
                                      <p:to x="100000" y="100000"/>
                                    </p:animScale>
                                    <p:animScale>
                                      <p:cBhvr>
                                        <p:cTn id="37" dur="26">
                                          <p:stCondLst>
                                            <p:cond delay="1808"/>
                                          </p:stCondLst>
                                        </p:cTn>
                                        <p:tgtEl>
                                          <p:spTgt spid="59395">
                                            <p:txEl>
                                              <p:pRg st="1" end="1"/>
                                            </p:txEl>
                                          </p:spTgt>
                                        </p:tgtEl>
                                      </p:cBhvr>
                                      <p:to x="100000" y="95000"/>
                                    </p:animScale>
                                    <p:animScale>
                                      <p:cBhvr>
                                        <p:cTn id="38" dur="166" decel="50000">
                                          <p:stCondLst>
                                            <p:cond delay="1834"/>
                                          </p:stCondLst>
                                        </p:cTn>
                                        <p:tgtEl>
                                          <p:spTgt spid="5939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59395">
                                            <p:txEl>
                                              <p:pRg st="2" end="2"/>
                                            </p:txEl>
                                          </p:spTgt>
                                        </p:tgtEl>
                                        <p:attrNameLst>
                                          <p:attrName>style.visibility</p:attrName>
                                        </p:attrNameLst>
                                      </p:cBhvr>
                                      <p:to>
                                        <p:strVal val="visible"/>
                                      </p:to>
                                    </p:set>
                                    <p:animEffect transition="in" filter="wipe(down)">
                                      <p:cBhvr>
                                        <p:cTn id="43" dur="580">
                                          <p:stCondLst>
                                            <p:cond delay="0"/>
                                          </p:stCondLst>
                                        </p:cTn>
                                        <p:tgtEl>
                                          <p:spTgt spid="59395">
                                            <p:txEl>
                                              <p:pRg st="2" end="2"/>
                                            </p:txEl>
                                          </p:spTgt>
                                        </p:tgtEl>
                                      </p:cBhvr>
                                    </p:animEffect>
                                    <p:anim calcmode="lin" valueType="num">
                                      <p:cBhvr>
                                        <p:cTn id="44" dur="1822" tmFilter="0,0; 0.14,0.36; 0.43,0.73; 0.71,0.91; 1.0,1.0">
                                          <p:stCondLst>
                                            <p:cond delay="0"/>
                                          </p:stCondLst>
                                        </p:cTn>
                                        <p:tgtEl>
                                          <p:spTgt spid="5939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939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939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939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939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59395">
                                            <p:txEl>
                                              <p:pRg st="2" end="2"/>
                                            </p:txEl>
                                          </p:spTgt>
                                        </p:tgtEl>
                                      </p:cBhvr>
                                      <p:to x="100000" y="60000"/>
                                    </p:animScale>
                                    <p:animScale>
                                      <p:cBhvr>
                                        <p:cTn id="50" dur="166" decel="50000">
                                          <p:stCondLst>
                                            <p:cond delay="676"/>
                                          </p:stCondLst>
                                        </p:cTn>
                                        <p:tgtEl>
                                          <p:spTgt spid="59395">
                                            <p:txEl>
                                              <p:pRg st="2" end="2"/>
                                            </p:txEl>
                                          </p:spTgt>
                                        </p:tgtEl>
                                      </p:cBhvr>
                                      <p:to x="100000" y="100000"/>
                                    </p:animScale>
                                    <p:animScale>
                                      <p:cBhvr>
                                        <p:cTn id="51" dur="26">
                                          <p:stCondLst>
                                            <p:cond delay="1312"/>
                                          </p:stCondLst>
                                        </p:cTn>
                                        <p:tgtEl>
                                          <p:spTgt spid="59395">
                                            <p:txEl>
                                              <p:pRg st="2" end="2"/>
                                            </p:txEl>
                                          </p:spTgt>
                                        </p:tgtEl>
                                      </p:cBhvr>
                                      <p:to x="100000" y="80000"/>
                                    </p:animScale>
                                    <p:animScale>
                                      <p:cBhvr>
                                        <p:cTn id="52" dur="166" decel="50000">
                                          <p:stCondLst>
                                            <p:cond delay="1338"/>
                                          </p:stCondLst>
                                        </p:cTn>
                                        <p:tgtEl>
                                          <p:spTgt spid="59395">
                                            <p:txEl>
                                              <p:pRg st="2" end="2"/>
                                            </p:txEl>
                                          </p:spTgt>
                                        </p:tgtEl>
                                      </p:cBhvr>
                                      <p:to x="100000" y="100000"/>
                                    </p:animScale>
                                    <p:animScale>
                                      <p:cBhvr>
                                        <p:cTn id="53" dur="26">
                                          <p:stCondLst>
                                            <p:cond delay="1642"/>
                                          </p:stCondLst>
                                        </p:cTn>
                                        <p:tgtEl>
                                          <p:spTgt spid="59395">
                                            <p:txEl>
                                              <p:pRg st="2" end="2"/>
                                            </p:txEl>
                                          </p:spTgt>
                                        </p:tgtEl>
                                      </p:cBhvr>
                                      <p:to x="100000" y="90000"/>
                                    </p:animScale>
                                    <p:animScale>
                                      <p:cBhvr>
                                        <p:cTn id="54" dur="166" decel="50000">
                                          <p:stCondLst>
                                            <p:cond delay="1668"/>
                                          </p:stCondLst>
                                        </p:cTn>
                                        <p:tgtEl>
                                          <p:spTgt spid="59395">
                                            <p:txEl>
                                              <p:pRg st="2" end="2"/>
                                            </p:txEl>
                                          </p:spTgt>
                                        </p:tgtEl>
                                      </p:cBhvr>
                                      <p:to x="100000" y="100000"/>
                                    </p:animScale>
                                    <p:animScale>
                                      <p:cBhvr>
                                        <p:cTn id="55" dur="26">
                                          <p:stCondLst>
                                            <p:cond delay="1808"/>
                                          </p:stCondLst>
                                        </p:cTn>
                                        <p:tgtEl>
                                          <p:spTgt spid="59395">
                                            <p:txEl>
                                              <p:pRg st="2" end="2"/>
                                            </p:txEl>
                                          </p:spTgt>
                                        </p:tgtEl>
                                      </p:cBhvr>
                                      <p:to x="100000" y="95000"/>
                                    </p:animScale>
                                    <p:animScale>
                                      <p:cBhvr>
                                        <p:cTn id="56" dur="166" decel="50000">
                                          <p:stCondLst>
                                            <p:cond delay="1834"/>
                                          </p:stCondLst>
                                        </p:cTn>
                                        <p:tgtEl>
                                          <p:spTgt spid="59395">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59395">
                                            <p:txEl>
                                              <p:pRg st="3" end="3"/>
                                            </p:txEl>
                                          </p:spTgt>
                                        </p:tgtEl>
                                        <p:attrNameLst>
                                          <p:attrName>style.visibility</p:attrName>
                                        </p:attrNameLst>
                                      </p:cBhvr>
                                      <p:to>
                                        <p:strVal val="visible"/>
                                      </p:to>
                                    </p:set>
                                    <p:animEffect transition="in" filter="wipe(down)">
                                      <p:cBhvr>
                                        <p:cTn id="61" dur="580">
                                          <p:stCondLst>
                                            <p:cond delay="0"/>
                                          </p:stCondLst>
                                        </p:cTn>
                                        <p:tgtEl>
                                          <p:spTgt spid="59395">
                                            <p:txEl>
                                              <p:pRg st="3" end="3"/>
                                            </p:txEl>
                                          </p:spTgt>
                                        </p:tgtEl>
                                      </p:cBhvr>
                                    </p:animEffect>
                                    <p:anim calcmode="lin" valueType="num">
                                      <p:cBhvr>
                                        <p:cTn id="62" dur="1822" tmFilter="0,0; 0.14,0.36; 0.43,0.73; 0.71,0.91; 1.0,1.0">
                                          <p:stCondLst>
                                            <p:cond delay="0"/>
                                          </p:stCondLst>
                                        </p:cTn>
                                        <p:tgtEl>
                                          <p:spTgt spid="59395">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9395">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9395">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9395">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9395">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59395">
                                            <p:txEl>
                                              <p:pRg st="3" end="3"/>
                                            </p:txEl>
                                          </p:spTgt>
                                        </p:tgtEl>
                                      </p:cBhvr>
                                      <p:to x="100000" y="60000"/>
                                    </p:animScale>
                                    <p:animScale>
                                      <p:cBhvr>
                                        <p:cTn id="68" dur="166" decel="50000">
                                          <p:stCondLst>
                                            <p:cond delay="676"/>
                                          </p:stCondLst>
                                        </p:cTn>
                                        <p:tgtEl>
                                          <p:spTgt spid="59395">
                                            <p:txEl>
                                              <p:pRg st="3" end="3"/>
                                            </p:txEl>
                                          </p:spTgt>
                                        </p:tgtEl>
                                      </p:cBhvr>
                                      <p:to x="100000" y="100000"/>
                                    </p:animScale>
                                    <p:animScale>
                                      <p:cBhvr>
                                        <p:cTn id="69" dur="26">
                                          <p:stCondLst>
                                            <p:cond delay="1312"/>
                                          </p:stCondLst>
                                        </p:cTn>
                                        <p:tgtEl>
                                          <p:spTgt spid="59395">
                                            <p:txEl>
                                              <p:pRg st="3" end="3"/>
                                            </p:txEl>
                                          </p:spTgt>
                                        </p:tgtEl>
                                      </p:cBhvr>
                                      <p:to x="100000" y="80000"/>
                                    </p:animScale>
                                    <p:animScale>
                                      <p:cBhvr>
                                        <p:cTn id="70" dur="166" decel="50000">
                                          <p:stCondLst>
                                            <p:cond delay="1338"/>
                                          </p:stCondLst>
                                        </p:cTn>
                                        <p:tgtEl>
                                          <p:spTgt spid="59395">
                                            <p:txEl>
                                              <p:pRg st="3" end="3"/>
                                            </p:txEl>
                                          </p:spTgt>
                                        </p:tgtEl>
                                      </p:cBhvr>
                                      <p:to x="100000" y="100000"/>
                                    </p:animScale>
                                    <p:animScale>
                                      <p:cBhvr>
                                        <p:cTn id="71" dur="26">
                                          <p:stCondLst>
                                            <p:cond delay="1642"/>
                                          </p:stCondLst>
                                        </p:cTn>
                                        <p:tgtEl>
                                          <p:spTgt spid="59395">
                                            <p:txEl>
                                              <p:pRg st="3" end="3"/>
                                            </p:txEl>
                                          </p:spTgt>
                                        </p:tgtEl>
                                      </p:cBhvr>
                                      <p:to x="100000" y="90000"/>
                                    </p:animScale>
                                    <p:animScale>
                                      <p:cBhvr>
                                        <p:cTn id="72" dur="166" decel="50000">
                                          <p:stCondLst>
                                            <p:cond delay="1668"/>
                                          </p:stCondLst>
                                        </p:cTn>
                                        <p:tgtEl>
                                          <p:spTgt spid="59395">
                                            <p:txEl>
                                              <p:pRg st="3" end="3"/>
                                            </p:txEl>
                                          </p:spTgt>
                                        </p:tgtEl>
                                      </p:cBhvr>
                                      <p:to x="100000" y="100000"/>
                                    </p:animScale>
                                    <p:animScale>
                                      <p:cBhvr>
                                        <p:cTn id="73" dur="26">
                                          <p:stCondLst>
                                            <p:cond delay="1808"/>
                                          </p:stCondLst>
                                        </p:cTn>
                                        <p:tgtEl>
                                          <p:spTgt spid="59395">
                                            <p:txEl>
                                              <p:pRg st="3" end="3"/>
                                            </p:txEl>
                                          </p:spTgt>
                                        </p:tgtEl>
                                      </p:cBhvr>
                                      <p:to x="100000" y="95000"/>
                                    </p:animScale>
                                    <p:animScale>
                                      <p:cBhvr>
                                        <p:cTn id="74" dur="166" decel="50000">
                                          <p:stCondLst>
                                            <p:cond delay="1834"/>
                                          </p:stCondLst>
                                        </p:cTn>
                                        <p:tgtEl>
                                          <p:spTgt spid="59395">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59395">
                                            <p:txEl>
                                              <p:pRg st="4" end="4"/>
                                            </p:txEl>
                                          </p:spTgt>
                                        </p:tgtEl>
                                        <p:attrNameLst>
                                          <p:attrName>style.visibility</p:attrName>
                                        </p:attrNameLst>
                                      </p:cBhvr>
                                      <p:to>
                                        <p:strVal val="visible"/>
                                      </p:to>
                                    </p:set>
                                    <p:animEffect transition="in" filter="wipe(down)">
                                      <p:cBhvr>
                                        <p:cTn id="79" dur="580">
                                          <p:stCondLst>
                                            <p:cond delay="0"/>
                                          </p:stCondLst>
                                        </p:cTn>
                                        <p:tgtEl>
                                          <p:spTgt spid="59395">
                                            <p:txEl>
                                              <p:pRg st="4" end="4"/>
                                            </p:txEl>
                                          </p:spTgt>
                                        </p:tgtEl>
                                      </p:cBhvr>
                                    </p:animEffect>
                                    <p:anim calcmode="lin" valueType="num">
                                      <p:cBhvr>
                                        <p:cTn id="80" dur="1822" tmFilter="0,0; 0.14,0.36; 0.43,0.73; 0.71,0.91; 1.0,1.0">
                                          <p:stCondLst>
                                            <p:cond delay="0"/>
                                          </p:stCondLst>
                                        </p:cTn>
                                        <p:tgtEl>
                                          <p:spTgt spid="59395">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59395">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59395">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59395">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59395">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59395">
                                            <p:txEl>
                                              <p:pRg st="4" end="4"/>
                                            </p:txEl>
                                          </p:spTgt>
                                        </p:tgtEl>
                                      </p:cBhvr>
                                      <p:to x="100000" y="60000"/>
                                    </p:animScale>
                                    <p:animScale>
                                      <p:cBhvr>
                                        <p:cTn id="86" dur="166" decel="50000">
                                          <p:stCondLst>
                                            <p:cond delay="676"/>
                                          </p:stCondLst>
                                        </p:cTn>
                                        <p:tgtEl>
                                          <p:spTgt spid="59395">
                                            <p:txEl>
                                              <p:pRg st="4" end="4"/>
                                            </p:txEl>
                                          </p:spTgt>
                                        </p:tgtEl>
                                      </p:cBhvr>
                                      <p:to x="100000" y="100000"/>
                                    </p:animScale>
                                    <p:animScale>
                                      <p:cBhvr>
                                        <p:cTn id="87" dur="26">
                                          <p:stCondLst>
                                            <p:cond delay="1312"/>
                                          </p:stCondLst>
                                        </p:cTn>
                                        <p:tgtEl>
                                          <p:spTgt spid="59395">
                                            <p:txEl>
                                              <p:pRg st="4" end="4"/>
                                            </p:txEl>
                                          </p:spTgt>
                                        </p:tgtEl>
                                      </p:cBhvr>
                                      <p:to x="100000" y="80000"/>
                                    </p:animScale>
                                    <p:animScale>
                                      <p:cBhvr>
                                        <p:cTn id="88" dur="166" decel="50000">
                                          <p:stCondLst>
                                            <p:cond delay="1338"/>
                                          </p:stCondLst>
                                        </p:cTn>
                                        <p:tgtEl>
                                          <p:spTgt spid="59395">
                                            <p:txEl>
                                              <p:pRg st="4" end="4"/>
                                            </p:txEl>
                                          </p:spTgt>
                                        </p:tgtEl>
                                      </p:cBhvr>
                                      <p:to x="100000" y="100000"/>
                                    </p:animScale>
                                    <p:animScale>
                                      <p:cBhvr>
                                        <p:cTn id="89" dur="26">
                                          <p:stCondLst>
                                            <p:cond delay="1642"/>
                                          </p:stCondLst>
                                        </p:cTn>
                                        <p:tgtEl>
                                          <p:spTgt spid="59395">
                                            <p:txEl>
                                              <p:pRg st="4" end="4"/>
                                            </p:txEl>
                                          </p:spTgt>
                                        </p:tgtEl>
                                      </p:cBhvr>
                                      <p:to x="100000" y="90000"/>
                                    </p:animScale>
                                    <p:animScale>
                                      <p:cBhvr>
                                        <p:cTn id="90" dur="166" decel="50000">
                                          <p:stCondLst>
                                            <p:cond delay="1668"/>
                                          </p:stCondLst>
                                        </p:cTn>
                                        <p:tgtEl>
                                          <p:spTgt spid="59395">
                                            <p:txEl>
                                              <p:pRg st="4" end="4"/>
                                            </p:txEl>
                                          </p:spTgt>
                                        </p:tgtEl>
                                      </p:cBhvr>
                                      <p:to x="100000" y="100000"/>
                                    </p:animScale>
                                    <p:animScale>
                                      <p:cBhvr>
                                        <p:cTn id="91" dur="26">
                                          <p:stCondLst>
                                            <p:cond delay="1808"/>
                                          </p:stCondLst>
                                        </p:cTn>
                                        <p:tgtEl>
                                          <p:spTgt spid="59395">
                                            <p:txEl>
                                              <p:pRg st="4" end="4"/>
                                            </p:txEl>
                                          </p:spTgt>
                                        </p:tgtEl>
                                      </p:cBhvr>
                                      <p:to x="100000" y="95000"/>
                                    </p:animScale>
                                    <p:animScale>
                                      <p:cBhvr>
                                        <p:cTn id="92" dur="166" decel="50000">
                                          <p:stCondLst>
                                            <p:cond delay="1834"/>
                                          </p:stCondLst>
                                        </p:cTn>
                                        <p:tgtEl>
                                          <p:spTgt spid="5939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1084263" y="323850"/>
            <a:ext cx="6988175" cy="1223963"/>
          </a:xfrm>
        </p:spPr>
        <p:txBody>
          <a:bodyPr/>
          <a:lstStyle/>
          <a:p>
            <a:pPr algn="ctr">
              <a:lnSpc>
                <a:spcPct val="90000"/>
              </a:lnSpc>
            </a:pPr>
            <a:r>
              <a:rPr lang="en-US" sz="4400">
                <a:solidFill>
                  <a:srgbClr val="FF0000"/>
                </a:solidFill>
                <a:effectLst>
                  <a:outerShdw blurRad="38100" dist="38100" dir="2700000" algn="tl">
                    <a:srgbClr val="C0C0C0"/>
                  </a:outerShdw>
                </a:effectLst>
              </a:rPr>
              <a:t>Liên kết </a:t>
            </a:r>
            <a:r>
              <a:rPr lang="en-US" sz="4400" smtClean="0">
                <a:solidFill>
                  <a:srgbClr val="FF0000"/>
                </a:solidFill>
                <a:effectLst>
                  <a:outerShdw blurRad="38100" dist="38100" dir="2700000" algn="tl">
                    <a:srgbClr val="C0C0C0"/>
                  </a:outerShdw>
                </a:effectLst>
              </a:rPr>
              <a:t>động</a:t>
            </a:r>
            <a:endParaRPr lang="en-US" sz="4400">
              <a:solidFill>
                <a:srgbClr val="FF0000"/>
              </a:solidFill>
              <a:effectLst>
                <a:outerShdw blurRad="38100" dist="38100" dir="2700000" algn="tl">
                  <a:srgbClr val="C0C0C0"/>
                </a:outerShdw>
              </a:effectLst>
            </a:endParaRPr>
          </a:p>
        </p:txBody>
      </p:sp>
      <p:sp>
        <p:nvSpPr>
          <p:cNvPr id="265219" name="Rectangle 3"/>
          <p:cNvSpPr>
            <a:spLocks noGrp="1" noChangeArrowheads="1"/>
          </p:cNvSpPr>
          <p:nvPr>
            <p:ph idx="1"/>
          </p:nvPr>
        </p:nvSpPr>
        <p:spPr>
          <a:xfrm>
            <a:off x="501650" y="1911350"/>
            <a:ext cx="8281988" cy="4449763"/>
          </a:xfrm>
        </p:spPr>
        <p:txBody>
          <a:bodyPr/>
          <a:lstStyle/>
          <a:p>
            <a:pPr algn="just">
              <a:buSzPct val="150000"/>
              <a:buFont typeface="Wingdings" pitchFamily="2" charset="2"/>
              <a:buChar char="§"/>
            </a:pPr>
            <a:r>
              <a:rPr lang="en-US" sz="3600" smtClean="0">
                <a:effectLst>
                  <a:outerShdw blurRad="38100" dist="38100" dir="2700000" algn="tl">
                    <a:srgbClr val="C0C0C0"/>
                  </a:outerShdw>
                </a:effectLst>
              </a:rPr>
              <a:t>Khái </a:t>
            </a:r>
            <a:r>
              <a:rPr lang="en-US" sz="3600">
                <a:effectLst>
                  <a:outerShdw blurRad="38100" dist="38100" dir="2700000" algn="tl">
                    <a:srgbClr val="C0C0C0"/>
                  </a:outerShdw>
                </a:effectLst>
              </a:rPr>
              <a:t>niệm liên kết động tương tự như khái niệm nạp động. Liên kết được trì hoãn cho tới giai đoạn thực thi</a:t>
            </a:r>
            <a:r>
              <a:rPr lang="en-US" sz="3600" smtClean="0">
                <a:effectLst>
                  <a:outerShdw blurRad="38100" dist="38100" dir="2700000" algn="tl">
                    <a:srgbClr val="C0C0C0"/>
                  </a:outerShdw>
                </a:effectLst>
              </a:rPr>
              <a:t>.</a:t>
            </a:r>
          </a:p>
          <a:p>
            <a:pPr algn="just">
              <a:buSzPct val="150000"/>
              <a:buFont typeface="Wingdings" pitchFamily="2" charset="2"/>
              <a:buChar char="§"/>
            </a:pPr>
            <a:r>
              <a:rPr lang="en-US" sz="3600" smtClean="0">
                <a:effectLst>
                  <a:outerShdw blurRad="38100" dist="38100" dir="2700000" algn="tl">
                    <a:srgbClr val="C0C0C0"/>
                  </a:outerShdw>
                </a:effectLst>
              </a:rPr>
              <a:t>Đặc tính này được sử dụng với thư viện hệ thống, chẳng hạn thư viện các chương trình con của ngôn ngữ lập trình.</a:t>
            </a:r>
          </a:p>
          <a:p>
            <a:pPr algn="just">
              <a:buSzPct val="150000"/>
              <a:buFont typeface="Wingdings" pitchFamily="2" charset="2"/>
              <a:buChar char="§"/>
            </a:pPr>
            <a:endParaRPr lang="en-US" sz="3600">
              <a:effectLst>
                <a:outerShdw blurRad="38100" dist="38100" dir="2700000" algn="tl">
                  <a:srgbClr val="C0C0C0"/>
                </a:outerShdw>
              </a:effectLst>
            </a:endParaRPr>
          </a:p>
        </p:txBody>
      </p:sp>
      <p:sp>
        <p:nvSpPr>
          <p:cNvPr id="4" name="Date Placeholder 3"/>
          <p:cNvSpPr>
            <a:spLocks noGrp="1"/>
          </p:cNvSpPr>
          <p:nvPr>
            <p:ph type="dt" sz="half" idx="10"/>
          </p:nvPr>
        </p:nvSpPr>
        <p:spPr/>
        <p:txBody>
          <a:bodyPr/>
          <a:lstStyle/>
          <a:p>
            <a:fld id="{4F7E6958-9D56-4F4E-9BF8-526456DCD464}"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wipe(down)">
                                      <p:cBhvr>
                                        <p:cTn id="7" dur="580">
                                          <p:stCondLst>
                                            <p:cond delay="0"/>
                                          </p:stCondLst>
                                        </p:cTn>
                                        <p:tgtEl>
                                          <p:spTgt spid="265219">
                                            <p:txEl>
                                              <p:pRg st="0" end="0"/>
                                            </p:txEl>
                                          </p:spTgt>
                                        </p:tgtEl>
                                      </p:cBhvr>
                                    </p:animEffect>
                                    <p:anim calcmode="lin" valueType="num">
                                      <p:cBhvr>
                                        <p:cTn id="8" dur="1822" tmFilter="0,0; 0.14,0.36; 0.43,0.73; 0.71,0.91; 1.0,1.0">
                                          <p:stCondLst>
                                            <p:cond delay="0"/>
                                          </p:stCondLst>
                                        </p:cTn>
                                        <p:tgtEl>
                                          <p:spTgt spid="26521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521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521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521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521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5219">
                                            <p:txEl>
                                              <p:pRg st="0" end="0"/>
                                            </p:txEl>
                                          </p:spTgt>
                                        </p:tgtEl>
                                      </p:cBhvr>
                                      <p:to x="100000" y="60000"/>
                                    </p:animScale>
                                    <p:animScale>
                                      <p:cBhvr>
                                        <p:cTn id="14" dur="166" decel="50000">
                                          <p:stCondLst>
                                            <p:cond delay="676"/>
                                          </p:stCondLst>
                                        </p:cTn>
                                        <p:tgtEl>
                                          <p:spTgt spid="265219">
                                            <p:txEl>
                                              <p:pRg st="0" end="0"/>
                                            </p:txEl>
                                          </p:spTgt>
                                        </p:tgtEl>
                                      </p:cBhvr>
                                      <p:to x="100000" y="100000"/>
                                    </p:animScale>
                                    <p:animScale>
                                      <p:cBhvr>
                                        <p:cTn id="15" dur="26">
                                          <p:stCondLst>
                                            <p:cond delay="1312"/>
                                          </p:stCondLst>
                                        </p:cTn>
                                        <p:tgtEl>
                                          <p:spTgt spid="265219">
                                            <p:txEl>
                                              <p:pRg st="0" end="0"/>
                                            </p:txEl>
                                          </p:spTgt>
                                        </p:tgtEl>
                                      </p:cBhvr>
                                      <p:to x="100000" y="80000"/>
                                    </p:animScale>
                                    <p:animScale>
                                      <p:cBhvr>
                                        <p:cTn id="16" dur="166" decel="50000">
                                          <p:stCondLst>
                                            <p:cond delay="1338"/>
                                          </p:stCondLst>
                                        </p:cTn>
                                        <p:tgtEl>
                                          <p:spTgt spid="265219">
                                            <p:txEl>
                                              <p:pRg st="0" end="0"/>
                                            </p:txEl>
                                          </p:spTgt>
                                        </p:tgtEl>
                                      </p:cBhvr>
                                      <p:to x="100000" y="100000"/>
                                    </p:animScale>
                                    <p:animScale>
                                      <p:cBhvr>
                                        <p:cTn id="17" dur="26">
                                          <p:stCondLst>
                                            <p:cond delay="1642"/>
                                          </p:stCondLst>
                                        </p:cTn>
                                        <p:tgtEl>
                                          <p:spTgt spid="265219">
                                            <p:txEl>
                                              <p:pRg st="0" end="0"/>
                                            </p:txEl>
                                          </p:spTgt>
                                        </p:tgtEl>
                                      </p:cBhvr>
                                      <p:to x="100000" y="90000"/>
                                    </p:animScale>
                                    <p:animScale>
                                      <p:cBhvr>
                                        <p:cTn id="18" dur="166" decel="50000">
                                          <p:stCondLst>
                                            <p:cond delay="1668"/>
                                          </p:stCondLst>
                                        </p:cTn>
                                        <p:tgtEl>
                                          <p:spTgt spid="265219">
                                            <p:txEl>
                                              <p:pRg st="0" end="0"/>
                                            </p:txEl>
                                          </p:spTgt>
                                        </p:tgtEl>
                                      </p:cBhvr>
                                      <p:to x="100000" y="100000"/>
                                    </p:animScale>
                                    <p:animScale>
                                      <p:cBhvr>
                                        <p:cTn id="19" dur="26">
                                          <p:stCondLst>
                                            <p:cond delay="1808"/>
                                          </p:stCondLst>
                                        </p:cTn>
                                        <p:tgtEl>
                                          <p:spTgt spid="265219">
                                            <p:txEl>
                                              <p:pRg st="0" end="0"/>
                                            </p:txEl>
                                          </p:spTgt>
                                        </p:tgtEl>
                                      </p:cBhvr>
                                      <p:to x="100000" y="95000"/>
                                    </p:animScale>
                                    <p:animScale>
                                      <p:cBhvr>
                                        <p:cTn id="20" dur="166" decel="50000">
                                          <p:stCondLst>
                                            <p:cond delay="1834"/>
                                          </p:stCondLst>
                                        </p:cTn>
                                        <p:tgtEl>
                                          <p:spTgt spid="26521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65219">
                                            <p:txEl>
                                              <p:pRg st="1" end="1"/>
                                            </p:txEl>
                                          </p:spTgt>
                                        </p:tgtEl>
                                        <p:attrNameLst>
                                          <p:attrName>style.visibility</p:attrName>
                                        </p:attrNameLst>
                                      </p:cBhvr>
                                      <p:to>
                                        <p:strVal val="visible"/>
                                      </p:to>
                                    </p:set>
                                    <p:animEffect transition="in" filter="wipe(down)">
                                      <p:cBhvr>
                                        <p:cTn id="25" dur="580">
                                          <p:stCondLst>
                                            <p:cond delay="0"/>
                                          </p:stCondLst>
                                        </p:cTn>
                                        <p:tgtEl>
                                          <p:spTgt spid="265219">
                                            <p:txEl>
                                              <p:pRg st="1" end="1"/>
                                            </p:txEl>
                                          </p:spTgt>
                                        </p:tgtEl>
                                      </p:cBhvr>
                                    </p:animEffect>
                                    <p:anim calcmode="lin" valueType="num">
                                      <p:cBhvr>
                                        <p:cTn id="26" dur="1822" tmFilter="0,0; 0.14,0.36; 0.43,0.73; 0.71,0.91; 1.0,1.0">
                                          <p:stCondLst>
                                            <p:cond delay="0"/>
                                          </p:stCondLst>
                                        </p:cTn>
                                        <p:tgtEl>
                                          <p:spTgt spid="26521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6521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6521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6521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6521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65219">
                                            <p:txEl>
                                              <p:pRg st="1" end="1"/>
                                            </p:txEl>
                                          </p:spTgt>
                                        </p:tgtEl>
                                      </p:cBhvr>
                                      <p:to x="100000" y="60000"/>
                                    </p:animScale>
                                    <p:animScale>
                                      <p:cBhvr>
                                        <p:cTn id="32" dur="166" decel="50000">
                                          <p:stCondLst>
                                            <p:cond delay="676"/>
                                          </p:stCondLst>
                                        </p:cTn>
                                        <p:tgtEl>
                                          <p:spTgt spid="265219">
                                            <p:txEl>
                                              <p:pRg st="1" end="1"/>
                                            </p:txEl>
                                          </p:spTgt>
                                        </p:tgtEl>
                                      </p:cBhvr>
                                      <p:to x="100000" y="100000"/>
                                    </p:animScale>
                                    <p:animScale>
                                      <p:cBhvr>
                                        <p:cTn id="33" dur="26">
                                          <p:stCondLst>
                                            <p:cond delay="1312"/>
                                          </p:stCondLst>
                                        </p:cTn>
                                        <p:tgtEl>
                                          <p:spTgt spid="265219">
                                            <p:txEl>
                                              <p:pRg st="1" end="1"/>
                                            </p:txEl>
                                          </p:spTgt>
                                        </p:tgtEl>
                                      </p:cBhvr>
                                      <p:to x="100000" y="80000"/>
                                    </p:animScale>
                                    <p:animScale>
                                      <p:cBhvr>
                                        <p:cTn id="34" dur="166" decel="50000">
                                          <p:stCondLst>
                                            <p:cond delay="1338"/>
                                          </p:stCondLst>
                                        </p:cTn>
                                        <p:tgtEl>
                                          <p:spTgt spid="265219">
                                            <p:txEl>
                                              <p:pRg st="1" end="1"/>
                                            </p:txEl>
                                          </p:spTgt>
                                        </p:tgtEl>
                                      </p:cBhvr>
                                      <p:to x="100000" y="100000"/>
                                    </p:animScale>
                                    <p:animScale>
                                      <p:cBhvr>
                                        <p:cTn id="35" dur="26">
                                          <p:stCondLst>
                                            <p:cond delay="1642"/>
                                          </p:stCondLst>
                                        </p:cTn>
                                        <p:tgtEl>
                                          <p:spTgt spid="265219">
                                            <p:txEl>
                                              <p:pRg st="1" end="1"/>
                                            </p:txEl>
                                          </p:spTgt>
                                        </p:tgtEl>
                                      </p:cBhvr>
                                      <p:to x="100000" y="90000"/>
                                    </p:animScale>
                                    <p:animScale>
                                      <p:cBhvr>
                                        <p:cTn id="36" dur="166" decel="50000">
                                          <p:stCondLst>
                                            <p:cond delay="1668"/>
                                          </p:stCondLst>
                                        </p:cTn>
                                        <p:tgtEl>
                                          <p:spTgt spid="265219">
                                            <p:txEl>
                                              <p:pRg st="1" end="1"/>
                                            </p:txEl>
                                          </p:spTgt>
                                        </p:tgtEl>
                                      </p:cBhvr>
                                      <p:to x="100000" y="100000"/>
                                    </p:animScale>
                                    <p:animScale>
                                      <p:cBhvr>
                                        <p:cTn id="37" dur="26">
                                          <p:stCondLst>
                                            <p:cond delay="1808"/>
                                          </p:stCondLst>
                                        </p:cTn>
                                        <p:tgtEl>
                                          <p:spTgt spid="265219">
                                            <p:txEl>
                                              <p:pRg st="1" end="1"/>
                                            </p:txEl>
                                          </p:spTgt>
                                        </p:tgtEl>
                                      </p:cBhvr>
                                      <p:to x="100000" y="95000"/>
                                    </p:animScale>
                                    <p:animScale>
                                      <p:cBhvr>
                                        <p:cTn id="38" dur="166" decel="50000">
                                          <p:stCondLst>
                                            <p:cond delay="1834"/>
                                          </p:stCondLst>
                                        </p:cTn>
                                        <p:tgtEl>
                                          <p:spTgt spid="26521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1084263" y="323850"/>
            <a:ext cx="6988175" cy="1223963"/>
          </a:xfrm>
        </p:spPr>
        <p:txBody>
          <a:bodyPr/>
          <a:lstStyle/>
          <a:p>
            <a:pPr algn="ctr">
              <a:lnSpc>
                <a:spcPct val="90000"/>
              </a:lnSpc>
            </a:pPr>
            <a:r>
              <a:rPr lang="en-US" sz="4400">
                <a:solidFill>
                  <a:srgbClr val="FF0000"/>
                </a:solidFill>
                <a:effectLst>
                  <a:outerShdw blurRad="38100" dist="38100" dir="2700000" algn="tl">
                    <a:srgbClr val="C0C0C0"/>
                  </a:outerShdw>
                </a:effectLst>
              </a:rPr>
              <a:t>Liên kết </a:t>
            </a:r>
            <a:r>
              <a:rPr lang="en-US" sz="4400" smtClean="0">
                <a:solidFill>
                  <a:srgbClr val="FF0000"/>
                </a:solidFill>
                <a:effectLst>
                  <a:outerShdw blurRad="38100" dist="38100" dir="2700000" algn="tl">
                    <a:srgbClr val="C0C0C0"/>
                  </a:outerShdw>
                </a:effectLst>
              </a:rPr>
              <a:t>động</a:t>
            </a:r>
            <a:endParaRPr lang="en-US" sz="4400">
              <a:solidFill>
                <a:srgbClr val="FF0000"/>
              </a:solidFill>
              <a:effectLst>
                <a:outerShdw blurRad="38100" dist="38100" dir="2700000" algn="tl">
                  <a:srgbClr val="C0C0C0"/>
                </a:outerShdw>
              </a:effectLst>
            </a:endParaRPr>
          </a:p>
        </p:txBody>
      </p:sp>
      <p:sp>
        <p:nvSpPr>
          <p:cNvPr id="265219" name="Rectangle 3"/>
          <p:cNvSpPr>
            <a:spLocks noGrp="1" noChangeArrowheads="1"/>
          </p:cNvSpPr>
          <p:nvPr>
            <p:ph idx="1"/>
          </p:nvPr>
        </p:nvSpPr>
        <p:spPr>
          <a:xfrm>
            <a:off x="514350" y="1714500"/>
            <a:ext cx="8269288" cy="4646613"/>
          </a:xfrm>
        </p:spPr>
        <p:txBody>
          <a:bodyPr/>
          <a:lstStyle/>
          <a:p>
            <a:pPr algn="just">
              <a:buSzPct val="150000"/>
              <a:buFont typeface="Wingdings" pitchFamily="2" charset="2"/>
              <a:buChar char="§"/>
            </a:pPr>
            <a:r>
              <a:rPr lang="en-US" sz="3600" smtClean="0">
                <a:effectLst>
                  <a:outerShdw blurRad="38100" dist="38100" dir="2700000" algn="tl">
                    <a:srgbClr val="C0C0C0"/>
                  </a:outerShdw>
                </a:effectLst>
              </a:rPr>
              <a:t>Với đặc tính này, các chương trình không cần chứa nội dung thủ tục của thư viện mà chỉ cần chứa đại diện của nó (stub).</a:t>
            </a:r>
          </a:p>
          <a:p>
            <a:pPr algn="just">
              <a:buSzPct val="150000"/>
              <a:buFont typeface="Wingdings" pitchFamily="2" charset="2"/>
              <a:buChar char="§"/>
            </a:pPr>
            <a:r>
              <a:rPr lang="en-US" sz="3600" smtClean="0">
                <a:effectLst>
                  <a:outerShdw blurRad="38100" dist="38100" dir="2700000" algn="tl">
                    <a:srgbClr val="C0C0C0"/>
                  </a:outerShdw>
                </a:effectLst>
              </a:rPr>
              <a:t> Stub là một đoạn mã nhỏ được sử dụng để chỉ ra cách định vị thủ tục của thủ tục thư viện thường trú trong bộ nhớ, hay cách nạp thủ tục thư viện nếu thủ tục chưa nằm trong bộ nhớ.</a:t>
            </a:r>
          </a:p>
          <a:p>
            <a:pPr algn="just">
              <a:buSzPct val="150000"/>
              <a:buFont typeface="Wingdings" pitchFamily="2" charset="2"/>
              <a:buChar char="§"/>
            </a:pPr>
            <a:endParaRPr lang="en-US" sz="3600">
              <a:effectLst>
                <a:outerShdw blurRad="38100" dist="38100" dir="2700000" algn="tl">
                  <a:srgbClr val="C0C0C0"/>
                </a:outerShdw>
              </a:effectLst>
            </a:endParaRPr>
          </a:p>
        </p:txBody>
      </p:sp>
      <p:sp>
        <p:nvSpPr>
          <p:cNvPr id="4" name="Date Placeholder 3"/>
          <p:cNvSpPr>
            <a:spLocks noGrp="1"/>
          </p:cNvSpPr>
          <p:nvPr>
            <p:ph type="dt" sz="half" idx="10"/>
          </p:nvPr>
        </p:nvSpPr>
        <p:spPr/>
        <p:txBody>
          <a:bodyPr/>
          <a:lstStyle/>
          <a:p>
            <a:fld id="{E30AB4D1-A920-494B-923A-4EAD1F302038}"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wipe(down)">
                                      <p:cBhvr>
                                        <p:cTn id="7" dur="580">
                                          <p:stCondLst>
                                            <p:cond delay="0"/>
                                          </p:stCondLst>
                                        </p:cTn>
                                        <p:tgtEl>
                                          <p:spTgt spid="265219">
                                            <p:txEl>
                                              <p:pRg st="0" end="0"/>
                                            </p:txEl>
                                          </p:spTgt>
                                        </p:tgtEl>
                                      </p:cBhvr>
                                    </p:animEffect>
                                    <p:anim calcmode="lin" valueType="num">
                                      <p:cBhvr>
                                        <p:cTn id="8" dur="1822" tmFilter="0,0; 0.14,0.36; 0.43,0.73; 0.71,0.91; 1.0,1.0">
                                          <p:stCondLst>
                                            <p:cond delay="0"/>
                                          </p:stCondLst>
                                        </p:cTn>
                                        <p:tgtEl>
                                          <p:spTgt spid="26521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521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521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521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521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5219">
                                            <p:txEl>
                                              <p:pRg st="0" end="0"/>
                                            </p:txEl>
                                          </p:spTgt>
                                        </p:tgtEl>
                                      </p:cBhvr>
                                      <p:to x="100000" y="60000"/>
                                    </p:animScale>
                                    <p:animScale>
                                      <p:cBhvr>
                                        <p:cTn id="14" dur="166" decel="50000">
                                          <p:stCondLst>
                                            <p:cond delay="676"/>
                                          </p:stCondLst>
                                        </p:cTn>
                                        <p:tgtEl>
                                          <p:spTgt spid="265219">
                                            <p:txEl>
                                              <p:pRg st="0" end="0"/>
                                            </p:txEl>
                                          </p:spTgt>
                                        </p:tgtEl>
                                      </p:cBhvr>
                                      <p:to x="100000" y="100000"/>
                                    </p:animScale>
                                    <p:animScale>
                                      <p:cBhvr>
                                        <p:cTn id="15" dur="26">
                                          <p:stCondLst>
                                            <p:cond delay="1312"/>
                                          </p:stCondLst>
                                        </p:cTn>
                                        <p:tgtEl>
                                          <p:spTgt spid="265219">
                                            <p:txEl>
                                              <p:pRg st="0" end="0"/>
                                            </p:txEl>
                                          </p:spTgt>
                                        </p:tgtEl>
                                      </p:cBhvr>
                                      <p:to x="100000" y="80000"/>
                                    </p:animScale>
                                    <p:animScale>
                                      <p:cBhvr>
                                        <p:cTn id="16" dur="166" decel="50000">
                                          <p:stCondLst>
                                            <p:cond delay="1338"/>
                                          </p:stCondLst>
                                        </p:cTn>
                                        <p:tgtEl>
                                          <p:spTgt spid="265219">
                                            <p:txEl>
                                              <p:pRg st="0" end="0"/>
                                            </p:txEl>
                                          </p:spTgt>
                                        </p:tgtEl>
                                      </p:cBhvr>
                                      <p:to x="100000" y="100000"/>
                                    </p:animScale>
                                    <p:animScale>
                                      <p:cBhvr>
                                        <p:cTn id="17" dur="26">
                                          <p:stCondLst>
                                            <p:cond delay="1642"/>
                                          </p:stCondLst>
                                        </p:cTn>
                                        <p:tgtEl>
                                          <p:spTgt spid="265219">
                                            <p:txEl>
                                              <p:pRg st="0" end="0"/>
                                            </p:txEl>
                                          </p:spTgt>
                                        </p:tgtEl>
                                      </p:cBhvr>
                                      <p:to x="100000" y="90000"/>
                                    </p:animScale>
                                    <p:animScale>
                                      <p:cBhvr>
                                        <p:cTn id="18" dur="166" decel="50000">
                                          <p:stCondLst>
                                            <p:cond delay="1668"/>
                                          </p:stCondLst>
                                        </p:cTn>
                                        <p:tgtEl>
                                          <p:spTgt spid="265219">
                                            <p:txEl>
                                              <p:pRg st="0" end="0"/>
                                            </p:txEl>
                                          </p:spTgt>
                                        </p:tgtEl>
                                      </p:cBhvr>
                                      <p:to x="100000" y="100000"/>
                                    </p:animScale>
                                    <p:animScale>
                                      <p:cBhvr>
                                        <p:cTn id="19" dur="26">
                                          <p:stCondLst>
                                            <p:cond delay="1808"/>
                                          </p:stCondLst>
                                        </p:cTn>
                                        <p:tgtEl>
                                          <p:spTgt spid="265219">
                                            <p:txEl>
                                              <p:pRg st="0" end="0"/>
                                            </p:txEl>
                                          </p:spTgt>
                                        </p:tgtEl>
                                      </p:cBhvr>
                                      <p:to x="100000" y="95000"/>
                                    </p:animScale>
                                    <p:animScale>
                                      <p:cBhvr>
                                        <p:cTn id="20" dur="166" decel="50000">
                                          <p:stCondLst>
                                            <p:cond delay="1834"/>
                                          </p:stCondLst>
                                        </p:cTn>
                                        <p:tgtEl>
                                          <p:spTgt spid="26521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65219">
                                            <p:txEl>
                                              <p:pRg st="1" end="1"/>
                                            </p:txEl>
                                          </p:spTgt>
                                        </p:tgtEl>
                                        <p:attrNameLst>
                                          <p:attrName>style.visibility</p:attrName>
                                        </p:attrNameLst>
                                      </p:cBhvr>
                                      <p:to>
                                        <p:strVal val="visible"/>
                                      </p:to>
                                    </p:set>
                                    <p:animEffect transition="in" filter="wipe(down)">
                                      <p:cBhvr>
                                        <p:cTn id="25" dur="580">
                                          <p:stCondLst>
                                            <p:cond delay="0"/>
                                          </p:stCondLst>
                                        </p:cTn>
                                        <p:tgtEl>
                                          <p:spTgt spid="265219">
                                            <p:txEl>
                                              <p:pRg st="1" end="1"/>
                                            </p:txEl>
                                          </p:spTgt>
                                        </p:tgtEl>
                                      </p:cBhvr>
                                    </p:animEffect>
                                    <p:anim calcmode="lin" valueType="num">
                                      <p:cBhvr>
                                        <p:cTn id="26" dur="1822" tmFilter="0,0; 0.14,0.36; 0.43,0.73; 0.71,0.91; 1.0,1.0">
                                          <p:stCondLst>
                                            <p:cond delay="0"/>
                                          </p:stCondLst>
                                        </p:cTn>
                                        <p:tgtEl>
                                          <p:spTgt spid="26521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6521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6521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6521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6521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65219">
                                            <p:txEl>
                                              <p:pRg st="1" end="1"/>
                                            </p:txEl>
                                          </p:spTgt>
                                        </p:tgtEl>
                                      </p:cBhvr>
                                      <p:to x="100000" y="60000"/>
                                    </p:animScale>
                                    <p:animScale>
                                      <p:cBhvr>
                                        <p:cTn id="32" dur="166" decel="50000">
                                          <p:stCondLst>
                                            <p:cond delay="676"/>
                                          </p:stCondLst>
                                        </p:cTn>
                                        <p:tgtEl>
                                          <p:spTgt spid="265219">
                                            <p:txEl>
                                              <p:pRg st="1" end="1"/>
                                            </p:txEl>
                                          </p:spTgt>
                                        </p:tgtEl>
                                      </p:cBhvr>
                                      <p:to x="100000" y="100000"/>
                                    </p:animScale>
                                    <p:animScale>
                                      <p:cBhvr>
                                        <p:cTn id="33" dur="26">
                                          <p:stCondLst>
                                            <p:cond delay="1312"/>
                                          </p:stCondLst>
                                        </p:cTn>
                                        <p:tgtEl>
                                          <p:spTgt spid="265219">
                                            <p:txEl>
                                              <p:pRg st="1" end="1"/>
                                            </p:txEl>
                                          </p:spTgt>
                                        </p:tgtEl>
                                      </p:cBhvr>
                                      <p:to x="100000" y="80000"/>
                                    </p:animScale>
                                    <p:animScale>
                                      <p:cBhvr>
                                        <p:cTn id="34" dur="166" decel="50000">
                                          <p:stCondLst>
                                            <p:cond delay="1338"/>
                                          </p:stCondLst>
                                        </p:cTn>
                                        <p:tgtEl>
                                          <p:spTgt spid="265219">
                                            <p:txEl>
                                              <p:pRg st="1" end="1"/>
                                            </p:txEl>
                                          </p:spTgt>
                                        </p:tgtEl>
                                      </p:cBhvr>
                                      <p:to x="100000" y="100000"/>
                                    </p:animScale>
                                    <p:animScale>
                                      <p:cBhvr>
                                        <p:cTn id="35" dur="26">
                                          <p:stCondLst>
                                            <p:cond delay="1642"/>
                                          </p:stCondLst>
                                        </p:cTn>
                                        <p:tgtEl>
                                          <p:spTgt spid="265219">
                                            <p:txEl>
                                              <p:pRg st="1" end="1"/>
                                            </p:txEl>
                                          </p:spTgt>
                                        </p:tgtEl>
                                      </p:cBhvr>
                                      <p:to x="100000" y="90000"/>
                                    </p:animScale>
                                    <p:animScale>
                                      <p:cBhvr>
                                        <p:cTn id="36" dur="166" decel="50000">
                                          <p:stCondLst>
                                            <p:cond delay="1668"/>
                                          </p:stCondLst>
                                        </p:cTn>
                                        <p:tgtEl>
                                          <p:spTgt spid="265219">
                                            <p:txEl>
                                              <p:pRg st="1" end="1"/>
                                            </p:txEl>
                                          </p:spTgt>
                                        </p:tgtEl>
                                      </p:cBhvr>
                                      <p:to x="100000" y="100000"/>
                                    </p:animScale>
                                    <p:animScale>
                                      <p:cBhvr>
                                        <p:cTn id="37" dur="26">
                                          <p:stCondLst>
                                            <p:cond delay="1808"/>
                                          </p:stCondLst>
                                        </p:cTn>
                                        <p:tgtEl>
                                          <p:spTgt spid="265219">
                                            <p:txEl>
                                              <p:pRg st="1" end="1"/>
                                            </p:txEl>
                                          </p:spTgt>
                                        </p:tgtEl>
                                      </p:cBhvr>
                                      <p:to x="100000" y="95000"/>
                                    </p:animScale>
                                    <p:animScale>
                                      <p:cBhvr>
                                        <p:cTn id="38" dur="166" decel="50000">
                                          <p:stCondLst>
                                            <p:cond delay="1834"/>
                                          </p:stCondLst>
                                        </p:cTn>
                                        <p:tgtEl>
                                          <p:spTgt spid="26521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931863" y="96838"/>
            <a:ext cx="7045325" cy="1412875"/>
          </a:xfrm>
        </p:spPr>
        <p:txBody>
          <a:bodyPr/>
          <a:lstStyle/>
          <a:p>
            <a:pPr algn="ctr"/>
            <a:r>
              <a:rPr lang="en-US" sz="4400">
                <a:solidFill>
                  <a:srgbClr val="FF0000"/>
                </a:solidFill>
                <a:effectLst>
                  <a:outerShdw blurRad="38100" dist="38100" dir="2700000" algn="tl">
                    <a:srgbClr val="C0C0C0"/>
                  </a:outerShdw>
                </a:effectLst>
              </a:rPr>
              <a:t>Liên kết </a:t>
            </a:r>
            <a:r>
              <a:rPr lang="en-US" sz="4400" smtClean="0">
                <a:solidFill>
                  <a:srgbClr val="FF0000"/>
                </a:solidFill>
                <a:effectLst>
                  <a:outerShdw blurRad="38100" dist="38100" dir="2700000" algn="tl">
                    <a:srgbClr val="C0C0C0"/>
                  </a:outerShdw>
                </a:effectLst>
              </a:rPr>
              <a:t>động</a:t>
            </a:r>
            <a:endParaRPr lang="en-US" sz="4400">
              <a:solidFill>
                <a:srgbClr val="FF0000"/>
              </a:solidFill>
              <a:effectLst>
                <a:outerShdw blurRad="38100" dist="38100" dir="2700000" algn="tl">
                  <a:srgbClr val="C0C0C0"/>
                </a:outerShdw>
              </a:effectLst>
            </a:endParaRPr>
          </a:p>
        </p:txBody>
      </p:sp>
      <p:sp>
        <p:nvSpPr>
          <p:cNvPr id="229379" name="Rectangle 3"/>
          <p:cNvSpPr>
            <a:spLocks noGrp="1" noChangeArrowheads="1"/>
          </p:cNvSpPr>
          <p:nvPr>
            <p:ph idx="1"/>
          </p:nvPr>
        </p:nvSpPr>
        <p:spPr>
          <a:xfrm>
            <a:off x="133350" y="1854200"/>
            <a:ext cx="8726488" cy="4602163"/>
          </a:xfrm>
        </p:spPr>
        <p:txBody>
          <a:bodyPr/>
          <a:lstStyle/>
          <a:p>
            <a:pPr algn="just"/>
            <a:r>
              <a:rPr lang="en-US" smtClean="0">
                <a:effectLst>
                  <a:outerShdw blurRad="38100" dist="38100" dir="2700000" algn="tl">
                    <a:srgbClr val="C0C0C0"/>
                  </a:outerShdw>
                </a:effectLst>
              </a:rPr>
              <a:t>Khi </a:t>
            </a:r>
            <a:r>
              <a:rPr lang="en-US">
                <a:effectLst>
                  <a:outerShdw blurRad="38100" dist="38100" dir="2700000" algn="tl">
                    <a:srgbClr val="C0C0C0"/>
                  </a:outerShdw>
                </a:effectLst>
              </a:rPr>
              <a:t>stub được thực thi, nó kiểm tra xem thủ tục được yêu cầu đã có trong bộ nhớ chưa. Nếu chưa, nó sẽ nạp thủ tục vào bộ nhớ</a:t>
            </a:r>
            <a:r>
              <a:rPr lang="en-US" smtClean="0">
                <a:effectLst>
                  <a:outerShdw blurRad="38100" dist="38100" dir="2700000" algn="tl">
                    <a:srgbClr val="C0C0C0"/>
                  </a:outerShdw>
                </a:effectLst>
              </a:rPr>
              <a:t>.</a:t>
            </a:r>
          </a:p>
          <a:p>
            <a:pPr algn="just"/>
            <a:r>
              <a:rPr lang="en-US" smtClean="0">
                <a:effectLst>
                  <a:outerShdw blurRad="38100" dist="38100" dir="2700000" algn="tl">
                    <a:srgbClr val="C0C0C0"/>
                  </a:outerShdw>
                </a:effectLst>
              </a:rPr>
              <a:t>Liên kết động đặc biệt hữu ích đối với các thư viện, theo cơ chế này tất cả các tiến trình chỉ sử dụng một bản sao của thủ tục thư viện.</a:t>
            </a:r>
          </a:p>
        </p:txBody>
      </p:sp>
      <p:sp>
        <p:nvSpPr>
          <p:cNvPr id="4" name="Date Placeholder 3"/>
          <p:cNvSpPr>
            <a:spLocks noGrp="1"/>
          </p:cNvSpPr>
          <p:nvPr>
            <p:ph type="dt" sz="half" idx="10"/>
          </p:nvPr>
        </p:nvSpPr>
        <p:spPr/>
        <p:txBody>
          <a:bodyPr/>
          <a:lstStyle/>
          <a:p>
            <a:fld id="{C72F4B7D-875C-422B-A8EE-D695BD0297B8}"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down)">
                                      <p:cBhvr>
                                        <p:cTn id="7" dur="580">
                                          <p:stCondLst>
                                            <p:cond delay="0"/>
                                          </p:stCondLst>
                                        </p:cTn>
                                        <p:tgtEl>
                                          <p:spTgt spid="229379">
                                            <p:txEl>
                                              <p:pRg st="0" end="0"/>
                                            </p:txEl>
                                          </p:spTgt>
                                        </p:tgtEl>
                                      </p:cBhvr>
                                    </p:animEffect>
                                    <p:anim calcmode="lin" valueType="num">
                                      <p:cBhvr>
                                        <p:cTn id="8" dur="1822" tmFilter="0,0; 0.14,0.36; 0.43,0.73; 0.71,0.91; 1.0,1.0">
                                          <p:stCondLst>
                                            <p:cond delay="0"/>
                                          </p:stCondLst>
                                        </p:cTn>
                                        <p:tgtEl>
                                          <p:spTgt spid="22937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937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937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937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937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9379">
                                            <p:txEl>
                                              <p:pRg st="0" end="0"/>
                                            </p:txEl>
                                          </p:spTgt>
                                        </p:tgtEl>
                                      </p:cBhvr>
                                      <p:to x="100000" y="60000"/>
                                    </p:animScale>
                                    <p:animScale>
                                      <p:cBhvr>
                                        <p:cTn id="14" dur="166" decel="50000">
                                          <p:stCondLst>
                                            <p:cond delay="676"/>
                                          </p:stCondLst>
                                        </p:cTn>
                                        <p:tgtEl>
                                          <p:spTgt spid="229379">
                                            <p:txEl>
                                              <p:pRg st="0" end="0"/>
                                            </p:txEl>
                                          </p:spTgt>
                                        </p:tgtEl>
                                      </p:cBhvr>
                                      <p:to x="100000" y="100000"/>
                                    </p:animScale>
                                    <p:animScale>
                                      <p:cBhvr>
                                        <p:cTn id="15" dur="26">
                                          <p:stCondLst>
                                            <p:cond delay="1312"/>
                                          </p:stCondLst>
                                        </p:cTn>
                                        <p:tgtEl>
                                          <p:spTgt spid="229379">
                                            <p:txEl>
                                              <p:pRg st="0" end="0"/>
                                            </p:txEl>
                                          </p:spTgt>
                                        </p:tgtEl>
                                      </p:cBhvr>
                                      <p:to x="100000" y="80000"/>
                                    </p:animScale>
                                    <p:animScale>
                                      <p:cBhvr>
                                        <p:cTn id="16" dur="166" decel="50000">
                                          <p:stCondLst>
                                            <p:cond delay="1338"/>
                                          </p:stCondLst>
                                        </p:cTn>
                                        <p:tgtEl>
                                          <p:spTgt spid="229379">
                                            <p:txEl>
                                              <p:pRg st="0" end="0"/>
                                            </p:txEl>
                                          </p:spTgt>
                                        </p:tgtEl>
                                      </p:cBhvr>
                                      <p:to x="100000" y="100000"/>
                                    </p:animScale>
                                    <p:animScale>
                                      <p:cBhvr>
                                        <p:cTn id="17" dur="26">
                                          <p:stCondLst>
                                            <p:cond delay="1642"/>
                                          </p:stCondLst>
                                        </p:cTn>
                                        <p:tgtEl>
                                          <p:spTgt spid="229379">
                                            <p:txEl>
                                              <p:pRg st="0" end="0"/>
                                            </p:txEl>
                                          </p:spTgt>
                                        </p:tgtEl>
                                      </p:cBhvr>
                                      <p:to x="100000" y="90000"/>
                                    </p:animScale>
                                    <p:animScale>
                                      <p:cBhvr>
                                        <p:cTn id="18" dur="166" decel="50000">
                                          <p:stCondLst>
                                            <p:cond delay="1668"/>
                                          </p:stCondLst>
                                        </p:cTn>
                                        <p:tgtEl>
                                          <p:spTgt spid="229379">
                                            <p:txEl>
                                              <p:pRg st="0" end="0"/>
                                            </p:txEl>
                                          </p:spTgt>
                                        </p:tgtEl>
                                      </p:cBhvr>
                                      <p:to x="100000" y="100000"/>
                                    </p:animScale>
                                    <p:animScale>
                                      <p:cBhvr>
                                        <p:cTn id="19" dur="26">
                                          <p:stCondLst>
                                            <p:cond delay="1808"/>
                                          </p:stCondLst>
                                        </p:cTn>
                                        <p:tgtEl>
                                          <p:spTgt spid="229379">
                                            <p:txEl>
                                              <p:pRg st="0" end="0"/>
                                            </p:txEl>
                                          </p:spTgt>
                                        </p:tgtEl>
                                      </p:cBhvr>
                                      <p:to x="100000" y="95000"/>
                                    </p:animScale>
                                    <p:animScale>
                                      <p:cBhvr>
                                        <p:cTn id="20" dur="166" decel="50000">
                                          <p:stCondLst>
                                            <p:cond delay="1834"/>
                                          </p:stCondLst>
                                        </p:cTn>
                                        <p:tgtEl>
                                          <p:spTgt spid="22937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931863" y="439738"/>
            <a:ext cx="7045325" cy="974725"/>
          </a:xfrm>
        </p:spPr>
        <p:txBody>
          <a:bodyPr/>
          <a:lstStyle/>
          <a:p>
            <a:pPr algn="ctr"/>
            <a:r>
              <a:rPr lang="en-US" sz="4400">
                <a:solidFill>
                  <a:srgbClr val="FF0000"/>
                </a:solidFill>
                <a:effectLst>
                  <a:outerShdw blurRad="38100" dist="38100" dir="2700000" algn="tl">
                    <a:srgbClr val="C0C0C0"/>
                  </a:outerShdw>
                </a:effectLst>
              </a:rPr>
              <a:t>II. Hoán chuyển</a:t>
            </a:r>
            <a:r>
              <a:rPr lang="en-US" sz="5400"/>
              <a:t> </a:t>
            </a:r>
          </a:p>
        </p:txBody>
      </p:sp>
      <p:sp>
        <p:nvSpPr>
          <p:cNvPr id="230403" name="Rectangle 3"/>
          <p:cNvSpPr>
            <a:spLocks noGrp="1" noChangeArrowheads="1"/>
          </p:cNvSpPr>
          <p:nvPr>
            <p:ph idx="1"/>
          </p:nvPr>
        </p:nvSpPr>
        <p:spPr>
          <a:xfrm>
            <a:off x="539750" y="2027238"/>
            <a:ext cx="8281988" cy="4221162"/>
          </a:xfrm>
        </p:spPr>
        <p:txBody>
          <a:bodyPr/>
          <a:lstStyle/>
          <a:p>
            <a:pPr algn="just"/>
            <a:r>
              <a:rPr lang="en-US" sz="3600">
                <a:effectLst>
                  <a:outerShdw blurRad="38100" dist="38100" dir="2700000" algn="tl">
                    <a:srgbClr val="C0C0C0"/>
                  </a:outerShdw>
                </a:effectLst>
              </a:rPr>
              <a:t>Một tiến trình đang thực thi có thể được hoán chuyển tạm thời ra khỏi bộ nhớ chính tới bộ nhớ lưu trữ phụ, sau đó được đưa trở lại bộ nhớ chính để tiếp tục thực thi. </a:t>
            </a:r>
          </a:p>
        </p:txBody>
      </p:sp>
      <p:sp>
        <p:nvSpPr>
          <p:cNvPr id="4" name="Date Placeholder 3"/>
          <p:cNvSpPr>
            <a:spLocks noGrp="1"/>
          </p:cNvSpPr>
          <p:nvPr>
            <p:ph type="dt" sz="half" idx="10"/>
          </p:nvPr>
        </p:nvSpPr>
        <p:spPr/>
        <p:txBody>
          <a:bodyPr/>
          <a:lstStyle/>
          <a:p>
            <a:fld id="{BE0F7008-B263-40AE-A714-4E93D730CC22}"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down)">
                                      <p:cBhvr>
                                        <p:cTn id="7" dur="580">
                                          <p:stCondLst>
                                            <p:cond delay="0"/>
                                          </p:stCondLst>
                                        </p:cTn>
                                        <p:tgtEl>
                                          <p:spTgt spid="230403">
                                            <p:txEl>
                                              <p:pRg st="0" end="0"/>
                                            </p:txEl>
                                          </p:spTgt>
                                        </p:tgtEl>
                                      </p:cBhvr>
                                    </p:animEffect>
                                    <p:anim calcmode="lin" valueType="num">
                                      <p:cBhvr>
                                        <p:cTn id="8" dur="1822" tmFilter="0,0; 0.14,0.36; 0.43,0.73; 0.71,0.91; 1.0,1.0">
                                          <p:stCondLst>
                                            <p:cond delay="0"/>
                                          </p:stCondLst>
                                        </p:cTn>
                                        <p:tgtEl>
                                          <p:spTgt spid="2304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04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04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04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04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0403">
                                            <p:txEl>
                                              <p:pRg st="0" end="0"/>
                                            </p:txEl>
                                          </p:spTgt>
                                        </p:tgtEl>
                                      </p:cBhvr>
                                      <p:to x="100000" y="60000"/>
                                    </p:animScale>
                                    <p:animScale>
                                      <p:cBhvr>
                                        <p:cTn id="14" dur="166" decel="50000">
                                          <p:stCondLst>
                                            <p:cond delay="676"/>
                                          </p:stCondLst>
                                        </p:cTn>
                                        <p:tgtEl>
                                          <p:spTgt spid="230403">
                                            <p:txEl>
                                              <p:pRg st="0" end="0"/>
                                            </p:txEl>
                                          </p:spTgt>
                                        </p:tgtEl>
                                      </p:cBhvr>
                                      <p:to x="100000" y="100000"/>
                                    </p:animScale>
                                    <p:animScale>
                                      <p:cBhvr>
                                        <p:cTn id="15" dur="26">
                                          <p:stCondLst>
                                            <p:cond delay="1312"/>
                                          </p:stCondLst>
                                        </p:cTn>
                                        <p:tgtEl>
                                          <p:spTgt spid="230403">
                                            <p:txEl>
                                              <p:pRg st="0" end="0"/>
                                            </p:txEl>
                                          </p:spTgt>
                                        </p:tgtEl>
                                      </p:cBhvr>
                                      <p:to x="100000" y="80000"/>
                                    </p:animScale>
                                    <p:animScale>
                                      <p:cBhvr>
                                        <p:cTn id="16" dur="166" decel="50000">
                                          <p:stCondLst>
                                            <p:cond delay="1338"/>
                                          </p:stCondLst>
                                        </p:cTn>
                                        <p:tgtEl>
                                          <p:spTgt spid="230403">
                                            <p:txEl>
                                              <p:pRg st="0" end="0"/>
                                            </p:txEl>
                                          </p:spTgt>
                                        </p:tgtEl>
                                      </p:cBhvr>
                                      <p:to x="100000" y="100000"/>
                                    </p:animScale>
                                    <p:animScale>
                                      <p:cBhvr>
                                        <p:cTn id="17" dur="26">
                                          <p:stCondLst>
                                            <p:cond delay="1642"/>
                                          </p:stCondLst>
                                        </p:cTn>
                                        <p:tgtEl>
                                          <p:spTgt spid="230403">
                                            <p:txEl>
                                              <p:pRg st="0" end="0"/>
                                            </p:txEl>
                                          </p:spTgt>
                                        </p:tgtEl>
                                      </p:cBhvr>
                                      <p:to x="100000" y="90000"/>
                                    </p:animScale>
                                    <p:animScale>
                                      <p:cBhvr>
                                        <p:cTn id="18" dur="166" decel="50000">
                                          <p:stCondLst>
                                            <p:cond delay="1668"/>
                                          </p:stCondLst>
                                        </p:cTn>
                                        <p:tgtEl>
                                          <p:spTgt spid="230403">
                                            <p:txEl>
                                              <p:pRg st="0" end="0"/>
                                            </p:txEl>
                                          </p:spTgt>
                                        </p:tgtEl>
                                      </p:cBhvr>
                                      <p:to x="100000" y="100000"/>
                                    </p:animScale>
                                    <p:animScale>
                                      <p:cBhvr>
                                        <p:cTn id="19" dur="26">
                                          <p:stCondLst>
                                            <p:cond delay="1808"/>
                                          </p:stCondLst>
                                        </p:cTn>
                                        <p:tgtEl>
                                          <p:spTgt spid="230403">
                                            <p:txEl>
                                              <p:pRg st="0" end="0"/>
                                            </p:txEl>
                                          </p:spTgt>
                                        </p:tgtEl>
                                      </p:cBhvr>
                                      <p:to x="100000" y="95000"/>
                                    </p:animScale>
                                    <p:animScale>
                                      <p:cBhvr>
                                        <p:cTn id="20" dur="166" decel="50000">
                                          <p:stCondLst>
                                            <p:cond delay="1834"/>
                                          </p:stCondLst>
                                        </p:cTn>
                                        <p:tgtEl>
                                          <p:spTgt spid="23040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931863" y="439738"/>
            <a:ext cx="7045325" cy="974725"/>
          </a:xfrm>
        </p:spPr>
        <p:txBody>
          <a:bodyPr/>
          <a:lstStyle/>
          <a:p>
            <a:pPr algn="ctr"/>
            <a:r>
              <a:rPr lang="en-US" sz="4400">
                <a:solidFill>
                  <a:srgbClr val="FF0000"/>
                </a:solidFill>
                <a:effectLst>
                  <a:outerShdw blurRad="38100" dist="38100" dir="2700000" algn="tl">
                    <a:srgbClr val="C0C0C0"/>
                  </a:outerShdw>
                </a:effectLst>
              </a:rPr>
              <a:t>II. Hoán chuyển</a:t>
            </a:r>
            <a:r>
              <a:rPr lang="en-US" sz="5400"/>
              <a:t> </a:t>
            </a:r>
          </a:p>
        </p:txBody>
      </p:sp>
      <p:sp>
        <p:nvSpPr>
          <p:cNvPr id="267267" name="Rectangle 3"/>
          <p:cNvSpPr>
            <a:spLocks noGrp="1" noChangeArrowheads="1"/>
          </p:cNvSpPr>
          <p:nvPr>
            <p:ph idx="1"/>
          </p:nvPr>
        </p:nvSpPr>
        <p:spPr>
          <a:xfrm>
            <a:off x="539750" y="2027238"/>
            <a:ext cx="8281988" cy="4830762"/>
          </a:xfrm>
        </p:spPr>
        <p:txBody>
          <a:bodyPr/>
          <a:lstStyle/>
          <a:p>
            <a:pPr algn="just">
              <a:buSzPct val="140000"/>
              <a:buFont typeface="Wingdings" pitchFamily="2" charset="2"/>
              <a:buChar char="§"/>
            </a:pPr>
            <a:r>
              <a:rPr lang="en-US" sz="3600">
                <a:effectLst>
                  <a:outerShdw blurRad="38100" dist="38100" dir="2700000" algn="tl">
                    <a:srgbClr val="C0C0C0"/>
                  </a:outerShdw>
                </a:effectLst>
              </a:rPr>
              <a:t>Một biến thể của kỹ thuật hoán chuyển được áp dụng cho các giải thuật lập lịch dựa trên sự ưu tiên. Tiến trình có độ ưu tiên thấp hơn được hoán chuyển ra để tiến trình có độ ưu tiên cao hơn có thể được nạp và thực thi</a:t>
            </a:r>
          </a:p>
          <a:p>
            <a:pPr algn="just">
              <a:buSzPct val="150000"/>
              <a:buFont typeface="Wingdings" pitchFamily="2" charset="2"/>
              <a:buChar char="§"/>
            </a:pPr>
            <a:endParaRPr lang="en-US" sz="3600">
              <a:effectLst>
                <a:outerShdw blurRad="38100" dist="38100" dir="2700000" algn="tl">
                  <a:srgbClr val="C0C0C0"/>
                </a:outerShdw>
              </a:effectLst>
            </a:endParaRPr>
          </a:p>
        </p:txBody>
      </p:sp>
      <p:sp>
        <p:nvSpPr>
          <p:cNvPr id="4" name="Date Placeholder 3"/>
          <p:cNvSpPr>
            <a:spLocks noGrp="1"/>
          </p:cNvSpPr>
          <p:nvPr>
            <p:ph type="dt" sz="half" idx="10"/>
          </p:nvPr>
        </p:nvSpPr>
        <p:spPr/>
        <p:txBody>
          <a:bodyPr/>
          <a:lstStyle/>
          <a:p>
            <a:fld id="{A3F2DCB5-F668-4FEC-AED9-6B90144AB72E}"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Effect transition="in" filter="wipe(down)">
                                      <p:cBhvr>
                                        <p:cTn id="7" dur="580">
                                          <p:stCondLst>
                                            <p:cond delay="0"/>
                                          </p:stCondLst>
                                        </p:cTn>
                                        <p:tgtEl>
                                          <p:spTgt spid="267267">
                                            <p:txEl>
                                              <p:pRg st="0" end="0"/>
                                            </p:txEl>
                                          </p:spTgt>
                                        </p:tgtEl>
                                      </p:cBhvr>
                                    </p:animEffect>
                                    <p:anim calcmode="lin" valueType="num">
                                      <p:cBhvr>
                                        <p:cTn id="8" dur="1822" tmFilter="0,0; 0.14,0.36; 0.43,0.73; 0.71,0.91; 1.0,1.0">
                                          <p:stCondLst>
                                            <p:cond delay="0"/>
                                          </p:stCondLst>
                                        </p:cTn>
                                        <p:tgtEl>
                                          <p:spTgt spid="2672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72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72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72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72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7267">
                                            <p:txEl>
                                              <p:pRg st="0" end="0"/>
                                            </p:txEl>
                                          </p:spTgt>
                                        </p:tgtEl>
                                      </p:cBhvr>
                                      <p:to x="100000" y="60000"/>
                                    </p:animScale>
                                    <p:animScale>
                                      <p:cBhvr>
                                        <p:cTn id="14" dur="166" decel="50000">
                                          <p:stCondLst>
                                            <p:cond delay="676"/>
                                          </p:stCondLst>
                                        </p:cTn>
                                        <p:tgtEl>
                                          <p:spTgt spid="267267">
                                            <p:txEl>
                                              <p:pRg st="0" end="0"/>
                                            </p:txEl>
                                          </p:spTgt>
                                        </p:tgtEl>
                                      </p:cBhvr>
                                      <p:to x="100000" y="100000"/>
                                    </p:animScale>
                                    <p:animScale>
                                      <p:cBhvr>
                                        <p:cTn id="15" dur="26">
                                          <p:stCondLst>
                                            <p:cond delay="1312"/>
                                          </p:stCondLst>
                                        </p:cTn>
                                        <p:tgtEl>
                                          <p:spTgt spid="267267">
                                            <p:txEl>
                                              <p:pRg st="0" end="0"/>
                                            </p:txEl>
                                          </p:spTgt>
                                        </p:tgtEl>
                                      </p:cBhvr>
                                      <p:to x="100000" y="80000"/>
                                    </p:animScale>
                                    <p:animScale>
                                      <p:cBhvr>
                                        <p:cTn id="16" dur="166" decel="50000">
                                          <p:stCondLst>
                                            <p:cond delay="1338"/>
                                          </p:stCondLst>
                                        </p:cTn>
                                        <p:tgtEl>
                                          <p:spTgt spid="267267">
                                            <p:txEl>
                                              <p:pRg st="0" end="0"/>
                                            </p:txEl>
                                          </p:spTgt>
                                        </p:tgtEl>
                                      </p:cBhvr>
                                      <p:to x="100000" y="100000"/>
                                    </p:animScale>
                                    <p:animScale>
                                      <p:cBhvr>
                                        <p:cTn id="17" dur="26">
                                          <p:stCondLst>
                                            <p:cond delay="1642"/>
                                          </p:stCondLst>
                                        </p:cTn>
                                        <p:tgtEl>
                                          <p:spTgt spid="267267">
                                            <p:txEl>
                                              <p:pRg st="0" end="0"/>
                                            </p:txEl>
                                          </p:spTgt>
                                        </p:tgtEl>
                                      </p:cBhvr>
                                      <p:to x="100000" y="90000"/>
                                    </p:animScale>
                                    <p:animScale>
                                      <p:cBhvr>
                                        <p:cTn id="18" dur="166" decel="50000">
                                          <p:stCondLst>
                                            <p:cond delay="1668"/>
                                          </p:stCondLst>
                                        </p:cTn>
                                        <p:tgtEl>
                                          <p:spTgt spid="267267">
                                            <p:txEl>
                                              <p:pRg st="0" end="0"/>
                                            </p:txEl>
                                          </p:spTgt>
                                        </p:tgtEl>
                                      </p:cBhvr>
                                      <p:to x="100000" y="100000"/>
                                    </p:animScale>
                                    <p:animScale>
                                      <p:cBhvr>
                                        <p:cTn id="19" dur="26">
                                          <p:stCondLst>
                                            <p:cond delay="1808"/>
                                          </p:stCondLst>
                                        </p:cTn>
                                        <p:tgtEl>
                                          <p:spTgt spid="267267">
                                            <p:txEl>
                                              <p:pRg st="0" end="0"/>
                                            </p:txEl>
                                          </p:spTgt>
                                        </p:tgtEl>
                                      </p:cBhvr>
                                      <p:to x="100000" y="95000"/>
                                    </p:animScale>
                                    <p:animScale>
                                      <p:cBhvr>
                                        <p:cTn id="20" dur="166" decel="50000">
                                          <p:stCondLst>
                                            <p:cond delay="1834"/>
                                          </p:stCondLst>
                                        </p:cTn>
                                        <p:tgtEl>
                                          <p:spTgt spid="26726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931863" y="204716"/>
            <a:ext cx="7045325" cy="750627"/>
          </a:xfrm>
        </p:spPr>
        <p:txBody>
          <a:bodyPr>
            <a:normAutofit fontScale="90000"/>
          </a:bodyPr>
          <a:lstStyle/>
          <a:p>
            <a:pPr algn="ctr"/>
            <a:r>
              <a:rPr lang="en-US" sz="4400">
                <a:solidFill>
                  <a:srgbClr val="FF0000"/>
                </a:solidFill>
                <a:effectLst>
                  <a:outerShdw blurRad="38100" dist="38100" dir="2700000" algn="tl">
                    <a:srgbClr val="C0C0C0"/>
                  </a:outerShdw>
                </a:effectLst>
              </a:rPr>
              <a:t>II. Hoán chuyển</a:t>
            </a:r>
          </a:p>
        </p:txBody>
      </p:sp>
      <p:pic>
        <p:nvPicPr>
          <p:cNvPr id="231428" name="Picture 4"/>
          <p:cNvPicPr>
            <a:picLocks noGrp="1" noChangeAspect="1" noChangeArrowheads="1"/>
          </p:cNvPicPr>
          <p:nvPr>
            <p:ph idx="1"/>
          </p:nvPr>
        </p:nvPicPr>
        <p:blipFill>
          <a:blip r:embed="rId2"/>
          <a:srcRect l="743" t="342" r="487" b="1299"/>
          <a:stretch>
            <a:fillRect/>
          </a:stretch>
        </p:blipFill>
        <p:spPr>
          <a:xfrm>
            <a:off x="1401763" y="1719618"/>
            <a:ext cx="6442075" cy="4700232"/>
          </a:xfrm>
          <a:noFill/>
          <a:ln w="38100" cmpd="dbl">
            <a:solidFill>
              <a:srgbClr val="CC6600"/>
            </a:solidFill>
          </a:ln>
        </p:spPr>
      </p:pic>
      <p:sp>
        <p:nvSpPr>
          <p:cNvPr id="4" name="Date Placeholder 3"/>
          <p:cNvSpPr>
            <a:spLocks noGrp="1"/>
          </p:cNvSpPr>
          <p:nvPr>
            <p:ph type="dt" sz="half" idx="10"/>
          </p:nvPr>
        </p:nvSpPr>
        <p:spPr/>
        <p:txBody>
          <a:bodyPr/>
          <a:lstStyle/>
          <a:p>
            <a:fld id="{77F81D4D-8D64-498A-835F-35F91A0D5F0B}"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25</a:t>
            </a:fld>
            <a:endParaRPr lang="en-US"/>
          </a:p>
        </p:txBody>
      </p:sp>
      <p:sp>
        <p:nvSpPr>
          <p:cNvPr id="2" name="TextBox 1"/>
          <p:cNvSpPr txBox="1"/>
          <p:nvPr/>
        </p:nvSpPr>
        <p:spPr>
          <a:xfrm>
            <a:off x="982639" y="1023582"/>
            <a:ext cx="3903260" cy="461665"/>
          </a:xfrm>
          <a:prstGeom prst="rect">
            <a:avLst/>
          </a:prstGeom>
          <a:noFill/>
        </p:spPr>
        <p:txBody>
          <a:bodyPr wrap="square" rtlCol="0">
            <a:spAutoFit/>
          </a:bodyPr>
          <a:lstStyle/>
          <a:p>
            <a:r>
              <a:rPr lang="en-US" sz="2400" smtClean="0"/>
              <a:t>Hình 4.3: Hoán chuyển</a:t>
            </a:r>
            <a:endParaRPr lang="en-US" sz="2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931863" y="191069"/>
            <a:ext cx="7045325" cy="818865"/>
          </a:xfrm>
        </p:spPr>
        <p:txBody>
          <a:bodyPr>
            <a:normAutofit/>
          </a:bodyPr>
          <a:lstStyle/>
          <a:p>
            <a:pPr algn="ctr"/>
            <a:r>
              <a:rPr lang="en-US" sz="4400">
                <a:solidFill>
                  <a:srgbClr val="FF0000"/>
                </a:solidFill>
                <a:effectLst>
                  <a:outerShdw blurRad="38100" dist="38100" dir="2700000" algn="tl">
                    <a:srgbClr val="C0C0C0"/>
                  </a:outerShdw>
                </a:effectLst>
              </a:rPr>
              <a:t>II. Hoán chuyển</a:t>
            </a:r>
          </a:p>
        </p:txBody>
      </p:sp>
      <p:sp>
        <p:nvSpPr>
          <p:cNvPr id="233475" name="Rectangle 3"/>
          <p:cNvSpPr>
            <a:spLocks noGrp="1" noChangeArrowheads="1"/>
          </p:cNvSpPr>
          <p:nvPr>
            <p:ph idx="1"/>
          </p:nvPr>
        </p:nvSpPr>
        <p:spPr>
          <a:xfrm>
            <a:off x="136478" y="1310186"/>
            <a:ext cx="8789158" cy="5298578"/>
          </a:xfrm>
        </p:spPr>
        <p:txBody>
          <a:bodyPr>
            <a:normAutofit/>
          </a:bodyPr>
          <a:lstStyle/>
          <a:p>
            <a:pPr algn="just">
              <a:buSzPct val="150000"/>
              <a:buFont typeface="Wingdings" pitchFamily="2" charset="2"/>
              <a:buChar char="§"/>
            </a:pPr>
            <a:r>
              <a:rPr lang="en-US" sz="3600">
                <a:effectLst>
                  <a:outerShdw blurRad="38100" dist="38100" dir="2700000" algn="tl">
                    <a:srgbClr val="C0C0C0"/>
                  </a:outerShdw>
                </a:effectLst>
              </a:rPr>
              <a:t>Khi tiến trình có độ ưu tiên cao hơn kết thúc, tiến trình có độ ưu tiên thấp hơn có thể được hoán chuyển trở lại và tiếp tục thực thi</a:t>
            </a:r>
            <a:r>
              <a:rPr lang="en-US" sz="3600" smtClean="0">
                <a:effectLst>
                  <a:outerShdw blurRad="38100" dist="38100" dir="2700000" algn="tl">
                    <a:srgbClr val="C0C0C0"/>
                  </a:outerShdw>
                </a:effectLst>
              </a:rPr>
              <a:t>.</a:t>
            </a:r>
          </a:p>
          <a:p>
            <a:pPr algn="just">
              <a:buSzPct val="150000"/>
              <a:buFont typeface="Wingdings" pitchFamily="2" charset="2"/>
              <a:buChar char="§"/>
            </a:pPr>
            <a:r>
              <a:rPr lang="en-US" sz="3600">
                <a:effectLst>
                  <a:outerShdw blurRad="38100" dist="38100" dir="2700000" algn="tl">
                    <a:srgbClr val="C0C0C0"/>
                  </a:outerShdw>
                </a:effectLst>
              </a:rPr>
              <a:t>Kỹ thuật hoán chuyển yêu cầu một vùng lưu trữ phụ (thường là một đĩa tốc độ cao), nó phải có dung lượng đủ lớn để chứa tất cả các ảnh bộ nhớ cho tất cả người dùng và hỗ trợ truy cập trực tiếp. </a:t>
            </a:r>
          </a:p>
        </p:txBody>
      </p:sp>
      <p:sp>
        <p:nvSpPr>
          <p:cNvPr id="4" name="Date Placeholder 3"/>
          <p:cNvSpPr>
            <a:spLocks noGrp="1"/>
          </p:cNvSpPr>
          <p:nvPr>
            <p:ph type="dt" sz="half" idx="10"/>
          </p:nvPr>
        </p:nvSpPr>
        <p:spPr/>
        <p:txBody>
          <a:bodyPr/>
          <a:lstStyle/>
          <a:p>
            <a:fld id="{1F153AA3-6B8C-4903-B63A-09FC19EC768B}"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down)">
                                      <p:cBhvr>
                                        <p:cTn id="7" dur="580">
                                          <p:stCondLst>
                                            <p:cond delay="0"/>
                                          </p:stCondLst>
                                        </p:cTn>
                                        <p:tgtEl>
                                          <p:spTgt spid="233475">
                                            <p:txEl>
                                              <p:pRg st="0" end="0"/>
                                            </p:txEl>
                                          </p:spTgt>
                                        </p:tgtEl>
                                      </p:cBhvr>
                                    </p:animEffect>
                                    <p:anim calcmode="lin" valueType="num">
                                      <p:cBhvr>
                                        <p:cTn id="8" dur="1822" tmFilter="0,0; 0.14,0.36; 0.43,0.73; 0.71,0.91; 1.0,1.0">
                                          <p:stCondLst>
                                            <p:cond delay="0"/>
                                          </p:stCondLst>
                                        </p:cTn>
                                        <p:tgtEl>
                                          <p:spTgt spid="2334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34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34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34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34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3475">
                                            <p:txEl>
                                              <p:pRg st="0" end="0"/>
                                            </p:txEl>
                                          </p:spTgt>
                                        </p:tgtEl>
                                      </p:cBhvr>
                                      <p:to x="100000" y="60000"/>
                                    </p:animScale>
                                    <p:animScale>
                                      <p:cBhvr>
                                        <p:cTn id="14" dur="166" decel="50000">
                                          <p:stCondLst>
                                            <p:cond delay="676"/>
                                          </p:stCondLst>
                                        </p:cTn>
                                        <p:tgtEl>
                                          <p:spTgt spid="233475">
                                            <p:txEl>
                                              <p:pRg st="0" end="0"/>
                                            </p:txEl>
                                          </p:spTgt>
                                        </p:tgtEl>
                                      </p:cBhvr>
                                      <p:to x="100000" y="100000"/>
                                    </p:animScale>
                                    <p:animScale>
                                      <p:cBhvr>
                                        <p:cTn id="15" dur="26">
                                          <p:stCondLst>
                                            <p:cond delay="1312"/>
                                          </p:stCondLst>
                                        </p:cTn>
                                        <p:tgtEl>
                                          <p:spTgt spid="233475">
                                            <p:txEl>
                                              <p:pRg st="0" end="0"/>
                                            </p:txEl>
                                          </p:spTgt>
                                        </p:tgtEl>
                                      </p:cBhvr>
                                      <p:to x="100000" y="80000"/>
                                    </p:animScale>
                                    <p:animScale>
                                      <p:cBhvr>
                                        <p:cTn id="16" dur="166" decel="50000">
                                          <p:stCondLst>
                                            <p:cond delay="1338"/>
                                          </p:stCondLst>
                                        </p:cTn>
                                        <p:tgtEl>
                                          <p:spTgt spid="233475">
                                            <p:txEl>
                                              <p:pRg st="0" end="0"/>
                                            </p:txEl>
                                          </p:spTgt>
                                        </p:tgtEl>
                                      </p:cBhvr>
                                      <p:to x="100000" y="100000"/>
                                    </p:animScale>
                                    <p:animScale>
                                      <p:cBhvr>
                                        <p:cTn id="17" dur="26">
                                          <p:stCondLst>
                                            <p:cond delay="1642"/>
                                          </p:stCondLst>
                                        </p:cTn>
                                        <p:tgtEl>
                                          <p:spTgt spid="233475">
                                            <p:txEl>
                                              <p:pRg st="0" end="0"/>
                                            </p:txEl>
                                          </p:spTgt>
                                        </p:tgtEl>
                                      </p:cBhvr>
                                      <p:to x="100000" y="90000"/>
                                    </p:animScale>
                                    <p:animScale>
                                      <p:cBhvr>
                                        <p:cTn id="18" dur="166" decel="50000">
                                          <p:stCondLst>
                                            <p:cond delay="1668"/>
                                          </p:stCondLst>
                                        </p:cTn>
                                        <p:tgtEl>
                                          <p:spTgt spid="233475">
                                            <p:txEl>
                                              <p:pRg st="0" end="0"/>
                                            </p:txEl>
                                          </p:spTgt>
                                        </p:tgtEl>
                                      </p:cBhvr>
                                      <p:to x="100000" y="100000"/>
                                    </p:animScale>
                                    <p:animScale>
                                      <p:cBhvr>
                                        <p:cTn id="19" dur="26">
                                          <p:stCondLst>
                                            <p:cond delay="1808"/>
                                          </p:stCondLst>
                                        </p:cTn>
                                        <p:tgtEl>
                                          <p:spTgt spid="233475">
                                            <p:txEl>
                                              <p:pRg st="0" end="0"/>
                                            </p:txEl>
                                          </p:spTgt>
                                        </p:tgtEl>
                                      </p:cBhvr>
                                      <p:to x="100000" y="95000"/>
                                    </p:animScale>
                                    <p:animScale>
                                      <p:cBhvr>
                                        <p:cTn id="20" dur="166" decel="50000">
                                          <p:stCondLst>
                                            <p:cond delay="1834"/>
                                          </p:stCondLst>
                                        </p:cTn>
                                        <p:tgtEl>
                                          <p:spTgt spid="23347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33475">
                                            <p:txEl>
                                              <p:pRg st="1" end="1"/>
                                            </p:txEl>
                                          </p:spTgt>
                                        </p:tgtEl>
                                        <p:attrNameLst>
                                          <p:attrName>style.visibility</p:attrName>
                                        </p:attrNameLst>
                                      </p:cBhvr>
                                      <p:to>
                                        <p:strVal val="visible"/>
                                      </p:to>
                                    </p:set>
                                    <p:animEffect transition="in" filter="wipe(down)">
                                      <p:cBhvr>
                                        <p:cTn id="25" dur="580">
                                          <p:stCondLst>
                                            <p:cond delay="0"/>
                                          </p:stCondLst>
                                        </p:cTn>
                                        <p:tgtEl>
                                          <p:spTgt spid="233475">
                                            <p:txEl>
                                              <p:pRg st="1" end="1"/>
                                            </p:txEl>
                                          </p:spTgt>
                                        </p:tgtEl>
                                      </p:cBhvr>
                                    </p:animEffect>
                                    <p:anim calcmode="lin" valueType="num">
                                      <p:cBhvr>
                                        <p:cTn id="26" dur="1822" tmFilter="0,0; 0.14,0.36; 0.43,0.73; 0.71,0.91; 1.0,1.0">
                                          <p:stCondLst>
                                            <p:cond delay="0"/>
                                          </p:stCondLst>
                                        </p:cTn>
                                        <p:tgtEl>
                                          <p:spTgt spid="23347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347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347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347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347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3475">
                                            <p:txEl>
                                              <p:pRg st="1" end="1"/>
                                            </p:txEl>
                                          </p:spTgt>
                                        </p:tgtEl>
                                      </p:cBhvr>
                                      <p:to x="100000" y="60000"/>
                                    </p:animScale>
                                    <p:animScale>
                                      <p:cBhvr>
                                        <p:cTn id="32" dur="166" decel="50000">
                                          <p:stCondLst>
                                            <p:cond delay="676"/>
                                          </p:stCondLst>
                                        </p:cTn>
                                        <p:tgtEl>
                                          <p:spTgt spid="233475">
                                            <p:txEl>
                                              <p:pRg st="1" end="1"/>
                                            </p:txEl>
                                          </p:spTgt>
                                        </p:tgtEl>
                                      </p:cBhvr>
                                      <p:to x="100000" y="100000"/>
                                    </p:animScale>
                                    <p:animScale>
                                      <p:cBhvr>
                                        <p:cTn id="33" dur="26">
                                          <p:stCondLst>
                                            <p:cond delay="1312"/>
                                          </p:stCondLst>
                                        </p:cTn>
                                        <p:tgtEl>
                                          <p:spTgt spid="233475">
                                            <p:txEl>
                                              <p:pRg st="1" end="1"/>
                                            </p:txEl>
                                          </p:spTgt>
                                        </p:tgtEl>
                                      </p:cBhvr>
                                      <p:to x="100000" y="80000"/>
                                    </p:animScale>
                                    <p:animScale>
                                      <p:cBhvr>
                                        <p:cTn id="34" dur="166" decel="50000">
                                          <p:stCondLst>
                                            <p:cond delay="1338"/>
                                          </p:stCondLst>
                                        </p:cTn>
                                        <p:tgtEl>
                                          <p:spTgt spid="233475">
                                            <p:txEl>
                                              <p:pRg st="1" end="1"/>
                                            </p:txEl>
                                          </p:spTgt>
                                        </p:tgtEl>
                                      </p:cBhvr>
                                      <p:to x="100000" y="100000"/>
                                    </p:animScale>
                                    <p:animScale>
                                      <p:cBhvr>
                                        <p:cTn id="35" dur="26">
                                          <p:stCondLst>
                                            <p:cond delay="1642"/>
                                          </p:stCondLst>
                                        </p:cTn>
                                        <p:tgtEl>
                                          <p:spTgt spid="233475">
                                            <p:txEl>
                                              <p:pRg st="1" end="1"/>
                                            </p:txEl>
                                          </p:spTgt>
                                        </p:tgtEl>
                                      </p:cBhvr>
                                      <p:to x="100000" y="90000"/>
                                    </p:animScale>
                                    <p:animScale>
                                      <p:cBhvr>
                                        <p:cTn id="36" dur="166" decel="50000">
                                          <p:stCondLst>
                                            <p:cond delay="1668"/>
                                          </p:stCondLst>
                                        </p:cTn>
                                        <p:tgtEl>
                                          <p:spTgt spid="233475">
                                            <p:txEl>
                                              <p:pRg st="1" end="1"/>
                                            </p:txEl>
                                          </p:spTgt>
                                        </p:tgtEl>
                                      </p:cBhvr>
                                      <p:to x="100000" y="100000"/>
                                    </p:animScale>
                                    <p:animScale>
                                      <p:cBhvr>
                                        <p:cTn id="37" dur="26">
                                          <p:stCondLst>
                                            <p:cond delay="1808"/>
                                          </p:stCondLst>
                                        </p:cTn>
                                        <p:tgtEl>
                                          <p:spTgt spid="233475">
                                            <p:txEl>
                                              <p:pRg st="1" end="1"/>
                                            </p:txEl>
                                          </p:spTgt>
                                        </p:tgtEl>
                                      </p:cBhvr>
                                      <p:to x="100000" y="95000"/>
                                    </p:animScale>
                                    <p:animScale>
                                      <p:cBhvr>
                                        <p:cTn id="38" dur="166" decel="50000">
                                          <p:stCondLst>
                                            <p:cond delay="1834"/>
                                          </p:stCondLst>
                                        </p:cTn>
                                        <p:tgtEl>
                                          <p:spTgt spid="23347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931863" y="706438"/>
            <a:ext cx="7045325" cy="803275"/>
          </a:xfrm>
        </p:spPr>
        <p:txBody>
          <a:bodyPr/>
          <a:lstStyle/>
          <a:p>
            <a:pPr algn="ctr"/>
            <a:r>
              <a:rPr lang="en-US" sz="4400">
                <a:solidFill>
                  <a:srgbClr val="FF0000"/>
                </a:solidFill>
                <a:effectLst>
                  <a:outerShdw blurRad="38100" dist="38100" dir="2700000" algn="tl">
                    <a:srgbClr val="C0C0C0"/>
                  </a:outerShdw>
                </a:effectLst>
              </a:rPr>
              <a:t>II. Hoán chuyển</a:t>
            </a:r>
          </a:p>
        </p:txBody>
      </p:sp>
      <p:sp>
        <p:nvSpPr>
          <p:cNvPr id="232451" name="Rectangle 3"/>
          <p:cNvSpPr>
            <a:spLocks noGrp="1" noChangeArrowheads="1"/>
          </p:cNvSpPr>
          <p:nvPr>
            <p:ph idx="1"/>
          </p:nvPr>
        </p:nvSpPr>
        <p:spPr>
          <a:xfrm>
            <a:off x="463550" y="1663700"/>
            <a:ext cx="8281988" cy="4830763"/>
          </a:xfrm>
        </p:spPr>
        <p:txBody>
          <a:bodyPr/>
          <a:lstStyle/>
          <a:p>
            <a:pPr algn="just">
              <a:buSzPct val="150000"/>
              <a:buFont typeface="Wingdings" pitchFamily="2" charset="2"/>
              <a:buChar char="§"/>
            </a:pPr>
            <a:r>
              <a:rPr lang="en-US" sz="3600">
                <a:effectLst>
                  <a:outerShdw blurRad="38100" dist="38100" dir="2700000" algn="tl">
                    <a:srgbClr val="C0C0C0"/>
                  </a:outerShdw>
                </a:effectLst>
              </a:rPr>
              <a:t>Trong cơ chế hoán chuyển, thời gian hoán chuyển phải nhỏ hơn thời gian thực thi rất nhiều, nếu không HT sẽ dùng phần lớn thời gian để hoán chuyển các tiến trình vào/ra bộ nhớ chính, việc sử dụng tài nguyên CPU sẽ không hiệu quả.</a:t>
            </a:r>
          </a:p>
        </p:txBody>
      </p:sp>
      <p:sp>
        <p:nvSpPr>
          <p:cNvPr id="4" name="Date Placeholder 3"/>
          <p:cNvSpPr>
            <a:spLocks noGrp="1"/>
          </p:cNvSpPr>
          <p:nvPr>
            <p:ph type="dt" sz="half" idx="10"/>
          </p:nvPr>
        </p:nvSpPr>
        <p:spPr/>
        <p:txBody>
          <a:bodyPr/>
          <a:lstStyle/>
          <a:p>
            <a:fld id="{FF1A1AB8-56EE-4EC3-B0E0-7DD1EDD3564D}"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animEffect transition="in" filter="wipe(down)">
                                      <p:cBhvr>
                                        <p:cTn id="7" dur="580">
                                          <p:stCondLst>
                                            <p:cond delay="0"/>
                                          </p:stCondLst>
                                        </p:cTn>
                                        <p:tgtEl>
                                          <p:spTgt spid="232451">
                                            <p:txEl>
                                              <p:pRg st="0" end="0"/>
                                            </p:txEl>
                                          </p:spTgt>
                                        </p:tgtEl>
                                      </p:cBhvr>
                                    </p:animEffect>
                                    <p:anim calcmode="lin" valueType="num">
                                      <p:cBhvr>
                                        <p:cTn id="8" dur="1822" tmFilter="0,0; 0.14,0.36; 0.43,0.73; 0.71,0.91; 1.0,1.0">
                                          <p:stCondLst>
                                            <p:cond delay="0"/>
                                          </p:stCondLst>
                                        </p:cTn>
                                        <p:tgtEl>
                                          <p:spTgt spid="23245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245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245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245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245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2451">
                                            <p:txEl>
                                              <p:pRg st="0" end="0"/>
                                            </p:txEl>
                                          </p:spTgt>
                                        </p:tgtEl>
                                      </p:cBhvr>
                                      <p:to x="100000" y="60000"/>
                                    </p:animScale>
                                    <p:animScale>
                                      <p:cBhvr>
                                        <p:cTn id="14" dur="166" decel="50000">
                                          <p:stCondLst>
                                            <p:cond delay="676"/>
                                          </p:stCondLst>
                                        </p:cTn>
                                        <p:tgtEl>
                                          <p:spTgt spid="232451">
                                            <p:txEl>
                                              <p:pRg st="0" end="0"/>
                                            </p:txEl>
                                          </p:spTgt>
                                        </p:tgtEl>
                                      </p:cBhvr>
                                      <p:to x="100000" y="100000"/>
                                    </p:animScale>
                                    <p:animScale>
                                      <p:cBhvr>
                                        <p:cTn id="15" dur="26">
                                          <p:stCondLst>
                                            <p:cond delay="1312"/>
                                          </p:stCondLst>
                                        </p:cTn>
                                        <p:tgtEl>
                                          <p:spTgt spid="232451">
                                            <p:txEl>
                                              <p:pRg st="0" end="0"/>
                                            </p:txEl>
                                          </p:spTgt>
                                        </p:tgtEl>
                                      </p:cBhvr>
                                      <p:to x="100000" y="80000"/>
                                    </p:animScale>
                                    <p:animScale>
                                      <p:cBhvr>
                                        <p:cTn id="16" dur="166" decel="50000">
                                          <p:stCondLst>
                                            <p:cond delay="1338"/>
                                          </p:stCondLst>
                                        </p:cTn>
                                        <p:tgtEl>
                                          <p:spTgt spid="232451">
                                            <p:txEl>
                                              <p:pRg st="0" end="0"/>
                                            </p:txEl>
                                          </p:spTgt>
                                        </p:tgtEl>
                                      </p:cBhvr>
                                      <p:to x="100000" y="100000"/>
                                    </p:animScale>
                                    <p:animScale>
                                      <p:cBhvr>
                                        <p:cTn id="17" dur="26">
                                          <p:stCondLst>
                                            <p:cond delay="1642"/>
                                          </p:stCondLst>
                                        </p:cTn>
                                        <p:tgtEl>
                                          <p:spTgt spid="232451">
                                            <p:txEl>
                                              <p:pRg st="0" end="0"/>
                                            </p:txEl>
                                          </p:spTgt>
                                        </p:tgtEl>
                                      </p:cBhvr>
                                      <p:to x="100000" y="90000"/>
                                    </p:animScale>
                                    <p:animScale>
                                      <p:cBhvr>
                                        <p:cTn id="18" dur="166" decel="50000">
                                          <p:stCondLst>
                                            <p:cond delay="1668"/>
                                          </p:stCondLst>
                                        </p:cTn>
                                        <p:tgtEl>
                                          <p:spTgt spid="232451">
                                            <p:txEl>
                                              <p:pRg st="0" end="0"/>
                                            </p:txEl>
                                          </p:spTgt>
                                        </p:tgtEl>
                                      </p:cBhvr>
                                      <p:to x="100000" y="100000"/>
                                    </p:animScale>
                                    <p:animScale>
                                      <p:cBhvr>
                                        <p:cTn id="19" dur="26">
                                          <p:stCondLst>
                                            <p:cond delay="1808"/>
                                          </p:stCondLst>
                                        </p:cTn>
                                        <p:tgtEl>
                                          <p:spTgt spid="232451">
                                            <p:txEl>
                                              <p:pRg st="0" end="0"/>
                                            </p:txEl>
                                          </p:spTgt>
                                        </p:tgtEl>
                                      </p:cBhvr>
                                      <p:to x="100000" y="95000"/>
                                    </p:animScale>
                                    <p:animScale>
                                      <p:cBhvr>
                                        <p:cTn id="20" dur="166" decel="50000">
                                          <p:stCondLst>
                                            <p:cond delay="1834"/>
                                          </p:stCondLst>
                                        </p:cTn>
                                        <p:tgtEl>
                                          <p:spTgt spid="23245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931863" y="439738"/>
            <a:ext cx="7158037" cy="1069975"/>
          </a:xfrm>
        </p:spPr>
        <p:txBody>
          <a:bodyPr/>
          <a:lstStyle/>
          <a:p>
            <a:pPr algn="ctr"/>
            <a:r>
              <a:rPr lang="en-US" sz="4400">
                <a:solidFill>
                  <a:srgbClr val="FF0000"/>
                </a:solidFill>
                <a:effectLst>
                  <a:outerShdw blurRad="38100" dist="38100" dir="2700000" algn="tl">
                    <a:srgbClr val="C0C0C0"/>
                  </a:outerShdw>
                </a:effectLst>
              </a:rPr>
              <a:t>III. Cấp phát BN liên tục</a:t>
            </a:r>
          </a:p>
        </p:txBody>
      </p:sp>
      <p:sp>
        <p:nvSpPr>
          <p:cNvPr id="67587" name="Rectangle 3"/>
          <p:cNvSpPr>
            <a:spLocks noGrp="1" noChangeArrowheads="1"/>
          </p:cNvSpPr>
          <p:nvPr>
            <p:ph idx="1"/>
          </p:nvPr>
        </p:nvSpPr>
        <p:spPr>
          <a:xfrm>
            <a:off x="287338" y="1778000"/>
            <a:ext cx="8340725" cy="4483100"/>
          </a:xfrm>
        </p:spPr>
        <p:txBody>
          <a:bodyPr/>
          <a:lstStyle/>
          <a:p>
            <a:pPr algn="just">
              <a:buSzPct val="150000"/>
              <a:buFont typeface="Wingdings" pitchFamily="2" charset="2"/>
              <a:buChar char="§"/>
            </a:pPr>
            <a:r>
              <a:rPr lang="en-US" sz="3600">
                <a:solidFill>
                  <a:srgbClr val="FF0000"/>
                </a:solidFill>
                <a:effectLst>
                  <a:outerShdw blurRad="38100" dist="38100" dir="2700000" algn="tl">
                    <a:srgbClr val="C0C0C0"/>
                  </a:outerShdw>
                </a:effectLst>
              </a:rPr>
              <a:t>Một số khái niệm cơ bản</a:t>
            </a:r>
          </a:p>
          <a:p>
            <a:pPr algn="just">
              <a:buSzPct val="150000"/>
              <a:buFont typeface="Wingdings" pitchFamily="2" charset="2"/>
              <a:buChar char="§"/>
            </a:pPr>
            <a:r>
              <a:rPr lang="en-US" sz="3600">
                <a:solidFill>
                  <a:srgbClr val="FF0000"/>
                </a:solidFill>
                <a:effectLst>
                  <a:outerShdw blurRad="38100" dist="38100" dir="2700000" algn="tl">
                    <a:srgbClr val="C0C0C0"/>
                  </a:outerShdw>
                </a:effectLst>
              </a:rPr>
              <a:t>Bảo vệ bộ nhớ</a:t>
            </a:r>
          </a:p>
          <a:p>
            <a:pPr algn="just">
              <a:buSzPct val="150000"/>
              <a:buFont typeface="Wingdings" pitchFamily="2" charset="2"/>
              <a:buChar char="§"/>
            </a:pPr>
            <a:r>
              <a:rPr lang="en-US" sz="3600">
                <a:solidFill>
                  <a:srgbClr val="FF0000"/>
                </a:solidFill>
                <a:effectLst>
                  <a:outerShdw blurRad="38100" dist="38100" dir="2700000" algn="tl">
                    <a:srgbClr val="C0C0C0"/>
                  </a:outerShdw>
                </a:effectLst>
              </a:rPr>
              <a:t>Cấp phát bộ nhớ</a:t>
            </a:r>
          </a:p>
          <a:p>
            <a:pPr algn="just">
              <a:buSzPct val="150000"/>
              <a:buFont typeface="Wingdings" pitchFamily="2" charset="2"/>
              <a:buChar char="§"/>
            </a:pPr>
            <a:r>
              <a:rPr lang="en-US" sz="3600">
                <a:solidFill>
                  <a:srgbClr val="FF0000"/>
                </a:solidFill>
                <a:effectLst>
                  <a:outerShdw blurRad="38100" dist="38100" dir="2700000" algn="tl">
                    <a:srgbClr val="C0C0C0"/>
                  </a:outerShdw>
                </a:effectLst>
              </a:rPr>
              <a:t>Sự phân mảnh</a:t>
            </a:r>
          </a:p>
        </p:txBody>
      </p:sp>
      <p:sp>
        <p:nvSpPr>
          <p:cNvPr id="5" name="Date Placeholder 4"/>
          <p:cNvSpPr>
            <a:spLocks noGrp="1"/>
          </p:cNvSpPr>
          <p:nvPr>
            <p:ph type="dt" sz="half" idx="10"/>
          </p:nvPr>
        </p:nvSpPr>
        <p:spPr/>
        <p:txBody>
          <a:bodyPr/>
          <a:lstStyle/>
          <a:p>
            <a:fld id="{E827E340-245D-417B-B7CF-CB1D544514FB}"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28</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wipe(down)">
                                      <p:cBhvr>
                                        <p:cTn id="7" dur="580">
                                          <p:stCondLst>
                                            <p:cond delay="0"/>
                                          </p:stCondLst>
                                        </p:cTn>
                                        <p:tgtEl>
                                          <p:spTgt spid="67587">
                                            <p:txEl>
                                              <p:pRg st="0" end="0"/>
                                            </p:txEl>
                                          </p:spTgt>
                                        </p:tgtEl>
                                      </p:cBhvr>
                                    </p:animEffect>
                                    <p:anim calcmode="lin" valueType="num">
                                      <p:cBhvr>
                                        <p:cTn id="8" dur="1822" tmFilter="0,0; 0.14,0.36; 0.43,0.73; 0.71,0.91; 1.0,1.0">
                                          <p:stCondLst>
                                            <p:cond delay="0"/>
                                          </p:stCondLst>
                                        </p:cTn>
                                        <p:tgtEl>
                                          <p:spTgt spid="675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75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75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75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75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7587">
                                            <p:txEl>
                                              <p:pRg st="0" end="0"/>
                                            </p:txEl>
                                          </p:spTgt>
                                        </p:tgtEl>
                                      </p:cBhvr>
                                      <p:to x="100000" y="60000"/>
                                    </p:animScale>
                                    <p:animScale>
                                      <p:cBhvr>
                                        <p:cTn id="14" dur="166" decel="50000">
                                          <p:stCondLst>
                                            <p:cond delay="676"/>
                                          </p:stCondLst>
                                        </p:cTn>
                                        <p:tgtEl>
                                          <p:spTgt spid="67587">
                                            <p:txEl>
                                              <p:pRg st="0" end="0"/>
                                            </p:txEl>
                                          </p:spTgt>
                                        </p:tgtEl>
                                      </p:cBhvr>
                                      <p:to x="100000" y="100000"/>
                                    </p:animScale>
                                    <p:animScale>
                                      <p:cBhvr>
                                        <p:cTn id="15" dur="26">
                                          <p:stCondLst>
                                            <p:cond delay="1312"/>
                                          </p:stCondLst>
                                        </p:cTn>
                                        <p:tgtEl>
                                          <p:spTgt spid="67587">
                                            <p:txEl>
                                              <p:pRg st="0" end="0"/>
                                            </p:txEl>
                                          </p:spTgt>
                                        </p:tgtEl>
                                      </p:cBhvr>
                                      <p:to x="100000" y="80000"/>
                                    </p:animScale>
                                    <p:animScale>
                                      <p:cBhvr>
                                        <p:cTn id="16" dur="166" decel="50000">
                                          <p:stCondLst>
                                            <p:cond delay="1338"/>
                                          </p:stCondLst>
                                        </p:cTn>
                                        <p:tgtEl>
                                          <p:spTgt spid="67587">
                                            <p:txEl>
                                              <p:pRg st="0" end="0"/>
                                            </p:txEl>
                                          </p:spTgt>
                                        </p:tgtEl>
                                      </p:cBhvr>
                                      <p:to x="100000" y="100000"/>
                                    </p:animScale>
                                    <p:animScale>
                                      <p:cBhvr>
                                        <p:cTn id="17" dur="26">
                                          <p:stCondLst>
                                            <p:cond delay="1642"/>
                                          </p:stCondLst>
                                        </p:cTn>
                                        <p:tgtEl>
                                          <p:spTgt spid="67587">
                                            <p:txEl>
                                              <p:pRg st="0" end="0"/>
                                            </p:txEl>
                                          </p:spTgt>
                                        </p:tgtEl>
                                      </p:cBhvr>
                                      <p:to x="100000" y="90000"/>
                                    </p:animScale>
                                    <p:animScale>
                                      <p:cBhvr>
                                        <p:cTn id="18" dur="166" decel="50000">
                                          <p:stCondLst>
                                            <p:cond delay="1668"/>
                                          </p:stCondLst>
                                        </p:cTn>
                                        <p:tgtEl>
                                          <p:spTgt spid="67587">
                                            <p:txEl>
                                              <p:pRg st="0" end="0"/>
                                            </p:txEl>
                                          </p:spTgt>
                                        </p:tgtEl>
                                      </p:cBhvr>
                                      <p:to x="100000" y="100000"/>
                                    </p:animScale>
                                    <p:animScale>
                                      <p:cBhvr>
                                        <p:cTn id="19" dur="26">
                                          <p:stCondLst>
                                            <p:cond delay="1808"/>
                                          </p:stCondLst>
                                        </p:cTn>
                                        <p:tgtEl>
                                          <p:spTgt spid="67587">
                                            <p:txEl>
                                              <p:pRg st="0" end="0"/>
                                            </p:txEl>
                                          </p:spTgt>
                                        </p:tgtEl>
                                      </p:cBhvr>
                                      <p:to x="100000" y="95000"/>
                                    </p:animScale>
                                    <p:animScale>
                                      <p:cBhvr>
                                        <p:cTn id="20" dur="166" decel="50000">
                                          <p:stCondLst>
                                            <p:cond delay="1834"/>
                                          </p:stCondLst>
                                        </p:cTn>
                                        <p:tgtEl>
                                          <p:spTgt spid="675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7587">
                                            <p:txEl>
                                              <p:pRg st="1" end="1"/>
                                            </p:txEl>
                                          </p:spTgt>
                                        </p:tgtEl>
                                        <p:attrNameLst>
                                          <p:attrName>style.visibility</p:attrName>
                                        </p:attrNameLst>
                                      </p:cBhvr>
                                      <p:to>
                                        <p:strVal val="visible"/>
                                      </p:to>
                                    </p:set>
                                    <p:animEffect transition="in" filter="wipe(down)">
                                      <p:cBhvr>
                                        <p:cTn id="25" dur="580">
                                          <p:stCondLst>
                                            <p:cond delay="0"/>
                                          </p:stCondLst>
                                        </p:cTn>
                                        <p:tgtEl>
                                          <p:spTgt spid="67587">
                                            <p:txEl>
                                              <p:pRg st="1" end="1"/>
                                            </p:txEl>
                                          </p:spTgt>
                                        </p:tgtEl>
                                      </p:cBhvr>
                                    </p:animEffect>
                                    <p:anim calcmode="lin" valueType="num">
                                      <p:cBhvr>
                                        <p:cTn id="26" dur="1822" tmFilter="0,0; 0.14,0.36; 0.43,0.73; 0.71,0.91; 1.0,1.0">
                                          <p:stCondLst>
                                            <p:cond delay="0"/>
                                          </p:stCondLst>
                                        </p:cTn>
                                        <p:tgtEl>
                                          <p:spTgt spid="675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75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75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75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75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67587">
                                            <p:txEl>
                                              <p:pRg st="1" end="1"/>
                                            </p:txEl>
                                          </p:spTgt>
                                        </p:tgtEl>
                                      </p:cBhvr>
                                      <p:to x="100000" y="60000"/>
                                    </p:animScale>
                                    <p:animScale>
                                      <p:cBhvr>
                                        <p:cTn id="32" dur="166" decel="50000">
                                          <p:stCondLst>
                                            <p:cond delay="676"/>
                                          </p:stCondLst>
                                        </p:cTn>
                                        <p:tgtEl>
                                          <p:spTgt spid="67587">
                                            <p:txEl>
                                              <p:pRg st="1" end="1"/>
                                            </p:txEl>
                                          </p:spTgt>
                                        </p:tgtEl>
                                      </p:cBhvr>
                                      <p:to x="100000" y="100000"/>
                                    </p:animScale>
                                    <p:animScale>
                                      <p:cBhvr>
                                        <p:cTn id="33" dur="26">
                                          <p:stCondLst>
                                            <p:cond delay="1312"/>
                                          </p:stCondLst>
                                        </p:cTn>
                                        <p:tgtEl>
                                          <p:spTgt spid="67587">
                                            <p:txEl>
                                              <p:pRg st="1" end="1"/>
                                            </p:txEl>
                                          </p:spTgt>
                                        </p:tgtEl>
                                      </p:cBhvr>
                                      <p:to x="100000" y="80000"/>
                                    </p:animScale>
                                    <p:animScale>
                                      <p:cBhvr>
                                        <p:cTn id="34" dur="166" decel="50000">
                                          <p:stCondLst>
                                            <p:cond delay="1338"/>
                                          </p:stCondLst>
                                        </p:cTn>
                                        <p:tgtEl>
                                          <p:spTgt spid="67587">
                                            <p:txEl>
                                              <p:pRg st="1" end="1"/>
                                            </p:txEl>
                                          </p:spTgt>
                                        </p:tgtEl>
                                      </p:cBhvr>
                                      <p:to x="100000" y="100000"/>
                                    </p:animScale>
                                    <p:animScale>
                                      <p:cBhvr>
                                        <p:cTn id="35" dur="26">
                                          <p:stCondLst>
                                            <p:cond delay="1642"/>
                                          </p:stCondLst>
                                        </p:cTn>
                                        <p:tgtEl>
                                          <p:spTgt spid="67587">
                                            <p:txEl>
                                              <p:pRg st="1" end="1"/>
                                            </p:txEl>
                                          </p:spTgt>
                                        </p:tgtEl>
                                      </p:cBhvr>
                                      <p:to x="100000" y="90000"/>
                                    </p:animScale>
                                    <p:animScale>
                                      <p:cBhvr>
                                        <p:cTn id="36" dur="166" decel="50000">
                                          <p:stCondLst>
                                            <p:cond delay="1668"/>
                                          </p:stCondLst>
                                        </p:cTn>
                                        <p:tgtEl>
                                          <p:spTgt spid="67587">
                                            <p:txEl>
                                              <p:pRg st="1" end="1"/>
                                            </p:txEl>
                                          </p:spTgt>
                                        </p:tgtEl>
                                      </p:cBhvr>
                                      <p:to x="100000" y="100000"/>
                                    </p:animScale>
                                    <p:animScale>
                                      <p:cBhvr>
                                        <p:cTn id="37" dur="26">
                                          <p:stCondLst>
                                            <p:cond delay="1808"/>
                                          </p:stCondLst>
                                        </p:cTn>
                                        <p:tgtEl>
                                          <p:spTgt spid="67587">
                                            <p:txEl>
                                              <p:pRg st="1" end="1"/>
                                            </p:txEl>
                                          </p:spTgt>
                                        </p:tgtEl>
                                      </p:cBhvr>
                                      <p:to x="100000" y="95000"/>
                                    </p:animScale>
                                    <p:animScale>
                                      <p:cBhvr>
                                        <p:cTn id="38" dur="166" decel="50000">
                                          <p:stCondLst>
                                            <p:cond delay="1834"/>
                                          </p:stCondLst>
                                        </p:cTn>
                                        <p:tgtEl>
                                          <p:spTgt spid="67587">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7587">
                                            <p:txEl>
                                              <p:pRg st="2" end="2"/>
                                            </p:txEl>
                                          </p:spTgt>
                                        </p:tgtEl>
                                        <p:attrNameLst>
                                          <p:attrName>style.visibility</p:attrName>
                                        </p:attrNameLst>
                                      </p:cBhvr>
                                      <p:to>
                                        <p:strVal val="visible"/>
                                      </p:to>
                                    </p:set>
                                    <p:animEffect transition="in" filter="wipe(down)">
                                      <p:cBhvr>
                                        <p:cTn id="43" dur="580">
                                          <p:stCondLst>
                                            <p:cond delay="0"/>
                                          </p:stCondLst>
                                        </p:cTn>
                                        <p:tgtEl>
                                          <p:spTgt spid="67587">
                                            <p:txEl>
                                              <p:pRg st="2" end="2"/>
                                            </p:txEl>
                                          </p:spTgt>
                                        </p:tgtEl>
                                      </p:cBhvr>
                                    </p:animEffect>
                                    <p:anim calcmode="lin" valueType="num">
                                      <p:cBhvr>
                                        <p:cTn id="44" dur="1822" tmFilter="0,0; 0.14,0.36; 0.43,0.73; 0.71,0.91; 1.0,1.0">
                                          <p:stCondLst>
                                            <p:cond delay="0"/>
                                          </p:stCondLst>
                                        </p:cTn>
                                        <p:tgtEl>
                                          <p:spTgt spid="67587">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7587">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7587">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7587">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7587">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7587">
                                            <p:txEl>
                                              <p:pRg st="2" end="2"/>
                                            </p:txEl>
                                          </p:spTgt>
                                        </p:tgtEl>
                                      </p:cBhvr>
                                      <p:to x="100000" y="60000"/>
                                    </p:animScale>
                                    <p:animScale>
                                      <p:cBhvr>
                                        <p:cTn id="50" dur="166" decel="50000">
                                          <p:stCondLst>
                                            <p:cond delay="676"/>
                                          </p:stCondLst>
                                        </p:cTn>
                                        <p:tgtEl>
                                          <p:spTgt spid="67587">
                                            <p:txEl>
                                              <p:pRg st="2" end="2"/>
                                            </p:txEl>
                                          </p:spTgt>
                                        </p:tgtEl>
                                      </p:cBhvr>
                                      <p:to x="100000" y="100000"/>
                                    </p:animScale>
                                    <p:animScale>
                                      <p:cBhvr>
                                        <p:cTn id="51" dur="26">
                                          <p:stCondLst>
                                            <p:cond delay="1312"/>
                                          </p:stCondLst>
                                        </p:cTn>
                                        <p:tgtEl>
                                          <p:spTgt spid="67587">
                                            <p:txEl>
                                              <p:pRg st="2" end="2"/>
                                            </p:txEl>
                                          </p:spTgt>
                                        </p:tgtEl>
                                      </p:cBhvr>
                                      <p:to x="100000" y="80000"/>
                                    </p:animScale>
                                    <p:animScale>
                                      <p:cBhvr>
                                        <p:cTn id="52" dur="166" decel="50000">
                                          <p:stCondLst>
                                            <p:cond delay="1338"/>
                                          </p:stCondLst>
                                        </p:cTn>
                                        <p:tgtEl>
                                          <p:spTgt spid="67587">
                                            <p:txEl>
                                              <p:pRg st="2" end="2"/>
                                            </p:txEl>
                                          </p:spTgt>
                                        </p:tgtEl>
                                      </p:cBhvr>
                                      <p:to x="100000" y="100000"/>
                                    </p:animScale>
                                    <p:animScale>
                                      <p:cBhvr>
                                        <p:cTn id="53" dur="26">
                                          <p:stCondLst>
                                            <p:cond delay="1642"/>
                                          </p:stCondLst>
                                        </p:cTn>
                                        <p:tgtEl>
                                          <p:spTgt spid="67587">
                                            <p:txEl>
                                              <p:pRg st="2" end="2"/>
                                            </p:txEl>
                                          </p:spTgt>
                                        </p:tgtEl>
                                      </p:cBhvr>
                                      <p:to x="100000" y="90000"/>
                                    </p:animScale>
                                    <p:animScale>
                                      <p:cBhvr>
                                        <p:cTn id="54" dur="166" decel="50000">
                                          <p:stCondLst>
                                            <p:cond delay="1668"/>
                                          </p:stCondLst>
                                        </p:cTn>
                                        <p:tgtEl>
                                          <p:spTgt spid="67587">
                                            <p:txEl>
                                              <p:pRg st="2" end="2"/>
                                            </p:txEl>
                                          </p:spTgt>
                                        </p:tgtEl>
                                      </p:cBhvr>
                                      <p:to x="100000" y="100000"/>
                                    </p:animScale>
                                    <p:animScale>
                                      <p:cBhvr>
                                        <p:cTn id="55" dur="26">
                                          <p:stCondLst>
                                            <p:cond delay="1808"/>
                                          </p:stCondLst>
                                        </p:cTn>
                                        <p:tgtEl>
                                          <p:spTgt spid="67587">
                                            <p:txEl>
                                              <p:pRg st="2" end="2"/>
                                            </p:txEl>
                                          </p:spTgt>
                                        </p:tgtEl>
                                      </p:cBhvr>
                                      <p:to x="100000" y="95000"/>
                                    </p:animScale>
                                    <p:animScale>
                                      <p:cBhvr>
                                        <p:cTn id="56" dur="166" decel="50000">
                                          <p:stCondLst>
                                            <p:cond delay="1834"/>
                                          </p:stCondLst>
                                        </p:cTn>
                                        <p:tgtEl>
                                          <p:spTgt spid="67587">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67587">
                                            <p:txEl>
                                              <p:pRg st="3" end="3"/>
                                            </p:txEl>
                                          </p:spTgt>
                                        </p:tgtEl>
                                        <p:attrNameLst>
                                          <p:attrName>style.visibility</p:attrName>
                                        </p:attrNameLst>
                                      </p:cBhvr>
                                      <p:to>
                                        <p:strVal val="visible"/>
                                      </p:to>
                                    </p:set>
                                    <p:animEffect transition="in" filter="wipe(down)">
                                      <p:cBhvr>
                                        <p:cTn id="61" dur="580">
                                          <p:stCondLst>
                                            <p:cond delay="0"/>
                                          </p:stCondLst>
                                        </p:cTn>
                                        <p:tgtEl>
                                          <p:spTgt spid="67587">
                                            <p:txEl>
                                              <p:pRg st="3" end="3"/>
                                            </p:txEl>
                                          </p:spTgt>
                                        </p:tgtEl>
                                      </p:cBhvr>
                                    </p:animEffect>
                                    <p:anim calcmode="lin" valueType="num">
                                      <p:cBhvr>
                                        <p:cTn id="62" dur="1822" tmFilter="0,0; 0.14,0.36; 0.43,0.73; 0.71,0.91; 1.0,1.0">
                                          <p:stCondLst>
                                            <p:cond delay="0"/>
                                          </p:stCondLst>
                                        </p:cTn>
                                        <p:tgtEl>
                                          <p:spTgt spid="67587">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67587">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67587">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67587">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67587">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67587">
                                            <p:txEl>
                                              <p:pRg st="3" end="3"/>
                                            </p:txEl>
                                          </p:spTgt>
                                        </p:tgtEl>
                                      </p:cBhvr>
                                      <p:to x="100000" y="60000"/>
                                    </p:animScale>
                                    <p:animScale>
                                      <p:cBhvr>
                                        <p:cTn id="68" dur="166" decel="50000">
                                          <p:stCondLst>
                                            <p:cond delay="676"/>
                                          </p:stCondLst>
                                        </p:cTn>
                                        <p:tgtEl>
                                          <p:spTgt spid="67587">
                                            <p:txEl>
                                              <p:pRg st="3" end="3"/>
                                            </p:txEl>
                                          </p:spTgt>
                                        </p:tgtEl>
                                      </p:cBhvr>
                                      <p:to x="100000" y="100000"/>
                                    </p:animScale>
                                    <p:animScale>
                                      <p:cBhvr>
                                        <p:cTn id="69" dur="26">
                                          <p:stCondLst>
                                            <p:cond delay="1312"/>
                                          </p:stCondLst>
                                        </p:cTn>
                                        <p:tgtEl>
                                          <p:spTgt spid="67587">
                                            <p:txEl>
                                              <p:pRg st="3" end="3"/>
                                            </p:txEl>
                                          </p:spTgt>
                                        </p:tgtEl>
                                      </p:cBhvr>
                                      <p:to x="100000" y="80000"/>
                                    </p:animScale>
                                    <p:animScale>
                                      <p:cBhvr>
                                        <p:cTn id="70" dur="166" decel="50000">
                                          <p:stCondLst>
                                            <p:cond delay="1338"/>
                                          </p:stCondLst>
                                        </p:cTn>
                                        <p:tgtEl>
                                          <p:spTgt spid="67587">
                                            <p:txEl>
                                              <p:pRg st="3" end="3"/>
                                            </p:txEl>
                                          </p:spTgt>
                                        </p:tgtEl>
                                      </p:cBhvr>
                                      <p:to x="100000" y="100000"/>
                                    </p:animScale>
                                    <p:animScale>
                                      <p:cBhvr>
                                        <p:cTn id="71" dur="26">
                                          <p:stCondLst>
                                            <p:cond delay="1642"/>
                                          </p:stCondLst>
                                        </p:cTn>
                                        <p:tgtEl>
                                          <p:spTgt spid="67587">
                                            <p:txEl>
                                              <p:pRg st="3" end="3"/>
                                            </p:txEl>
                                          </p:spTgt>
                                        </p:tgtEl>
                                      </p:cBhvr>
                                      <p:to x="100000" y="90000"/>
                                    </p:animScale>
                                    <p:animScale>
                                      <p:cBhvr>
                                        <p:cTn id="72" dur="166" decel="50000">
                                          <p:stCondLst>
                                            <p:cond delay="1668"/>
                                          </p:stCondLst>
                                        </p:cTn>
                                        <p:tgtEl>
                                          <p:spTgt spid="67587">
                                            <p:txEl>
                                              <p:pRg st="3" end="3"/>
                                            </p:txEl>
                                          </p:spTgt>
                                        </p:tgtEl>
                                      </p:cBhvr>
                                      <p:to x="100000" y="100000"/>
                                    </p:animScale>
                                    <p:animScale>
                                      <p:cBhvr>
                                        <p:cTn id="73" dur="26">
                                          <p:stCondLst>
                                            <p:cond delay="1808"/>
                                          </p:stCondLst>
                                        </p:cTn>
                                        <p:tgtEl>
                                          <p:spTgt spid="67587">
                                            <p:txEl>
                                              <p:pRg st="3" end="3"/>
                                            </p:txEl>
                                          </p:spTgt>
                                        </p:tgtEl>
                                      </p:cBhvr>
                                      <p:to x="100000" y="95000"/>
                                    </p:animScale>
                                    <p:animScale>
                                      <p:cBhvr>
                                        <p:cTn id="74" dur="166" decel="50000">
                                          <p:stCondLst>
                                            <p:cond delay="1834"/>
                                          </p:stCondLst>
                                        </p:cTn>
                                        <p:tgtEl>
                                          <p:spTgt spid="6758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931863" y="439738"/>
            <a:ext cx="7158037" cy="1069975"/>
          </a:xfrm>
        </p:spPr>
        <p:txBody>
          <a:bodyPr/>
          <a:lstStyle/>
          <a:p>
            <a:pPr algn="ctr"/>
            <a:r>
              <a:rPr lang="en-US">
                <a:solidFill>
                  <a:srgbClr val="FF0000"/>
                </a:solidFill>
                <a:effectLst>
                  <a:outerShdw blurRad="38100" dist="38100" dir="2700000" algn="tl">
                    <a:srgbClr val="C0C0C0"/>
                  </a:outerShdw>
                </a:effectLst>
              </a:rPr>
              <a:t>Một số khái niệm cơ bản</a:t>
            </a:r>
          </a:p>
        </p:txBody>
      </p:sp>
      <p:sp>
        <p:nvSpPr>
          <p:cNvPr id="271363" name="Rectangle 3"/>
          <p:cNvSpPr>
            <a:spLocks noGrp="1" noChangeArrowheads="1"/>
          </p:cNvSpPr>
          <p:nvPr>
            <p:ph idx="1"/>
          </p:nvPr>
        </p:nvSpPr>
        <p:spPr>
          <a:xfrm>
            <a:off x="173038" y="1543050"/>
            <a:ext cx="8856662" cy="4718050"/>
          </a:xfrm>
        </p:spPr>
        <p:txBody>
          <a:bodyPr/>
          <a:lstStyle/>
          <a:p>
            <a:pPr algn="just">
              <a:buSzPct val="150000"/>
              <a:buFont typeface="Wingdings" pitchFamily="2" charset="2"/>
              <a:buChar char="§"/>
            </a:pPr>
            <a:r>
              <a:rPr lang="en-US">
                <a:effectLst>
                  <a:outerShdw blurRad="38100" dist="38100" dir="2700000" algn="tl">
                    <a:srgbClr val="C0C0C0"/>
                  </a:outerShdw>
                </a:effectLst>
              </a:rPr>
              <a:t>Bộ nhớ chính thường được chia thành 2 phân khu:</a:t>
            </a:r>
          </a:p>
          <a:p>
            <a:pPr lvl="1" algn="just">
              <a:buClr>
                <a:schemeClr val="accent1"/>
              </a:buClr>
              <a:buSzPct val="150000"/>
              <a:buFont typeface="Wingdings" pitchFamily="2" charset="2"/>
              <a:buNone/>
            </a:pPr>
            <a:r>
              <a:rPr lang="en-US" sz="3200" smtClean="0">
                <a:effectLst>
                  <a:outerShdw blurRad="38100" dist="38100" dir="2700000" algn="tl">
                    <a:srgbClr val="C0C0C0"/>
                  </a:outerShdw>
                </a:effectLst>
              </a:rPr>
              <a:t>(1). </a:t>
            </a:r>
            <a:r>
              <a:rPr lang="en-US" sz="3200">
                <a:effectLst>
                  <a:outerShdw blurRad="38100" dist="38100" dir="2700000" algn="tl">
                    <a:srgbClr val="C0C0C0"/>
                  </a:outerShdw>
                </a:effectLst>
              </a:rPr>
              <a:t>Phân khu dành cho HĐH </a:t>
            </a:r>
            <a:r>
              <a:rPr lang="en-US" sz="3200" smtClean="0">
                <a:effectLst>
                  <a:outerShdw blurRad="38100" dist="38100" dir="2700000" algn="tl">
                    <a:srgbClr val="C0C0C0"/>
                  </a:outerShdw>
                </a:effectLst>
              </a:rPr>
              <a:t>thường </a:t>
            </a:r>
            <a:r>
              <a:rPr lang="en-US" sz="3200">
                <a:effectLst>
                  <a:outerShdw blurRad="38100" dist="38100" dir="2700000" algn="tl">
                    <a:srgbClr val="C0C0C0"/>
                  </a:outerShdw>
                </a:effectLst>
              </a:rPr>
              <a:t>được định vị ở vùng nhớ thấp. </a:t>
            </a:r>
          </a:p>
          <a:p>
            <a:pPr lvl="1" algn="just">
              <a:buClr>
                <a:schemeClr val="accent1"/>
              </a:buClr>
              <a:buSzPct val="150000"/>
              <a:buFont typeface="Wingdings" pitchFamily="2" charset="2"/>
              <a:buNone/>
            </a:pPr>
            <a:r>
              <a:rPr lang="en-US" sz="3200" smtClean="0">
                <a:effectLst>
                  <a:outerShdw blurRad="38100" dist="38100" dir="2700000" algn="tl">
                    <a:srgbClr val="C0C0C0"/>
                  </a:outerShdw>
                </a:effectLst>
              </a:rPr>
              <a:t>(2). </a:t>
            </a:r>
            <a:r>
              <a:rPr lang="en-US" sz="3200">
                <a:effectLst>
                  <a:outerShdw blurRad="38100" dist="38100" dir="2700000" algn="tl">
                    <a:srgbClr val="C0C0C0"/>
                  </a:outerShdw>
                </a:effectLst>
              </a:rPr>
              <a:t>Phân khu dành cho các tiến trình người dùng thường định vị ở vùng nhớ cao. </a:t>
            </a:r>
          </a:p>
          <a:p>
            <a:pPr algn="just">
              <a:buSzPct val="150000"/>
              <a:buFont typeface="Wingdings" pitchFamily="2" charset="2"/>
              <a:buChar char="§"/>
            </a:pPr>
            <a:r>
              <a:rPr lang="en-US">
                <a:effectLst>
                  <a:outerShdw blurRad="38100" dist="38100" dir="2700000" algn="tl">
                    <a:srgbClr val="C0C0C0"/>
                  </a:outerShdw>
                </a:effectLst>
              </a:rPr>
              <a:t>Trong cấp phát bộ nhớ liên tục, mỗi tiến trình người dùng được chứa trong một vùng nhớ liên tục.</a:t>
            </a:r>
          </a:p>
        </p:txBody>
      </p:sp>
      <p:pic>
        <p:nvPicPr>
          <p:cNvPr id="4" name="~PP1174.WAV">
            <a:hlinkClick r:id="" action="ppaction://media"/>
          </p:cNvPr>
          <p:cNvPicPr>
            <a:picLocks noRot="1" noChangeAspect="1"/>
          </p:cNvPicPr>
          <p:nvPr>
            <a:wavAudioFile r:embed="rId2" name="~PP1174.WAV"/>
          </p:nvPr>
        </p:nvPicPr>
        <p:blipFill>
          <a:blip r:embed="rId4"/>
          <a:stretch>
            <a:fillRect/>
          </a:stretch>
        </p:blipFill>
        <p:spPr>
          <a:xfrm>
            <a:off x="8656638" y="6370638"/>
            <a:ext cx="304800" cy="304800"/>
          </a:xfrm>
          <a:prstGeom prst="rect">
            <a:avLst/>
          </a:prstGeom>
        </p:spPr>
      </p:pic>
      <p:sp>
        <p:nvSpPr>
          <p:cNvPr id="5" name="Date Placeholder 4"/>
          <p:cNvSpPr>
            <a:spLocks noGrp="1"/>
          </p:cNvSpPr>
          <p:nvPr>
            <p:ph type="dt" sz="half" idx="10"/>
          </p:nvPr>
        </p:nvSpPr>
        <p:spPr/>
        <p:txBody>
          <a:bodyPr/>
          <a:lstStyle/>
          <a:p>
            <a:fld id="{B351F0E6-39DC-483C-A17D-87DC365BEA94}"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29</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271363">
                                            <p:txEl>
                                              <p:pRg st="0" end="0"/>
                                            </p:txEl>
                                          </p:spTgt>
                                        </p:tgtEl>
                                        <p:attrNameLst>
                                          <p:attrName>style.visibility</p:attrName>
                                        </p:attrNameLst>
                                      </p:cBhvr>
                                      <p:to>
                                        <p:strVal val="visible"/>
                                      </p:to>
                                    </p:set>
                                    <p:animEffect transition="in" filter="wipe(down)">
                                      <p:cBhvr>
                                        <p:cTn id="11" dur="580">
                                          <p:stCondLst>
                                            <p:cond delay="0"/>
                                          </p:stCondLst>
                                        </p:cTn>
                                        <p:tgtEl>
                                          <p:spTgt spid="271363">
                                            <p:txEl>
                                              <p:pRg st="0" end="0"/>
                                            </p:txEl>
                                          </p:spTgt>
                                        </p:tgtEl>
                                      </p:cBhvr>
                                    </p:animEffect>
                                    <p:anim calcmode="lin" valueType="num">
                                      <p:cBhvr>
                                        <p:cTn id="12" dur="1822" tmFilter="0,0; 0.14,0.36; 0.43,0.73; 0.71,0.91; 1.0,1.0">
                                          <p:stCondLst>
                                            <p:cond delay="0"/>
                                          </p:stCondLst>
                                        </p:cTn>
                                        <p:tgtEl>
                                          <p:spTgt spid="271363">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71363">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71363">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71363">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71363">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271363">
                                            <p:txEl>
                                              <p:pRg st="0" end="0"/>
                                            </p:txEl>
                                          </p:spTgt>
                                        </p:tgtEl>
                                      </p:cBhvr>
                                      <p:to x="100000" y="60000"/>
                                    </p:animScale>
                                    <p:animScale>
                                      <p:cBhvr>
                                        <p:cTn id="18" dur="166" decel="50000">
                                          <p:stCondLst>
                                            <p:cond delay="676"/>
                                          </p:stCondLst>
                                        </p:cTn>
                                        <p:tgtEl>
                                          <p:spTgt spid="271363">
                                            <p:txEl>
                                              <p:pRg st="0" end="0"/>
                                            </p:txEl>
                                          </p:spTgt>
                                        </p:tgtEl>
                                      </p:cBhvr>
                                      <p:to x="100000" y="100000"/>
                                    </p:animScale>
                                    <p:animScale>
                                      <p:cBhvr>
                                        <p:cTn id="19" dur="26">
                                          <p:stCondLst>
                                            <p:cond delay="1312"/>
                                          </p:stCondLst>
                                        </p:cTn>
                                        <p:tgtEl>
                                          <p:spTgt spid="271363">
                                            <p:txEl>
                                              <p:pRg st="0" end="0"/>
                                            </p:txEl>
                                          </p:spTgt>
                                        </p:tgtEl>
                                      </p:cBhvr>
                                      <p:to x="100000" y="80000"/>
                                    </p:animScale>
                                    <p:animScale>
                                      <p:cBhvr>
                                        <p:cTn id="20" dur="166" decel="50000">
                                          <p:stCondLst>
                                            <p:cond delay="1338"/>
                                          </p:stCondLst>
                                        </p:cTn>
                                        <p:tgtEl>
                                          <p:spTgt spid="271363">
                                            <p:txEl>
                                              <p:pRg st="0" end="0"/>
                                            </p:txEl>
                                          </p:spTgt>
                                        </p:tgtEl>
                                      </p:cBhvr>
                                      <p:to x="100000" y="100000"/>
                                    </p:animScale>
                                    <p:animScale>
                                      <p:cBhvr>
                                        <p:cTn id="21" dur="26">
                                          <p:stCondLst>
                                            <p:cond delay="1642"/>
                                          </p:stCondLst>
                                        </p:cTn>
                                        <p:tgtEl>
                                          <p:spTgt spid="271363">
                                            <p:txEl>
                                              <p:pRg st="0" end="0"/>
                                            </p:txEl>
                                          </p:spTgt>
                                        </p:tgtEl>
                                      </p:cBhvr>
                                      <p:to x="100000" y="90000"/>
                                    </p:animScale>
                                    <p:animScale>
                                      <p:cBhvr>
                                        <p:cTn id="22" dur="166" decel="50000">
                                          <p:stCondLst>
                                            <p:cond delay="1668"/>
                                          </p:stCondLst>
                                        </p:cTn>
                                        <p:tgtEl>
                                          <p:spTgt spid="271363">
                                            <p:txEl>
                                              <p:pRg st="0" end="0"/>
                                            </p:txEl>
                                          </p:spTgt>
                                        </p:tgtEl>
                                      </p:cBhvr>
                                      <p:to x="100000" y="100000"/>
                                    </p:animScale>
                                    <p:animScale>
                                      <p:cBhvr>
                                        <p:cTn id="23" dur="26">
                                          <p:stCondLst>
                                            <p:cond delay="1808"/>
                                          </p:stCondLst>
                                        </p:cTn>
                                        <p:tgtEl>
                                          <p:spTgt spid="271363">
                                            <p:txEl>
                                              <p:pRg st="0" end="0"/>
                                            </p:txEl>
                                          </p:spTgt>
                                        </p:tgtEl>
                                      </p:cBhvr>
                                      <p:to x="100000" y="95000"/>
                                    </p:animScale>
                                    <p:animScale>
                                      <p:cBhvr>
                                        <p:cTn id="24" dur="166" decel="50000">
                                          <p:stCondLst>
                                            <p:cond delay="1834"/>
                                          </p:stCondLst>
                                        </p:cTn>
                                        <p:tgtEl>
                                          <p:spTgt spid="271363">
                                            <p:txEl>
                                              <p:pRg st="0" end="0"/>
                                            </p:txEl>
                                          </p:spTgt>
                                        </p:tgtEl>
                                      </p:cBhvr>
                                      <p:to x="100000" y="100000"/>
                                    </p:animScale>
                                  </p:childTnLst>
                                </p:cTn>
                              </p:par>
                              <p:par>
                                <p:cTn id="25" presetID="26" presetClass="entr" presetSubtype="0" fill="hold" grpId="0" nodeType="withEffect">
                                  <p:stCondLst>
                                    <p:cond delay="0"/>
                                  </p:stCondLst>
                                  <p:childTnLst>
                                    <p:set>
                                      <p:cBhvr>
                                        <p:cTn id="26" dur="1" fill="hold">
                                          <p:stCondLst>
                                            <p:cond delay="0"/>
                                          </p:stCondLst>
                                        </p:cTn>
                                        <p:tgtEl>
                                          <p:spTgt spid="271363">
                                            <p:txEl>
                                              <p:pRg st="1" end="1"/>
                                            </p:txEl>
                                          </p:spTgt>
                                        </p:tgtEl>
                                        <p:attrNameLst>
                                          <p:attrName>style.visibility</p:attrName>
                                        </p:attrNameLst>
                                      </p:cBhvr>
                                      <p:to>
                                        <p:strVal val="visible"/>
                                      </p:to>
                                    </p:set>
                                    <p:animEffect transition="in" filter="wipe(down)">
                                      <p:cBhvr>
                                        <p:cTn id="27" dur="580">
                                          <p:stCondLst>
                                            <p:cond delay="0"/>
                                          </p:stCondLst>
                                        </p:cTn>
                                        <p:tgtEl>
                                          <p:spTgt spid="271363">
                                            <p:txEl>
                                              <p:pRg st="1" end="1"/>
                                            </p:txEl>
                                          </p:spTgt>
                                        </p:tgtEl>
                                      </p:cBhvr>
                                    </p:animEffect>
                                    <p:anim calcmode="lin" valueType="num">
                                      <p:cBhvr>
                                        <p:cTn id="28" dur="1822" tmFilter="0,0; 0.14,0.36; 0.43,0.73; 0.71,0.91; 1.0,1.0">
                                          <p:stCondLst>
                                            <p:cond delay="0"/>
                                          </p:stCondLst>
                                        </p:cTn>
                                        <p:tgtEl>
                                          <p:spTgt spid="271363">
                                            <p:txEl>
                                              <p:pRg st="1" end="1"/>
                                            </p:txEl>
                                          </p:spTgt>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71363">
                                            <p:txEl>
                                              <p:pRg st="1" end="1"/>
                                            </p:txEl>
                                          </p:spTgt>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71363">
                                            <p:txEl>
                                              <p:pRg st="1" end="1"/>
                                            </p:txEl>
                                          </p:spTgt>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71363">
                                            <p:txEl>
                                              <p:pRg st="1" end="1"/>
                                            </p:txEl>
                                          </p:spTgt>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71363">
                                            <p:txEl>
                                              <p:pRg st="1" end="1"/>
                                            </p:txEl>
                                          </p:spTgt>
                                        </p:tgtEl>
                                        <p:attrNameLst>
                                          <p:attrName>ppt_y</p:attrName>
                                        </p:attrNameLst>
                                      </p:cBhvr>
                                      <p:tavLst>
                                        <p:tav tm="0" fmla="#ppt_y-sin(pi*$)/81">
                                          <p:val>
                                            <p:fltVal val="0"/>
                                          </p:val>
                                        </p:tav>
                                        <p:tav tm="100000">
                                          <p:val>
                                            <p:fltVal val="1"/>
                                          </p:val>
                                        </p:tav>
                                      </p:tavLst>
                                    </p:anim>
                                    <p:animScale>
                                      <p:cBhvr>
                                        <p:cTn id="33" dur="26">
                                          <p:stCondLst>
                                            <p:cond delay="650"/>
                                          </p:stCondLst>
                                        </p:cTn>
                                        <p:tgtEl>
                                          <p:spTgt spid="271363">
                                            <p:txEl>
                                              <p:pRg st="1" end="1"/>
                                            </p:txEl>
                                          </p:spTgt>
                                        </p:tgtEl>
                                      </p:cBhvr>
                                      <p:to x="100000" y="60000"/>
                                    </p:animScale>
                                    <p:animScale>
                                      <p:cBhvr>
                                        <p:cTn id="34" dur="166" decel="50000">
                                          <p:stCondLst>
                                            <p:cond delay="676"/>
                                          </p:stCondLst>
                                        </p:cTn>
                                        <p:tgtEl>
                                          <p:spTgt spid="271363">
                                            <p:txEl>
                                              <p:pRg st="1" end="1"/>
                                            </p:txEl>
                                          </p:spTgt>
                                        </p:tgtEl>
                                      </p:cBhvr>
                                      <p:to x="100000" y="100000"/>
                                    </p:animScale>
                                    <p:animScale>
                                      <p:cBhvr>
                                        <p:cTn id="35" dur="26">
                                          <p:stCondLst>
                                            <p:cond delay="1312"/>
                                          </p:stCondLst>
                                        </p:cTn>
                                        <p:tgtEl>
                                          <p:spTgt spid="271363">
                                            <p:txEl>
                                              <p:pRg st="1" end="1"/>
                                            </p:txEl>
                                          </p:spTgt>
                                        </p:tgtEl>
                                      </p:cBhvr>
                                      <p:to x="100000" y="80000"/>
                                    </p:animScale>
                                    <p:animScale>
                                      <p:cBhvr>
                                        <p:cTn id="36" dur="166" decel="50000">
                                          <p:stCondLst>
                                            <p:cond delay="1338"/>
                                          </p:stCondLst>
                                        </p:cTn>
                                        <p:tgtEl>
                                          <p:spTgt spid="271363">
                                            <p:txEl>
                                              <p:pRg st="1" end="1"/>
                                            </p:txEl>
                                          </p:spTgt>
                                        </p:tgtEl>
                                      </p:cBhvr>
                                      <p:to x="100000" y="100000"/>
                                    </p:animScale>
                                    <p:animScale>
                                      <p:cBhvr>
                                        <p:cTn id="37" dur="26">
                                          <p:stCondLst>
                                            <p:cond delay="1642"/>
                                          </p:stCondLst>
                                        </p:cTn>
                                        <p:tgtEl>
                                          <p:spTgt spid="271363">
                                            <p:txEl>
                                              <p:pRg st="1" end="1"/>
                                            </p:txEl>
                                          </p:spTgt>
                                        </p:tgtEl>
                                      </p:cBhvr>
                                      <p:to x="100000" y="90000"/>
                                    </p:animScale>
                                    <p:animScale>
                                      <p:cBhvr>
                                        <p:cTn id="38" dur="166" decel="50000">
                                          <p:stCondLst>
                                            <p:cond delay="1668"/>
                                          </p:stCondLst>
                                        </p:cTn>
                                        <p:tgtEl>
                                          <p:spTgt spid="271363">
                                            <p:txEl>
                                              <p:pRg st="1" end="1"/>
                                            </p:txEl>
                                          </p:spTgt>
                                        </p:tgtEl>
                                      </p:cBhvr>
                                      <p:to x="100000" y="100000"/>
                                    </p:animScale>
                                    <p:animScale>
                                      <p:cBhvr>
                                        <p:cTn id="39" dur="26">
                                          <p:stCondLst>
                                            <p:cond delay="1808"/>
                                          </p:stCondLst>
                                        </p:cTn>
                                        <p:tgtEl>
                                          <p:spTgt spid="271363">
                                            <p:txEl>
                                              <p:pRg st="1" end="1"/>
                                            </p:txEl>
                                          </p:spTgt>
                                        </p:tgtEl>
                                      </p:cBhvr>
                                      <p:to x="100000" y="95000"/>
                                    </p:animScale>
                                    <p:animScale>
                                      <p:cBhvr>
                                        <p:cTn id="40" dur="166" decel="50000">
                                          <p:stCondLst>
                                            <p:cond delay="1834"/>
                                          </p:stCondLst>
                                        </p:cTn>
                                        <p:tgtEl>
                                          <p:spTgt spid="271363">
                                            <p:txEl>
                                              <p:pRg st="1" end="1"/>
                                            </p:txEl>
                                          </p:spTgt>
                                        </p:tgtEl>
                                      </p:cBhvr>
                                      <p:to x="100000" y="100000"/>
                                    </p:animScale>
                                  </p:childTnLst>
                                </p:cTn>
                              </p:par>
                              <p:par>
                                <p:cTn id="41" presetID="26" presetClass="entr" presetSubtype="0" fill="hold" grpId="0" nodeType="withEffect">
                                  <p:stCondLst>
                                    <p:cond delay="0"/>
                                  </p:stCondLst>
                                  <p:childTnLst>
                                    <p:set>
                                      <p:cBhvr>
                                        <p:cTn id="42" dur="1" fill="hold">
                                          <p:stCondLst>
                                            <p:cond delay="0"/>
                                          </p:stCondLst>
                                        </p:cTn>
                                        <p:tgtEl>
                                          <p:spTgt spid="271363">
                                            <p:txEl>
                                              <p:pRg st="2" end="2"/>
                                            </p:txEl>
                                          </p:spTgt>
                                        </p:tgtEl>
                                        <p:attrNameLst>
                                          <p:attrName>style.visibility</p:attrName>
                                        </p:attrNameLst>
                                      </p:cBhvr>
                                      <p:to>
                                        <p:strVal val="visible"/>
                                      </p:to>
                                    </p:set>
                                    <p:animEffect transition="in" filter="wipe(down)">
                                      <p:cBhvr>
                                        <p:cTn id="43" dur="580">
                                          <p:stCondLst>
                                            <p:cond delay="0"/>
                                          </p:stCondLst>
                                        </p:cTn>
                                        <p:tgtEl>
                                          <p:spTgt spid="271363">
                                            <p:txEl>
                                              <p:pRg st="2" end="2"/>
                                            </p:txEl>
                                          </p:spTgt>
                                        </p:tgtEl>
                                      </p:cBhvr>
                                    </p:animEffect>
                                    <p:anim calcmode="lin" valueType="num">
                                      <p:cBhvr>
                                        <p:cTn id="44" dur="1822" tmFilter="0,0; 0.14,0.36; 0.43,0.73; 0.71,0.91; 1.0,1.0">
                                          <p:stCondLst>
                                            <p:cond delay="0"/>
                                          </p:stCondLst>
                                        </p:cTn>
                                        <p:tgtEl>
                                          <p:spTgt spid="27136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7136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7136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7136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7136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71363">
                                            <p:txEl>
                                              <p:pRg st="2" end="2"/>
                                            </p:txEl>
                                          </p:spTgt>
                                        </p:tgtEl>
                                      </p:cBhvr>
                                      <p:to x="100000" y="60000"/>
                                    </p:animScale>
                                    <p:animScale>
                                      <p:cBhvr>
                                        <p:cTn id="50" dur="166" decel="50000">
                                          <p:stCondLst>
                                            <p:cond delay="676"/>
                                          </p:stCondLst>
                                        </p:cTn>
                                        <p:tgtEl>
                                          <p:spTgt spid="271363">
                                            <p:txEl>
                                              <p:pRg st="2" end="2"/>
                                            </p:txEl>
                                          </p:spTgt>
                                        </p:tgtEl>
                                      </p:cBhvr>
                                      <p:to x="100000" y="100000"/>
                                    </p:animScale>
                                    <p:animScale>
                                      <p:cBhvr>
                                        <p:cTn id="51" dur="26">
                                          <p:stCondLst>
                                            <p:cond delay="1312"/>
                                          </p:stCondLst>
                                        </p:cTn>
                                        <p:tgtEl>
                                          <p:spTgt spid="271363">
                                            <p:txEl>
                                              <p:pRg st="2" end="2"/>
                                            </p:txEl>
                                          </p:spTgt>
                                        </p:tgtEl>
                                      </p:cBhvr>
                                      <p:to x="100000" y="80000"/>
                                    </p:animScale>
                                    <p:animScale>
                                      <p:cBhvr>
                                        <p:cTn id="52" dur="166" decel="50000">
                                          <p:stCondLst>
                                            <p:cond delay="1338"/>
                                          </p:stCondLst>
                                        </p:cTn>
                                        <p:tgtEl>
                                          <p:spTgt spid="271363">
                                            <p:txEl>
                                              <p:pRg st="2" end="2"/>
                                            </p:txEl>
                                          </p:spTgt>
                                        </p:tgtEl>
                                      </p:cBhvr>
                                      <p:to x="100000" y="100000"/>
                                    </p:animScale>
                                    <p:animScale>
                                      <p:cBhvr>
                                        <p:cTn id="53" dur="26">
                                          <p:stCondLst>
                                            <p:cond delay="1642"/>
                                          </p:stCondLst>
                                        </p:cTn>
                                        <p:tgtEl>
                                          <p:spTgt spid="271363">
                                            <p:txEl>
                                              <p:pRg st="2" end="2"/>
                                            </p:txEl>
                                          </p:spTgt>
                                        </p:tgtEl>
                                      </p:cBhvr>
                                      <p:to x="100000" y="90000"/>
                                    </p:animScale>
                                    <p:animScale>
                                      <p:cBhvr>
                                        <p:cTn id="54" dur="166" decel="50000">
                                          <p:stCondLst>
                                            <p:cond delay="1668"/>
                                          </p:stCondLst>
                                        </p:cTn>
                                        <p:tgtEl>
                                          <p:spTgt spid="271363">
                                            <p:txEl>
                                              <p:pRg st="2" end="2"/>
                                            </p:txEl>
                                          </p:spTgt>
                                        </p:tgtEl>
                                      </p:cBhvr>
                                      <p:to x="100000" y="100000"/>
                                    </p:animScale>
                                    <p:animScale>
                                      <p:cBhvr>
                                        <p:cTn id="55" dur="26">
                                          <p:stCondLst>
                                            <p:cond delay="1808"/>
                                          </p:stCondLst>
                                        </p:cTn>
                                        <p:tgtEl>
                                          <p:spTgt spid="271363">
                                            <p:txEl>
                                              <p:pRg st="2" end="2"/>
                                            </p:txEl>
                                          </p:spTgt>
                                        </p:tgtEl>
                                      </p:cBhvr>
                                      <p:to x="100000" y="95000"/>
                                    </p:animScale>
                                    <p:animScale>
                                      <p:cBhvr>
                                        <p:cTn id="56" dur="166" decel="50000">
                                          <p:stCondLst>
                                            <p:cond delay="1834"/>
                                          </p:stCondLst>
                                        </p:cTn>
                                        <p:tgtEl>
                                          <p:spTgt spid="27136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71363">
                                            <p:txEl>
                                              <p:pRg st="3" end="3"/>
                                            </p:txEl>
                                          </p:spTgt>
                                        </p:tgtEl>
                                        <p:attrNameLst>
                                          <p:attrName>style.visibility</p:attrName>
                                        </p:attrNameLst>
                                      </p:cBhvr>
                                      <p:to>
                                        <p:strVal val="visible"/>
                                      </p:to>
                                    </p:set>
                                    <p:animEffect transition="in" filter="wipe(down)">
                                      <p:cBhvr>
                                        <p:cTn id="61" dur="580">
                                          <p:stCondLst>
                                            <p:cond delay="0"/>
                                          </p:stCondLst>
                                        </p:cTn>
                                        <p:tgtEl>
                                          <p:spTgt spid="271363">
                                            <p:txEl>
                                              <p:pRg st="3" end="3"/>
                                            </p:txEl>
                                          </p:spTgt>
                                        </p:tgtEl>
                                      </p:cBhvr>
                                    </p:animEffect>
                                    <p:anim calcmode="lin" valueType="num">
                                      <p:cBhvr>
                                        <p:cTn id="62" dur="1822" tmFilter="0,0; 0.14,0.36; 0.43,0.73; 0.71,0.91; 1.0,1.0">
                                          <p:stCondLst>
                                            <p:cond delay="0"/>
                                          </p:stCondLst>
                                        </p:cTn>
                                        <p:tgtEl>
                                          <p:spTgt spid="27136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7136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7136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7136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7136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71363">
                                            <p:txEl>
                                              <p:pRg st="3" end="3"/>
                                            </p:txEl>
                                          </p:spTgt>
                                        </p:tgtEl>
                                      </p:cBhvr>
                                      <p:to x="100000" y="60000"/>
                                    </p:animScale>
                                    <p:animScale>
                                      <p:cBhvr>
                                        <p:cTn id="68" dur="166" decel="50000">
                                          <p:stCondLst>
                                            <p:cond delay="676"/>
                                          </p:stCondLst>
                                        </p:cTn>
                                        <p:tgtEl>
                                          <p:spTgt spid="271363">
                                            <p:txEl>
                                              <p:pRg st="3" end="3"/>
                                            </p:txEl>
                                          </p:spTgt>
                                        </p:tgtEl>
                                      </p:cBhvr>
                                      <p:to x="100000" y="100000"/>
                                    </p:animScale>
                                    <p:animScale>
                                      <p:cBhvr>
                                        <p:cTn id="69" dur="26">
                                          <p:stCondLst>
                                            <p:cond delay="1312"/>
                                          </p:stCondLst>
                                        </p:cTn>
                                        <p:tgtEl>
                                          <p:spTgt spid="271363">
                                            <p:txEl>
                                              <p:pRg st="3" end="3"/>
                                            </p:txEl>
                                          </p:spTgt>
                                        </p:tgtEl>
                                      </p:cBhvr>
                                      <p:to x="100000" y="80000"/>
                                    </p:animScale>
                                    <p:animScale>
                                      <p:cBhvr>
                                        <p:cTn id="70" dur="166" decel="50000">
                                          <p:stCondLst>
                                            <p:cond delay="1338"/>
                                          </p:stCondLst>
                                        </p:cTn>
                                        <p:tgtEl>
                                          <p:spTgt spid="271363">
                                            <p:txEl>
                                              <p:pRg st="3" end="3"/>
                                            </p:txEl>
                                          </p:spTgt>
                                        </p:tgtEl>
                                      </p:cBhvr>
                                      <p:to x="100000" y="100000"/>
                                    </p:animScale>
                                    <p:animScale>
                                      <p:cBhvr>
                                        <p:cTn id="71" dur="26">
                                          <p:stCondLst>
                                            <p:cond delay="1642"/>
                                          </p:stCondLst>
                                        </p:cTn>
                                        <p:tgtEl>
                                          <p:spTgt spid="271363">
                                            <p:txEl>
                                              <p:pRg st="3" end="3"/>
                                            </p:txEl>
                                          </p:spTgt>
                                        </p:tgtEl>
                                      </p:cBhvr>
                                      <p:to x="100000" y="90000"/>
                                    </p:animScale>
                                    <p:animScale>
                                      <p:cBhvr>
                                        <p:cTn id="72" dur="166" decel="50000">
                                          <p:stCondLst>
                                            <p:cond delay="1668"/>
                                          </p:stCondLst>
                                        </p:cTn>
                                        <p:tgtEl>
                                          <p:spTgt spid="271363">
                                            <p:txEl>
                                              <p:pRg st="3" end="3"/>
                                            </p:txEl>
                                          </p:spTgt>
                                        </p:tgtEl>
                                      </p:cBhvr>
                                      <p:to x="100000" y="100000"/>
                                    </p:animScale>
                                    <p:animScale>
                                      <p:cBhvr>
                                        <p:cTn id="73" dur="26">
                                          <p:stCondLst>
                                            <p:cond delay="1808"/>
                                          </p:stCondLst>
                                        </p:cTn>
                                        <p:tgtEl>
                                          <p:spTgt spid="271363">
                                            <p:txEl>
                                              <p:pRg st="3" end="3"/>
                                            </p:txEl>
                                          </p:spTgt>
                                        </p:tgtEl>
                                      </p:cBhvr>
                                      <p:to x="100000" y="95000"/>
                                    </p:animScale>
                                    <p:animScale>
                                      <p:cBhvr>
                                        <p:cTn id="74" dur="166" decel="50000">
                                          <p:stCondLst>
                                            <p:cond delay="1834"/>
                                          </p:stCondLst>
                                        </p:cTn>
                                        <p:tgtEl>
                                          <p:spTgt spid="27136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5" fill="hold" display="0">
                  <p:stCondLst>
                    <p:cond delay="indefinite"/>
                  </p:stCondLst>
                  <p:endCondLst>
                    <p:cond evt="onPrev" delay="0">
                      <p:tgtEl>
                        <p:sldTgt/>
                      </p:tgtEl>
                    </p:cond>
                    <p:cond evt="onStopAudio" delay="0">
                      <p:tgtEl>
                        <p:sldTgt/>
                      </p:tgtEl>
                    </p:cond>
                  </p:endCondLst>
                </p:cTn>
                <p:tgtEl>
                  <p:spTgt spid="4"/>
                </p:tgtEl>
              </p:cMediaNode>
            </p:audio>
          </p:childTnLst>
        </p:cTn>
      </p:par>
    </p:tnLst>
    <p:bldLst>
      <p:bldP spid="27136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31863" y="382588"/>
            <a:ext cx="7045325" cy="803275"/>
          </a:xfrm>
        </p:spPr>
        <p:txBody>
          <a:bodyPr/>
          <a:lstStyle/>
          <a:p>
            <a:pPr algn="ctr"/>
            <a:r>
              <a:rPr lang="en-US" sz="4400">
                <a:solidFill>
                  <a:srgbClr val="FF0000"/>
                </a:solidFill>
                <a:effectLst>
                  <a:outerShdw blurRad="38100" dist="38100" dir="2700000" algn="tl">
                    <a:srgbClr val="000000">
                      <a:alpha val="43137"/>
                    </a:srgbClr>
                  </a:outerShdw>
                </a:effectLst>
              </a:rPr>
              <a:t>I. Một số khái niệm cơ bản</a:t>
            </a:r>
          </a:p>
        </p:txBody>
      </p:sp>
      <p:sp>
        <p:nvSpPr>
          <p:cNvPr id="61443" name="Rectangle 3"/>
          <p:cNvSpPr>
            <a:spLocks noGrp="1" noChangeArrowheads="1"/>
          </p:cNvSpPr>
          <p:nvPr>
            <p:ph idx="1"/>
          </p:nvPr>
        </p:nvSpPr>
        <p:spPr>
          <a:xfrm>
            <a:off x="373063" y="1755775"/>
            <a:ext cx="8285162" cy="4416425"/>
          </a:xfrm>
        </p:spPr>
        <p:txBody>
          <a:bodyPr/>
          <a:lstStyle/>
          <a:p>
            <a:pPr algn="just">
              <a:buClr>
                <a:srgbClr val="FF0000"/>
              </a:buClr>
              <a:buSzPct val="140000"/>
              <a:buFont typeface="Wingdings" pitchFamily="2" charset="2"/>
              <a:buChar char="§"/>
            </a:pPr>
            <a:r>
              <a:rPr lang="en-US" sz="3600">
                <a:solidFill>
                  <a:srgbClr val="FF0000"/>
                </a:solidFill>
                <a:effectLst>
                  <a:outerShdw blurRad="38100" dist="38100" dir="2700000" algn="tl">
                    <a:srgbClr val="C0C0C0"/>
                  </a:outerShdw>
                </a:effectLst>
              </a:rPr>
              <a:t>Chức năng quản lí bộ nhớ trong</a:t>
            </a:r>
          </a:p>
          <a:p>
            <a:pPr algn="just">
              <a:buClr>
                <a:srgbClr val="FF0000"/>
              </a:buClr>
              <a:buSzPct val="140000"/>
              <a:buFont typeface="Wingdings" pitchFamily="2" charset="2"/>
              <a:buChar char="§"/>
            </a:pPr>
            <a:r>
              <a:rPr lang="en-US" sz="3600">
                <a:solidFill>
                  <a:srgbClr val="FF0000"/>
                </a:solidFill>
                <a:effectLst>
                  <a:outerShdw blurRad="38100" dist="38100" dir="2700000" algn="tl">
                    <a:srgbClr val="C0C0C0"/>
                  </a:outerShdw>
                </a:effectLst>
              </a:rPr>
              <a:t>Kết nối địa chỉ</a:t>
            </a:r>
          </a:p>
          <a:p>
            <a:pPr algn="just">
              <a:buClr>
                <a:srgbClr val="FF0000"/>
              </a:buClr>
              <a:buSzPct val="140000"/>
              <a:buFont typeface="Wingdings" pitchFamily="2" charset="2"/>
              <a:buChar char="§"/>
            </a:pPr>
            <a:r>
              <a:rPr lang="en-US" sz="3600">
                <a:solidFill>
                  <a:srgbClr val="FF0000"/>
                </a:solidFill>
                <a:effectLst>
                  <a:outerShdw blurRad="38100" dist="38100" dir="2700000" algn="tl">
                    <a:srgbClr val="C0C0C0"/>
                  </a:outerShdw>
                </a:effectLst>
              </a:rPr>
              <a:t>Không gian địa chỉ logic và vật lí</a:t>
            </a:r>
          </a:p>
          <a:p>
            <a:pPr algn="just">
              <a:buClr>
                <a:srgbClr val="FF0000"/>
              </a:buClr>
              <a:buSzPct val="140000"/>
              <a:buFont typeface="Wingdings" pitchFamily="2" charset="2"/>
              <a:buChar char="§"/>
            </a:pPr>
            <a:r>
              <a:rPr lang="en-US" sz="3600">
                <a:solidFill>
                  <a:srgbClr val="FF0000"/>
                </a:solidFill>
                <a:effectLst>
                  <a:outerShdw blurRad="38100" dist="38100" dir="2700000" algn="tl">
                    <a:srgbClr val="C0C0C0"/>
                  </a:outerShdw>
                </a:effectLst>
              </a:rPr>
              <a:t>Nạp động</a:t>
            </a:r>
          </a:p>
          <a:p>
            <a:pPr algn="just">
              <a:buClr>
                <a:srgbClr val="FF0000"/>
              </a:buClr>
              <a:buSzPct val="140000"/>
              <a:buFont typeface="Wingdings" pitchFamily="2" charset="2"/>
              <a:buChar char="§"/>
            </a:pPr>
            <a:r>
              <a:rPr lang="en-US" sz="3600">
                <a:solidFill>
                  <a:srgbClr val="FF0000"/>
                </a:solidFill>
                <a:effectLst>
                  <a:outerShdw blurRad="38100" dist="38100" dir="2700000" algn="tl">
                    <a:srgbClr val="C0C0C0"/>
                  </a:outerShdw>
                </a:effectLst>
              </a:rPr>
              <a:t>Liên kết động và các thư viện chia sẻ</a:t>
            </a:r>
          </a:p>
          <a:p>
            <a:pPr algn="just">
              <a:buClr>
                <a:srgbClr val="FF0000"/>
              </a:buClr>
              <a:buSzPct val="140000"/>
              <a:buFont typeface="Wingdings" pitchFamily="2" charset="2"/>
              <a:buChar char="§"/>
            </a:pPr>
            <a:endParaRPr lang="en-US" sz="3600">
              <a:solidFill>
                <a:srgbClr val="FF0000"/>
              </a:solidFill>
              <a:effectLst>
                <a:outerShdw blurRad="38100" dist="38100" dir="2700000" algn="tl">
                  <a:srgbClr val="C0C0C0"/>
                </a:outerShdw>
              </a:effectLst>
            </a:endParaRPr>
          </a:p>
          <a:p>
            <a:pPr algn="just">
              <a:buFont typeface="Wingdings" pitchFamily="2" charset="2"/>
              <a:buNone/>
            </a:pPr>
            <a:endParaRPr lang="en-US" sz="3600">
              <a:effectLst>
                <a:outerShdw blurRad="38100" dist="38100" dir="2700000" algn="tl">
                  <a:srgbClr val="C0C0C0"/>
                </a:outerShdw>
              </a:effectLst>
            </a:endParaRPr>
          </a:p>
        </p:txBody>
      </p:sp>
      <p:sp>
        <p:nvSpPr>
          <p:cNvPr id="4" name="Date Placeholder 3"/>
          <p:cNvSpPr>
            <a:spLocks noGrp="1"/>
          </p:cNvSpPr>
          <p:nvPr>
            <p:ph type="dt" sz="half" idx="10"/>
          </p:nvPr>
        </p:nvSpPr>
        <p:spPr/>
        <p:txBody>
          <a:bodyPr/>
          <a:lstStyle/>
          <a:p>
            <a:fld id="{A1128730-8D39-4D95-BBAF-B746D02F908E}"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down)">
                                      <p:cBhvr>
                                        <p:cTn id="7" dur="580">
                                          <p:stCondLst>
                                            <p:cond delay="0"/>
                                          </p:stCondLst>
                                        </p:cTn>
                                        <p:tgtEl>
                                          <p:spTgt spid="61443">
                                            <p:txEl>
                                              <p:pRg st="0" end="0"/>
                                            </p:txEl>
                                          </p:spTgt>
                                        </p:tgtEl>
                                      </p:cBhvr>
                                    </p:animEffect>
                                    <p:anim calcmode="lin" valueType="num">
                                      <p:cBhvr>
                                        <p:cTn id="8" dur="1822" tmFilter="0,0; 0.14,0.36; 0.43,0.73; 0.71,0.91; 1.0,1.0">
                                          <p:stCondLst>
                                            <p:cond delay="0"/>
                                          </p:stCondLst>
                                        </p:cTn>
                                        <p:tgtEl>
                                          <p:spTgt spid="6144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4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4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4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4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43">
                                            <p:txEl>
                                              <p:pRg st="0" end="0"/>
                                            </p:txEl>
                                          </p:spTgt>
                                        </p:tgtEl>
                                      </p:cBhvr>
                                      <p:to x="100000" y="60000"/>
                                    </p:animScale>
                                    <p:animScale>
                                      <p:cBhvr>
                                        <p:cTn id="14" dur="166" decel="50000">
                                          <p:stCondLst>
                                            <p:cond delay="676"/>
                                          </p:stCondLst>
                                        </p:cTn>
                                        <p:tgtEl>
                                          <p:spTgt spid="61443">
                                            <p:txEl>
                                              <p:pRg st="0" end="0"/>
                                            </p:txEl>
                                          </p:spTgt>
                                        </p:tgtEl>
                                      </p:cBhvr>
                                      <p:to x="100000" y="100000"/>
                                    </p:animScale>
                                    <p:animScale>
                                      <p:cBhvr>
                                        <p:cTn id="15" dur="26">
                                          <p:stCondLst>
                                            <p:cond delay="1312"/>
                                          </p:stCondLst>
                                        </p:cTn>
                                        <p:tgtEl>
                                          <p:spTgt spid="61443">
                                            <p:txEl>
                                              <p:pRg st="0" end="0"/>
                                            </p:txEl>
                                          </p:spTgt>
                                        </p:tgtEl>
                                      </p:cBhvr>
                                      <p:to x="100000" y="80000"/>
                                    </p:animScale>
                                    <p:animScale>
                                      <p:cBhvr>
                                        <p:cTn id="16" dur="166" decel="50000">
                                          <p:stCondLst>
                                            <p:cond delay="1338"/>
                                          </p:stCondLst>
                                        </p:cTn>
                                        <p:tgtEl>
                                          <p:spTgt spid="61443">
                                            <p:txEl>
                                              <p:pRg st="0" end="0"/>
                                            </p:txEl>
                                          </p:spTgt>
                                        </p:tgtEl>
                                      </p:cBhvr>
                                      <p:to x="100000" y="100000"/>
                                    </p:animScale>
                                    <p:animScale>
                                      <p:cBhvr>
                                        <p:cTn id="17" dur="26">
                                          <p:stCondLst>
                                            <p:cond delay="1642"/>
                                          </p:stCondLst>
                                        </p:cTn>
                                        <p:tgtEl>
                                          <p:spTgt spid="61443">
                                            <p:txEl>
                                              <p:pRg st="0" end="0"/>
                                            </p:txEl>
                                          </p:spTgt>
                                        </p:tgtEl>
                                      </p:cBhvr>
                                      <p:to x="100000" y="90000"/>
                                    </p:animScale>
                                    <p:animScale>
                                      <p:cBhvr>
                                        <p:cTn id="18" dur="166" decel="50000">
                                          <p:stCondLst>
                                            <p:cond delay="1668"/>
                                          </p:stCondLst>
                                        </p:cTn>
                                        <p:tgtEl>
                                          <p:spTgt spid="61443">
                                            <p:txEl>
                                              <p:pRg st="0" end="0"/>
                                            </p:txEl>
                                          </p:spTgt>
                                        </p:tgtEl>
                                      </p:cBhvr>
                                      <p:to x="100000" y="100000"/>
                                    </p:animScale>
                                    <p:animScale>
                                      <p:cBhvr>
                                        <p:cTn id="19" dur="26">
                                          <p:stCondLst>
                                            <p:cond delay="1808"/>
                                          </p:stCondLst>
                                        </p:cTn>
                                        <p:tgtEl>
                                          <p:spTgt spid="61443">
                                            <p:txEl>
                                              <p:pRg st="0" end="0"/>
                                            </p:txEl>
                                          </p:spTgt>
                                        </p:tgtEl>
                                      </p:cBhvr>
                                      <p:to x="100000" y="95000"/>
                                    </p:animScale>
                                    <p:animScale>
                                      <p:cBhvr>
                                        <p:cTn id="20" dur="166" decel="50000">
                                          <p:stCondLst>
                                            <p:cond delay="1834"/>
                                          </p:stCondLst>
                                        </p:cTn>
                                        <p:tgtEl>
                                          <p:spTgt spid="6144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1443">
                                            <p:txEl>
                                              <p:pRg st="1" end="1"/>
                                            </p:txEl>
                                          </p:spTgt>
                                        </p:tgtEl>
                                        <p:attrNameLst>
                                          <p:attrName>style.visibility</p:attrName>
                                        </p:attrNameLst>
                                      </p:cBhvr>
                                      <p:to>
                                        <p:strVal val="visible"/>
                                      </p:to>
                                    </p:set>
                                    <p:animEffect transition="in" filter="wipe(down)">
                                      <p:cBhvr>
                                        <p:cTn id="25" dur="580">
                                          <p:stCondLst>
                                            <p:cond delay="0"/>
                                          </p:stCondLst>
                                        </p:cTn>
                                        <p:tgtEl>
                                          <p:spTgt spid="61443">
                                            <p:txEl>
                                              <p:pRg st="1" end="1"/>
                                            </p:txEl>
                                          </p:spTgt>
                                        </p:tgtEl>
                                      </p:cBhvr>
                                    </p:animEffect>
                                    <p:anim calcmode="lin" valueType="num">
                                      <p:cBhvr>
                                        <p:cTn id="26" dur="1822" tmFilter="0,0; 0.14,0.36; 0.43,0.73; 0.71,0.91; 1.0,1.0">
                                          <p:stCondLst>
                                            <p:cond delay="0"/>
                                          </p:stCondLst>
                                        </p:cTn>
                                        <p:tgtEl>
                                          <p:spTgt spid="6144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144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144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144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144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61443">
                                            <p:txEl>
                                              <p:pRg st="1" end="1"/>
                                            </p:txEl>
                                          </p:spTgt>
                                        </p:tgtEl>
                                      </p:cBhvr>
                                      <p:to x="100000" y="60000"/>
                                    </p:animScale>
                                    <p:animScale>
                                      <p:cBhvr>
                                        <p:cTn id="32" dur="166" decel="50000">
                                          <p:stCondLst>
                                            <p:cond delay="676"/>
                                          </p:stCondLst>
                                        </p:cTn>
                                        <p:tgtEl>
                                          <p:spTgt spid="61443">
                                            <p:txEl>
                                              <p:pRg st="1" end="1"/>
                                            </p:txEl>
                                          </p:spTgt>
                                        </p:tgtEl>
                                      </p:cBhvr>
                                      <p:to x="100000" y="100000"/>
                                    </p:animScale>
                                    <p:animScale>
                                      <p:cBhvr>
                                        <p:cTn id="33" dur="26">
                                          <p:stCondLst>
                                            <p:cond delay="1312"/>
                                          </p:stCondLst>
                                        </p:cTn>
                                        <p:tgtEl>
                                          <p:spTgt spid="61443">
                                            <p:txEl>
                                              <p:pRg st="1" end="1"/>
                                            </p:txEl>
                                          </p:spTgt>
                                        </p:tgtEl>
                                      </p:cBhvr>
                                      <p:to x="100000" y="80000"/>
                                    </p:animScale>
                                    <p:animScale>
                                      <p:cBhvr>
                                        <p:cTn id="34" dur="166" decel="50000">
                                          <p:stCondLst>
                                            <p:cond delay="1338"/>
                                          </p:stCondLst>
                                        </p:cTn>
                                        <p:tgtEl>
                                          <p:spTgt spid="61443">
                                            <p:txEl>
                                              <p:pRg st="1" end="1"/>
                                            </p:txEl>
                                          </p:spTgt>
                                        </p:tgtEl>
                                      </p:cBhvr>
                                      <p:to x="100000" y="100000"/>
                                    </p:animScale>
                                    <p:animScale>
                                      <p:cBhvr>
                                        <p:cTn id="35" dur="26">
                                          <p:stCondLst>
                                            <p:cond delay="1642"/>
                                          </p:stCondLst>
                                        </p:cTn>
                                        <p:tgtEl>
                                          <p:spTgt spid="61443">
                                            <p:txEl>
                                              <p:pRg st="1" end="1"/>
                                            </p:txEl>
                                          </p:spTgt>
                                        </p:tgtEl>
                                      </p:cBhvr>
                                      <p:to x="100000" y="90000"/>
                                    </p:animScale>
                                    <p:animScale>
                                      <p:cBhvr>
                                        <p:cTn id="36" dur="166" decel="50000">
                                          <p:stCondLst>
                                            <p:cond delay="1668"/>
                                          </p:stCondLst>
                                        </p:cTn>
                                        <p:tgtEl>
                                          <p:spTgt spid="61443">
                                            <p:txEl>
                                              <p:pRg st="1" end="1"/>
                                            </p:txEl>
                                          </p:spTgt>
                                        </p:tgtEl>
                                      </p:cBhvr>
                                      <p:to x="100000" y="100000"/>
                                    </p:animScale>
                                    <p:animScale>
                                      <p:cBhvr>
                                        <p:cTn id="37" dur="26">
                                          <p:stCondLst>
                                            <p:cond delay="1808"/>
                                          </p:stCondLst>
                                        </p:cTn>
                                        <p:tgtEl>
                                          <p:spTgt spid="61443">
                                            <p:txEl>
                                              <p:pRg st="1" end="1"/>
                                            </p:txEl>
                                          </p:spTgt>
                                        </p:tgtEl>
                                      </p:cBhvr>
                                      <p:to x="100000" y="95000"/>
                                    </p:animScale>
                                    <p:animScale>
                                      <p:cBhvr>
                                        <p:cTn id="38" dur="166" decel="50000">
                                          <p:stCondLst>
                                            <p:cond delay="1834"/>
                                          </p:stCondLst>
                                        </p:cTn>
                                        <p:tgtEl>
                                          <p:spTgt spid="6144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61443">
                                            <p:txEl>
                                              <p:pRg st="2" end="2"/>
                                            </p:txEl>
                                          </p:spTgt>
                                        </p:tgtEl>
                                        <p:attrNameLst>
                                          <p:attrName>style.visibility</p:attrName>
                                        </p:attrNameLst>
                                      </p:cBhvr>
                                      <p:to>
                                        <p:strVal val="visible"/>
                                      </p:to>
                                    </p:set>
                                    <p:animEffect transition="in" filter="wipe(down)">
                                      <p:cBhvr>
                                        <p:cTn id="43" dur="580">
                                          <p:stCondLst>
                                            <p:cond delay="0"/>
                                          </p:stCondLst>
                                        </p:cTn>
                                        <p:tgtEl>
                                          <p:spTgt spid="61443">
                                            <p:txEl>
                                              <p:pRg st="2" end="2"/>
                                            </p:txEl>
                                          </p:spTgt>
                                        </p:tgtEl>
                                      </p:cBhvr>
                                    </p:animEffect>
                                    <p:anim calcmode="lin" valueType="num">
                                      <p:cBhvr>
                                        <p:cTn id="44" dur="1822" tmFilter="0,0; 0.14,0.36; 0.43,0.73; 0.71,0.91; 1.0,1.0">
                                          <p:stCondLst>
                                            <p:cond delay="0"/>
                                          </p:stCondLst>
                                        </p:cTn>
                                        <p:tgtEl>
                                          <p:spTgt spid="6144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6144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6144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6144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6144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61443">
                                            <p:txEl>
                                              <p:pRg st="2" end="2"/>
                                            </p:txEl>
                                          </p:spTgt>
                                        </p:tgtEl>
                                      </p:cBhvr>
                                      <p:to x="100000" y="60000"/>
                                    </p:animScale>
                                    <p:animScale>
                                      <p:cBhvr>
                                        <p:cTn id="50" dur="166" decel="50000">
                                          <p:stCondLst>
                                            <p:cond delay="676"/>
                                          </p:stCondLst>
                                        </p:cTn>
                                        <p:tgtEl>
                                          <p:spTgt spid="61443">
                                            <p:txEl>
                                              <p:pRg st="2" end="2"/>
                                            </p:txEl>
                                          </p:spTgt>
                                        </p:tgtEl>
                                      </p:cBhvr>
                                      <p:to x="100000" y="100000"/>
                                    </p:animScale>
                                    <p:animScale>
                                      <p:cBhvr>
                                        <p:cTn id="51" dur="26">
                                          <p:stCondLst>
                                            <p:cond delay="1312"/>
                                          </p:stCondLst>
                                        </p:cTn>
                                        <p:tgtEl>
                                          <p:spTgt spid="61443">
                                            <p:txEl>
                                              <p:pRg st="2" end="2"/>
                                            </p:txEl>
                                          </p:spTgt>
                                        </p:tgtEl>
                                      </p:cBhvr>
                                      <p:to x="100000" y="80000"/>
                                    </p:animScale>
                                    <p:animScale>
                                      <p:cBhvr>
                                        <p:cTn id="52" dur="166" decel="50000">
                                          <p:stCondLst>
                                            <p:cond delay="1338"/>
                                          </p:stCondLst>
                                        </p:cTn>
                                        <p:tgtEl>
                                          <p:spTgt spid="61443">
                                            <p:txEl>
                                              <p:pRg st="2" end="2"/>
                                            </p:txEl>
                                          </p:spTgt>
                                        </p:tgtEl>
                                      </p:cBhvr>
                                      <p:to x="100000" y="100000"/>
                                    </p:animScale>
                                    <p:animScale>
                                      <p:cBhvr>
                                        <p:cTn id="53" dur="26">
                                          <p:stCondLst>
                                            <p:cond delay="1642"/>
                                          </p:stCondLst>
                                        </p:cTn>
                                        <p:tgtEl>
                                          <p:spTgt spid="61443">
                                            <p:txEl>
                                              <p:pRg st="2" end="2"/>
                                            </p:txEl>
                                          </p:spTgt>
                                        </p:tgtEl>
                                      </p:cBhvr>
                                      <p:to x="100000" y="90000"/>
                                    </p:animScale>
                                    <p:animScale>
                                      <p:cBhvr>
                                        <p:cTn id="54" dur="166" decel="50000">
                                          <p:stCondLst>
                                            <p:cond delay="1668"/>
                                          </p:stCondLst>
                                        </p:cTn>
                                        <p:tgtEl>
                                          <p:spTgt spid="61443">
                                            <p:txEl>
                                              <p:pRg st="2" end="2"/>
                                            </p:txEl>
                                          </p:spTgt>
                                        </p:tgtEl>
                                      </p:cBhvr>
                                      <p:to x="100000" y="100000"/>
                                    </p:animScale>
                                    <p:animScale>
                                      <p:cBhvr>
                                        <p:cTn id="55" dur="26">
                                          <p:stCondLst>
                                            <p:cond delay="1808"/>
                                          </p:stCondLst>
                                        </p:cTn>
                                        <p:tgtEl>
                                          <p:spTgt spid="61443">
                                            <p:txEl>
                                              <p:pRg st="2" end="2"/>
                                            </p:txEl>
                                          </p:spTgt>
                                        </p:tgtEl>
                                      </p:cBhvr>
                                      <p:to x="100000" y="95000"/>
                                    </p:animScale>
                                    <p:animScale>
                                      <p:cBhvr>
                                        <p:cTn id="56" dur="166" decel="50000">
                                          <p:stCondLst>
                                            <p:cond delay="1834"/>
                                          </p:stCondLst>
                                        </p:cTn>
                                        <p:tgtEl>
                                          <p:spTgt spid="6144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61443">
                                            <p:txEl>
                                              <p:pRg st="3" end="3"/>
                                            </p:txEl>
                                          </p:spTgt>
                                        </p:tgtEl>
                                        <p:attrNameLst>
                                          <p:attrName>style.visibility</p:attrName>
                                        </p:attrNameLst>
                                      </p:cBhvr>
                                      <p:to>
                                        <p:strVal val="visible"/>
                                      </p:to>
                                    </p:set>
                                    <p:animEffect transition="in" filter="wipe(down)">
                                      <p:cBhvr>
                                        <p:cTn id="61" dur="580">
                                          <p:stCondLst>
                                            <p:cond delay="0"/>
                                          </p:stCondLst>
                                        </p:cTn>
                                        <p:tgtEl>
                                          <p:spTgt spid="61443">
                                            <p:txEl>
                                              <p:pRg st="3" end="3"/>
                                            </p:txEl>
                                          </p:spTgt>
                                        </p:tgtEl>
                                      </p:cBhvr>
                                    </p:animEffect>
                                    <p:anim calcmode="lin" valueType="num">
                                      <p:cBhvr>
                                        <p:cTn id="62" dur="1822" tmFilter="0,0; 0.14,0.36; 0.43,0.73; 0.71,0.91; 1.0,1.0">
                                          <p:stCondLst>
                                            <p:cond delay="0"/>
                                          </p:stCondLst>
                                        </p:cTn>
                                        <p:tgtEl>
                                          <p:spTgt spid="6144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6144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6144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6144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6144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61443">
                                            <p:txEl>
                                              <p:pRg st="3" end="3"/>
                                            </p:txEl>
                                          </p:spTgt>
                                        </p:tgtEl>
                                      </p:cBhvr>
                                      <p:to x="100000" y="60000"/>
                                    </p:animScale>
                                    <p:animScale>
                                      <p:cBhvr>
                                        <p:cTn id="68" dur="166" decel="50000">
                                          <p:stCondLst>
                                            <p:cond delay="676"/>
                                          </p:stCondLst>
                                        </p:cTn>
                                        <p:tgtEl>
                                          <p:spTgt spid="61443">
                                            <p:txEl>
                                              <p:pRg st="3" end="3"/>
                                            </p:txEl>
                                          </p:spTgt>
                                        </p:tgtEl>
                                      </p:cBhvr>
                                      <p:to x="100000" y="100000"/>
                                    </p:animScale>
                                    <p:animScale>
                                      <p:cBhvr>
                                        <p:cTn id="69" dur="26">
                                          <p:stCondLst>
                                            <p:cond delay="1312"/>
                                          </p:stCondLst>
                                        </p:cTn>
                                        <p:tgtEl>
                                          <p:spTgt spid="61443">
                                            <p:txEl>
                                              <p:pRg st="3" end="3"/>
                                            </p:txEl>
                                          </p:spTgt>
                                        </p:tgtEl>
                                      </p:cBhvr>
                                      <p:to x="100000" y="80000"/>
                                    </p:animScale>
                                    <p:animScale>
                                      <p:cBhvr>
                                        <p:cTn id="70" dur="166" decel="50000">
                                          <p:stCondLst>
                                            <p:cond delay="1338"/>
                                          </p:stCondLst>
                                        </p:cTn>
                                        <p:tgtEl>
                                          <p:spTgt spid="61443">
                                            <p:txEl>
                                              <p:pRg st="3" end="3"/>
                                            </p:txEl>
                                          </p:spTgt>
                                        </p:tgtEl>
                                      </p:cBhvr>
                                      <p:to x="100000" y="100000"/>
                                    </p:animScale>
                                    <p:animScale>
                                      <p:cBhvr>
                                        <p:cTn id="71" dur="26">
                                          <p:stCondLst>
                                            <p:cond delay="1642"/>
                                          </p:stCondLst>
                                        </p:cTn>
                                        <p:tgtEl>
                                          <p:spTgt spid="61443">
                                            <p:txEl>
                                              <p:pRg st="3" end="3"/>
                                            </p:txEl>
                                          </p:spTgt>
                                        </p:tgtEl>
                                      </p:cBhvr>
                                      <p:to x="100000" y="90000"/>
                                    </p:animScale>
                                    <p:animScale>
                                      <p:cBhvr>
                                        <p:cTn id="72" dur="166" decel="50000">
                                          <p:stCondLst>
                                            <p:cond delay="1668"/>
                                          </p:stCondLst>
                                        </p:cTn>
                                        <p:tgtEl>
                                          <p:spTgt spid="61443">
                                            <p:txEl>
                                              <p:pRg st="3" end="3"/>
                                            </p:txEl>
                                          </p:spTgt>
                                        </p:tgtEl>
                                      </p:cBhvr>
                                      <p:to x="100000" y="100000"/>
                                    </p:animScale>
                                    <p:animScale>
                                      <p:cBhvr>
                                        <p:cTn id="73" dur="26">
                                          <p:stCondLst>
                                            <p:cond delay="1808"/>
                                          </p:stCondLst>
                                        </p:cTn>
                                        <p:tgtEl>
                                          <p:spTgt spid="61443">
                                            <p:txEl>
                                              <p:pRg st="3" end="3"/>
                                            </p:txEl>
                                          </p:spTgt>
                                        </p:tgtEl>
                                      </p:cBhvr>
                                      <p:to x="100000" y="95000"/>
                                    </p:animScale>
                                    <p:animScale>
                                      <p:cBhvr>
                                        <p:cTn id="74" dur="166" decel="50000">
                                          <p:stCondLst>
                                            <p:cond delay="1834"/>
                                          </p:stCondLst>
                                        </p:cTn>
                                        <p:tgtEl>
                                          <p:spTgt spid="6144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61443">
                                            <p:txEl>
                                              <p:pRg st="4" end="4"/>
                                            </p:txEl>
                                          </p:spTgt>
                                        </p:tgtEl>
                                        <p:attrNameLst>
                                          <p:attrName>style.visibility</p:attrName>
                                        </p:attrNameLst>
                                      </p:cBhvr>
                                      <p:to>
                                        <p:strVal val="visible"/>
                                      </p:to>
                                    </p:set>
                                    <p:animEffect transition="in" filter="wipe(down)">
                                      <p:cBhvr>
                                        <p:cTn id="79" dur="580">
                                          <p:stCondLst>
                                            <p:cond delay="0"/>
                                          </p:stCondLst>
                                        </p:cTn>
                                        <p:tgtEl>
                                          <p:spTgt spid="61443">
                                            <p:txEl>
                                              <p:pRg st="4" end="4"/>
                                            </p:txEl>
                                          </p:spTgt>
                                        </p:tgtEl>
                                      </p:cBhvr>
                                    </p:animEffect>
                                    <p:anim calcmode="lin" valueType="num">
                                      <p:cBhvr>
                                        <p:cTn id="80" dur="1822" tmFilter="0,0; 0.14,0.36; 0.43,0.73; 0.71,0.91; 1.0,1.0">
                                          <p:stCondLst>
                                            <p:cond delay="0"/>
                                          </p:stCondLst>
                                        </p:cTn>
                                        <p:tgtEl>
                                          <p:spTgt spid="6144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6144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6144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6144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6144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61443">
                                            <p:txEl>
                                              <p:pRg st="4" end="4"/>
                                            </p:txEl>
                                          </p:spTgt>
                                        </p:tgtEl>
                                      </p:cBhvr>
                                      <p:to x="100000" y="60000"/>
                                    </p:animScale>
                                    <p:animScale>
                                      <p:cBhvr>
                                        <p:cTn id="86" dur="166" decel="50000">
                                          <p:stCondLst>
                                            <p:cond delay="676"/>
                                          </p:stCondLst>
                                        </p:cTn>
                                        <p:tgtEl>
                                          <p:spTgt spid="61443">
                                            <p:txEl>
                                              <p:pRg st="4" end="4"/>
                                            </p:txEl>
                                          </p:spTgt>
                                        </p:tgtEl>
                                      </p:cBhvr>
                                      <p:to x="100000" y="100000"/>
                                    </p:animScale>
                                    <p:animScale>
                                      <p:cBhvr>
                                        <p:cTn id="87" dur="26">
                                          <p:stCondLst>
                                            <p:cond delay="1312"/>
                                          </p:stCondLst>
                                        </p:cTn>
                                        <p:tgtEl>
                                          <p:spTgt spid="61443">
                                            <p:txEl>
                                              <p:pRg st="4" end="4"/>
                                            </p:txEl>
                                          </p:spTgt>
                                        </p:tgtEl>
                                      </p:cBhvr>
                                      <p:to x="100000" y="80000"/>
                                    </p:animScale>
                                    <p:animScale>
                                      <p:cBhvr>
                                        <p:cTn id="88" dur="166" decel="50000">
                                          <p:stCondLst>
                                            <p:cond delay="1338"/>
                                          </p:stCondLst>
                                        </p:cTn>
                                        <p:tgtEl>
                                          <p:spTgt spid="61443">
                                            <p:txEl>
                                              <p:pRg st="4" end="4"/>
                                            </p:txEl>
                                          </p:spTgt>
                                        </p:tgtEl>
                                      </p:cBhvr>
                                      <p:to x="100000" y="100000"/>
                                    </p:animScale>
                                    <p:animScale>
                                      <p:cBhvr>
                                        <p:cTn id="89" dur="26">
                                          <p:stCondLst>
                                            <p:cond delay="1642"/>
                                          </p:stCondLst>
                                        </p:cTn>
                                        <p:tgtEl>
                                          <p:spTgt spid="61443">
                                            <p:txEl>
                                              <p:pRg st="4" end="4"/>
                                            </p:txEl>
                                          </p:spTgt>
                                        </p:tgtEl>
                                      </p:cBhvr>
                                      <p:to x="100000" y="90000"/>
                                    </p:animScale>
                                    <p:animScale>
                                      <p:cBhvr>
                                        <p:cTn id="90" dur="166" decel="50000">
                                          <p:stCondLst>
                                            <p:cond delay="1668"/>
                                          </p:stCondLst>
                                        </p:cTn>
                                        <p:tgtEl>
                                          <p:spTgt spid="61443">
                                            <p:txEl>
                                              <p:pRg st="4" end="4"/>
                                            </p:txEl>
                                          </p:spTgt>
                                        </p:tgtEl>
                                      </p:cBhvr>
                                      <p:to x="100000" y="100000"/>
                                    </p:animScale>
                                    <p:animScale>
                                      <p:cBhvr>
                                        <p:cTn id="91" dur="26">
                                          <p:stCondLst>
                                            <p:cond delay="1808"/>
                                          </p:stCondLst>
                                        </p:cTn>
                                        <p:tgtEl>
                                          <p:spTgt spid="61443">
                                            <p:txEl>
                                              <p:pRg st="4" end="4"/>
                                            </p:txEl>
                                          </p:spTgt>
                                        </p:tgtEl>
                                      </p:cBhvr>
                                      <p:to x="100000" y="95000"/>
                                    </p:animScale>
                                    <p:animScale>
                                      <p:cBhvr>
                                        <p:cTn id="92" dur="166" decel="50000">
                                          <p:stCondLst>
                                            <p:cond delay="1834"/>
                                          </p:stCondLst>
                                        </p:cTn>
                                        <p:tgtEl>
                                          <p:spTgt spid="6144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931863" y="177422"/>
            <a:ext cx="7158037" cy="764274"/>
          </a:xfrm>
        </p:spPr>
        <p:txBody>
          <a:bodyPr/>
          <a:lstStyle/>
          <a:p>
            <a:pPr algn="ctr"/>
            <a:r>
              <a:rPr lang="en-US">
                <a:solidFill>
                  <a:srgbClr val="FF0000"/>
                </a:solidFill>
                <a:effectLst>
                  <a:outerShdw blurRad="38100" dist="38100" dir="2700000" algn="tl">
                    <a:srgbClr val="C0C0C0"/>
                  </a:outerShdw>
                </a:effectLst>
              </a:rPr>
              <a:t>Một số khái niệm cơ bản</a:t>
            </a:r>
          </a:p>
        </p:txBody>
      </p:sp>
      <p:pic>
        <p:nvPicPr>
          <p:cNvPr id="234500" name="Picture 4"/>
          <p:cNvPicPr>
            <a:picLocks noGrp="1" noChangeAspect="1" noChangeArrowheads="1"/>
          </p:cNvPicPr>
          <p:nvPr>
            <p:ph idx="1"/>
          </p:nvPr>
        </p:nvPicPr>
        <p:blipFill>
          <a:blip r:embed="rId2"/>
          <a:stretch>
            <a:fillRect/>
          </a:stretch>
        </p:blipFill>
        <p:spPr>
          <a:xfrm>
            <a:off x="791570" y="1405719"/>
            <a:ext cx="7492621" cy="5262077"/>
          </a:xfrm>
          <a:noFill/>
          <a:ln w="38100" cmpd="dbl">
            <a:solidFill>
              <a:srgbClr val="CC6600"/>
            </a:solidFill>
          </a:ln>
        </p:spPr>
      </p:pic>
      <p:sp>
        <p:nvSpPr>
          <p:cNvPr id="5" name="Date Placeholder 4"/>
          <p:cNvSpPr>
            <a:spLocks noGrp="1"/>
          </p:cNvSpPr>
          <p:nvPr>
            <p:ph type="dt" sz="half" idx="10"/>
          </p:nvPr>
        </p:nvSpPr>
        <p:spPr/>
        <p:txBody>
          <a:bodyPr/>
          <a:lstStyle/>
          <a:p>
            <a:fld id="{70D19E62-D34D-4B79-95AA-48F7E9FB81BB}"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30</a:t>
            </a:fld>
            <a:endParaRPr lang="en-US"/>
          </a:p>
        </p:txBody>
      </p:sp>
      <p:sp>
        <p:nvSpPr>
          <p:cNvPr id="2" name="TextBox 1"/>
          <p:cNvSpPr txBox="1"/>
          <p:nvPr/>
        </p:nvSpPr>
        <p:spPr>
          <a:xfrm>
            <a:off x="696035" y="900752"/>
            <a:ext cx="5554640" cy="461665"/>
          </a:xfrm>
          <a:prstGeom prst="rect">
            <a:avLst/>
          </a:prstGeom>
          <a:noFill/>
        </p:spPr>
        <p:txBody>
          <a:bodyPr wrap="square" rtlCol="0">
            <a:spAutoFit/>
          </a:bodyPr>
          <a:lstStyle/>
          <a:p>
            <a:r>
              <a:rPr lang="en-US" sz="2400" smtClean="0"/>
              <a:t>Hình 4.4: Các phân khu trong bộ nhớ</a:t>
            </a:r>
            <a:endParaRPr lang="en-US"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931863" y="668338"/>
            <a:ext cx="7158037" cy="727075"/>
          </a:xfrm>
        </p:spPr>
        <p:txBody>
          <a:bodyPr>
            <a:normAutofit fontScale="90000"/>
          </a:bodyPr>
          <a:lstStyle/>
          <a:p>
            <a:pPr algn="ctr"/>
            <a:r>
              <a:rPr lang="en-US" sz="4400">
                <a:solidFill>
                  <a:srgbClr val="FF0000"/>
                </a:solidFill>
                <a:effectLst>
                  <a:outerShdw blurRad="38100" dist="38100" dir="2700000" algn="tl">
                    <a:srgbClr val="C0C0C0"/>
                  </a:outerShdw>
                </a:effectLst>
              </a:rPr>
              <a:t>Bảo vệ bộ nhớ</a:t>
            </a:r>
          </a:p>
        </p:txBody>
      </p:sp>
      <p:sp>
        <p:nvSpPr>
          <p:cNvPr id="236547" name="Rectangle 3"/>
          <p:cNvSpPr>
            <a:spLocks noGrp="1" noChangeArrowheads="1"/>
          </p:cNvSpPr>
          <p:nvPr>
            <p:ph idx="1"/>
          </p:nvPr>
        </p:nvSpPr>
        <p:spPr>
          <a:xfrm>
            <a:off x="323850" y="1763713"/>
            <a:ext cx="8362950" cy="4846637"/>
          </a:xfrm>
        </p:spPr>
        <p:txBody>
          <a:bodyPr/>
          <a:lstStyle/>
          <a:p>
            <a:pPr algn="just">
              <a:buSzPct val="150000"/>
              <a:buFont typeface="Wingdings" pitchFamily="2" charset="2"/>
              <a:buChar char="§"/>
            </a:pPr>
            <a:r>
              <a:rPr lang="en-US" sz="3600">
                <a:effectLst>
                  <a:outerShdw blurRad="38100" dist="38100" dir="2700000" algn="tl">
                    <a:srgbClr val="C0C0C0"/>
                  </a:outerShdw>
                </a:effectLst>
              </a:rPr>
              <a:t>Bảo vệ bộ nhớ có thể được thực hiện bằng cách dùng thanh ghi tái định vị (base) và thanh ghi giới hạn (</a:t>
            </a:r>
            <a:r>
              <a:rPr lang="en-US" sz="3600">
                <a:effectLst>
                  <a:outerShdw blurRad="38100" dist="38100" dir="2700000" algn="tl">
                    <a:srgbClr val="000000">
                      <a:alpha val="43137"/>
                    </a:srgbClr>
                  </a:outerShdw>
                </a:effectLst>
              </a:rPr>
              <a:t>limit</a:t>
            </a:r>
            <a:r>
              <a:rPr lang="en-US" sz="3600"/>
              <a:t>)</a:t>
            </a:r>
            <a:r>
              <a:rPr lang="en-US" sz="3600">
                <a:effectLst>
                  <a:outerShdw blurRad="38100" dist="38100" dir="2700000" algn="tl">
                    <a:srgbClr val="C0C0C0"/>
                  </a:outerShdw>
                </a:effectLst>
              </a:rPr>
              <a:t>.</a:t>
            </a:r>
          </a:p>
          <a:p>
            <a:pPr algn="just">
              <a:buSzPct val="150000"/>
              <a:buFontTx/>
              <a:buChar char="•"/>
            </a:pPr>
            <a:r>
              <a:rPr lang="en-US" sz="3600">
                <a:effectLst>
                  <a:outerShdw blurRad="38100" dist="38100" dir="2700000" algn="tl">
                    <a:srgbClr val="C0C0C0"/>
                  </a:outerShdw>
                </a:effectLst>
              </a:rPr>
              <a:t>Thanh ghi base chứa địa chỉ vật lí nhỏ nhất, thanh ghi giới hạn chứa kích cỡ của tiến </a:t>
            </a:r>
            <a:r>
              <a:rPr lang="en-US" sz="3600" smtClean="0">
                <a:effectLst>
                  <a:outerShdw blurRad="38100" dist="38100" dir="2700000" algn="tl">
                    <a:srgbClr val="C0C0C0"/>
                  </a:outerShdw>
                </a:effectLst>
              </a:rPr>
              <a:t>trình (Hình 4.4).</a:t>
            </a:r>
            <a:endParaRPr lang="en-US" sz="3600">
              <a:effectLst>
                <a:outerShdw blurRad="38100" dist="38100" dir="2700000" algn="tl">
                  <a:srgbClr val="C0C0C0"/>
                </a:outerShdw>
              </a:effectLst>
            </a:endParaRPr>
          </a:p>
        </p:txBody>
      </p:sp>
      <p:sp>
        <p:nvSpPr>
          <p:cNvPr id="5" name="Date Placeholder 4"/>
          <p:cNvSpPr>
            <a:spLocks noGrp="1"/>
          </p:cNvSpPr>
          <p:nvPr>
            <p:ph type="dt" sz="half" idx="10"/>
          </p:nvPr>
        </p:nvSpPr>
        <p:spPr/>
        <p:txBody>
          <a:bodyPr/>
          <a:lstStyle/>
          <a:p>
            <a:fld id="{8E9E536E-A52B-4322-8DD0-1D218A7929DF}"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31</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wipe(down)">
                                      <p:cBhvr>
                                        <p:cTn id="7" dur="580">
                                          <p:stCondLst>
                                            <p:cond delay="0"/>
                                          </p:stCondLst>
                                        </p:cTn>
                                        <p:tgtEl>
                                          <p:spTgt spid="236547">
                                            <p:txEl>
                                              <p:pRg st="0" end="0"/>
                                            </p:txEl>
                                          </p:spTgt>
                                        </p:tgtEl>
                                      </p:cBhvr>
                                    </p:animEffect>
                                    <p:anim calcmode="lin" valueType="num">
                                      <p:cBhvr>
                                        <p:cTn id="8" dur="1822" tmFilter="0,0; 0.14,0.36; 0.43,0.73; 0.71,0.91; 1.0,1.0">
                                          <p:stCondLst>
                                            <p:cond delay="0"/>
                                          </p:stCondLst>
                                        </p:cTn>
                                        <p:tgtEl>
                                          <p:spTgt spid="2365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65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65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65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65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6547">
                                            <p:txEl>
                                              <p:pRg st="0" end="0"/>
                                            </p:txEl>
                                          </p:spTgt>
                                        </p:tgtEl>
                                      </p:cBhvr>
                                      <p:to x="100000" y="60000"/>
                                    </p:animScale>
                                    <p:animScale>
                                      <p:cBhvr>
                                        <p:cTn id="14" dur="166" decel="50000">
                                          <p:stCondLst>
                                            <p:cond delay="676"/>
                                          </p:stCondLst>
                                        </p:cTn>
                                        <p:tgtEl>
                                          <p:spTgt spid="236547">
                                            <p:txEl>
                                              <p:pRg st="0" end="0"/>
                                            </p:txEl>
                                          </p:spTgt>
                                        </p:tgtEl>
                                      </p:cBhvr>
                                      <p:to x="100000" y="100000"/>
                                    </p:animScale>
                                    <p:animScale>
                                      <p:cBhvr>
                                        <p:cTn id="15" dur="26">
                                          <p:stCondLst>
                                            <p:cond delay="1312"/>
                                          </p:stCondLst>
                                        </p:cTn>
                                        <p:tgtEl>
                                          <p:spTgt spid="236547">
                                            <p:txEl>
                                              <p:pRg st="0" end="0"/>
                                            </p:txEl>
                                          </p:spTgt>
                                        </p:tgtEl>
                                      </p:cBhvr>
                                      <p:to x="100000" y="80000"/>
                                    </p:animScale>
                                    <p:animScale>
                                      <p:cBhvr>
                                        <p:cTn id="16" dur="166" decel="50000">
                                          <p:stCondLst>
                                            <p:cond delay="1338"/>
                                          </p:stCondLst>
                                        </p:cTn>
                                        <p:tgtEl>
                                          <p:spTgt spid="236547">
                                            <p:txEl>
                                              <p:pRg st="0" end="0"/>
                                            </p:txEl>
                                          </p:spTgt>
                                        </p:tgtEl>
                                      </p:cBhvr>
                                      <p:to x="100000" y="100000"/>
                                    </p:animScale>
                                    <p:animScale>
                                      <p:cBhvr>
                                        <p:cTn id="17" dur="26">
                                          <p:stCondLst>
                                            <p:cond delay="1642"/>
                                          </p:stCondLst>
                                        </p:cTn>
                                        <p:tgtEl>
                                          <p:spTgt spid="236547">
                                            <p:txEl>
                                              <p:pRg st="0" end="0"/>
                                            </p:txEl>
                                          </p:spTgt>
                                        </p:tgtEl>
                                      </p:cBhvr>
                                      <p:to x="100000" y="90000"/>
                                    </p:animScale>
                                    <p:animScale>
                                      <p:cBhvr>
                                        <p:cTn id="18" dur="166" decel="50000">
                                          <p:stCondLst>
                                            <p:cond delay="1668"/>
                                          </p:stCondLst>
                                        </p:cTn>
                                        <p:tgtEl>
                                          <p:spTgt spid="236547">
                                            <p:txEl>
                                              <p:pRg st="0" end="0"/>
                                            </p:txEl>
                                          </p:spTgt>
                                        </p:tgtEl>
                                      </p:cBhvr>
                                      <p:to x="100000" y="100000"/>
                                    </p:animScale>
                                    <p:animScale>
                                      <p:cBhvr>
                                        <p:cTn id="19" dur="26">
                                          <p:stCondLst>
                                            <p:cond delay="1808"/>
                                          </p:stCondLst>
                                        </p:cTn>
                                        <p:tgtEl>
                                          <p:spTgt spid="236547">
                                            <p:txEl>
                                              <p:pRg st="0" end="0"/>
                                            </p:txEl>
                                          </p:spTgt>
                                        </p:tgtEl>
                                      </p:cBhvr>
                                      <p:to x="100000" y="95000"/>
                                    </p:animScale>
                                    <p:animScale>
                                      <p:cBhvr>
                                        <p:cTn id="20" dur="166" decel="50000">
                                          <p:stCondLst>
                                            <p:cond delay="1834"/>
                                          </p:stCondLst>
                                        </p:cTn>
                                        <p:tgtEl>
                                          <p:spTgt spid="23654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36547">
                                            <p:txEl>
                                              <p:pRg st="1" end="1"/>
                                            </p:txEl>
                                          </p:spTgt>
                                        </p:tgtEl>
                                        <p:attrNameLst>
                                          <p:attrName>style.visibility</p:attrName>
                                        </p:attrNameLst>
                                      </p:cBhvr>
                                      <p:to>
                                        <p:strVal val="visible"/>
                                      </p:to>
                                    </p:set>
                                    <p:animEffect transition="in" filter="wipe(down)">
                                      <p:cBhvr>
                                        <p:cTn id="25" dur="580">
                                          <p:stCondLst>
                                            <p:cond delay="0"/>
                                          </p:stCondLst>
                                        </p:cTn>
                                        <p:tgtEl>
                                          <p:spTgt spid="236547">
                                            <p:txEl>
                                              <p:pRg st="1" end="1"/>
                                            </p:txEl>
                                          </p:spTgt>
                                        </p:tgtEl>
                                      </p:cBhvr>
                                    </p:animEffect>
                                    <p:anim calcmode="lin" valueType="num">
                                      <p:cBhvr>
                                        <p:cTn id="26" dur="1822" tmFilter="0,0; 0.14,0.36; 0.43,0.73; 0.71,0.91; 1.0,1.0">
                                          <p:stCondLst>
                                            <p:cond delay="0"/>
                                          </p:stCondLst>
                                        </p:cTn>
                                        <p:tgtEl>
                                          <p:spTgt spid="23654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654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654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654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654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6547">
                                            <p:txEl>
                                              <p:pRg st="1" end="1"/>
                                            </p:txEl>
                                          </p:spTgt>
                                        </p:tgtEl>
                                      </p:cBhvr>
                                      <p:to x="100000" y="60000"/>
                                    </p:animScale>
                                    <p:animScale>
                                      <p:cBhvr>
                                        <p:cTn id="32" dur="166" decel="50000">
                                          <p:stCondLst>
                                            <p:cond delay="676"/>
                                          </p:stCondLst>
                                        </p:cTn>
                                        <p:tgtEl>
                                          <p:spTgt spid="236547">
                                            <p:txEl>
                                              <p:pRg st="1" end="1"/>
                                            </p:txEl>
                                          </p:spTgt>
                                        </p:tgtEl>
                                      </p:cBhvr>
                                      <p:to x="100000" y="100000"/>
                                    </p:animScale>
                                    <p:animScale>
                                      <p:cBhvr>
                                        <p:cTn id="33" dur="26">
                                          <p:stCondLst>
                                            <p:cond delay="1312"/>
                                          </p:stCondLst>
                                        </p:cTn>
                                        <p:tgtEl>
                                          <p:spTgt spid="236547">
                                            <p:txEl>
                                              <p:pRg st="1" end="1"/>
                                            </p:txEl>
                                          </p:spTgt>
                                        </p:tgtEl>
                                      </p:cBhvr>
                                      <p:to x="100000" y="80000"/>
                                    </p:animScale>
                                    <p:animScale>
                                      <p:cBhvr>
                                        <p:cTn id="34" dur="166" decel="50000">
                                          <p:stCondLst>
                                            <p:cond delay="1338"/>
                                          </p:stCondLst>
                                        </p:cTn>
                                        <p:tgtEl>
                                          <p:spTgt spid="236547">
                                            <p:txEl>
                                              <p:pRg st="1" end="1"/>
                                            </p:txEl>
                                          </p:spTgt>
                                        </p:tgtEl>
                                      </p:cBhvr>
                                      <p:to x="100000" y="100000"/>
                                    </p:animScale>
                                    <p:animScale>
                                      <p:cBhvr>
                                        <p:cTn id="35" dur="26">
                                          <p:stCondLst>
                                            <p:cond delay="1642"/>
                                          </p:stCondLst>
                                        </p:cTn>
                                        <p:tgtEl>
                                          <p:spTgt spid="236547">
                                            <p:txEl>
                                              <p:pRg st="1" end="1"/>
                                            </p:txEl>
                                          </p:spTgt>
                                        </p:tgtEl>
                                      </p:cBhvr>
                                      <p:to x="100000" y="90000"/>
                                    </p:animScale>
                                    <p:animScale>
                                      <p:cBhvr>
                                        <p:cTn id="36" dur="166" decel="50000">
                                          <p:stCondLst>
                                            <p:cond delay="1668"/>
                                          </p:stCondLst>
                                        </p:cTn>
                                        <p:tgtEl>
                                          <p:spTgt spid="236547">
                                            <p:txEl>
                                              <p:pRg st="1" end="1"/>
                                            </p:txEl>
                                          </p:spTgt>
                                        </p:tgtEl>
                                      </p:cBhvr>
                                      <p:to x="100000" y="100000"/>
                                    </p:animScale>
                                    <p:animScale>
                                      <p:cBhvr>
                                        <p:cTn id="37" dur="26">
                                          <p:stCondLst>
                                            <p:cond delay="1808"/>
                                          </p:stCondLst>
                                        </p:cTn>
                                        <p:tgtEl>
                                          <p:spTgt spid="236547">
                                            <p:txEl>
                                              <p:pRg st="1" end="1"/>
                                            </p:txEl>
                                          </p:spTgt>
                                        </p:tgtEl>
                                      </p:cBhvr>
                                      <p:to x="100000" y="95000"/>
                                    </p:animScale>
                                    <p:animScale>
                                      <p:cBhvr>
                                        <p:cTn id="38" dur="166" decel="50000">
                                          <p:stCondLst>
                                            <p:cond delay="1834"/>
                                          </p:stCondLst>
                                        </p:cTn>
                                        <p:tgtEl>
                                          <p:spTgt spid="23654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931863" y="668338"/>
            <a:ext cx="7158037" cy="727075"/>
          </a:xfrm>
        </p:spPr>
        <p:txBody>
          <a:bodyPr>
            <a:normAutofit fontScale="90000"/>
          </a:bodyPr>
          <a:lstStyle/>
          <a:p>
            <a:pPr algn="ctr"/>
            <a:r>
              <a:rPr lang="en-US" sz="4400">
                <a:solidFill>
                  <a:srgbClr val="FF0000"/>
                </a:solidFill>
                <a:effectLst>
                  <a:outerShdw blurRad="38100" dist="38100" dir="2700000" algn="tl">
                    <a:srgbClr val="C0C0C0"/>
                  </a:outerShdw>
                </a:effectLst>
              </a:rPr>
              <a:t>Bảo vệ bộ nhớ</a:t>
            </a:r>
          </a:p>
        </p:txBody>
      </p:sp>
      <p:sp>
        <p:nvSpPr>
          <p:cNvPr id="269315" name="Rectangle 3"/>
          <p:cNvSpPr>
            <a:spLocks noGrp="1" noChangeArrowheads="1"/>
          </p:cNvSpPr>
          <p:nvPr>
            <p:ph idx="1"/>
          </p:nvPr>
        </p:nvSpPr>
        <p:spPr>
          <a:xfrm>
            <a:off x="285750" y="1763713"/>
            <a:ext cx="8362950" cy="4713287"/>
          </a:xfrm>
        </p:spPr>
        <p:txBody>
          <a:bodyPr/>
          <a:lstStyle/>
          <a:p>
            <a:pPr algn="just">
              <a:buSzPct val="150000"/>
              <a:buFontTx/>
              <a:buChar char="•"/>
            </a:pPr>
            <a:r>
              <a:rPr lang="en-US" sz="3600">
                <a:effectLst>
                  <a:outerShdw blurRad="38100" dist="38100" dir="2700000" algn="tl">
                    <a:srgbClr val="C0C0C0"/>
                  </a:outerShdw>
                </a:effectLst>
              </a:rPr>
              <a:t>Mỗi địa chỉ </a:t>
            </a:r>
            <a:r>
              <a:rPr lang="en-US" sz="3600" smtClean="0">
                <a:effectLst>
                  <a:outerShdw blurRad="38100" dist="38100" dir="2700000" algn="tl">
                    <a:srgbClr val="C0C0C0"/>
                  </a:outerShdw>
                </a:effectLst>
              </a:rPr>
              <a:t>vật lý </a:t>
            </a:r>
            <a:r>
              <a:rPr lang="en-US" sz="3600">
                <a:effectLst>
                  <a:outerShdw blurRad="38100" dist="38100" dir="2700000" algn="tl">
                    <a:srgbClr val="C0C0C0"/>
                  </a:outerShdw>
                </a:effectLst>
              </a:rPr>
              <a:t>phải </a:t>
            </a:r>
            <a:r>
              <a:rPr lang="en-US" sz="3600" smtClean="0">
                <a:effectLst>
                  <a:outerShdw blurRad="38100" dist="38100" dir="2700000" algn="tl">
                    <a:srgbClr val="C0C0C0"/>
                  </a:outerShdw>
                </a:effectLst>
              </a:rPr>
              <a:t>lớn hơn hoặc bằng giá trị trên thanh ghi base, nhỏ </a:t>
            </a:r>
            <a:r>
              <a:rPr lang="en-US" sz="3600">
                <a:effectLst>
                  <a:outerShdw blurRad="38100" dist="38100" dir="2700000" algn="tl">
                    <a:srgbClr val="C0C0C0"/>
                  </a:outerShdw>
                </a:effectLst>
              </a:rPr>
              <a:t>hơn giá trị của </a:t>
            </a:r>
            <a:r>
              <a:rPr lang="en-US" sz="3600" smtClean="0">
                <a:effectLst>
                  <a:outerShdw blurRad="38100" dist="38100" dir="2700000" algn="tl">
                    <a:srgbClr val="C0C0C0"/>
                  </a:outerShdw>
                </a:effectLst>
              </a:rPr>
              <a:t>tổng thanh </a:t>
            </a:r>
            <a:r>
              <a:rPr lang="en-US" sz="3600">
                <a:effectLst>
                  <a:outerShdw blurRad="38100" dist="38100" dir="2700000" algn="tl">
                    <a:srgbClr val="C0C0C0"/>
                  </a:outerShdw>
                </a:effectLst>
              </a:rPr>
              <a:t>ghi </a:t>
            </a:r>
            <a:r>
              <a:rPr lang="en-US" sz="3600" smtClean="0">
                <a:effectLst>
                  <a:outerShdw blurRad="38100" dist="38100" dir="2700000" algn="tl">
                    <a:srgbClr val="C0C0C0"/>
                  </a:outerShdw>
                </a:effectLst>
              </a:rPr>
              <a:t>base và limit. </a:t>
            </a:r>
          </a:p>
          <a:p>
            <a:pPr algn="just">
              <a:buSzPct val="150000"/>
              <a:buFontTx/>
              <a:buChar char="•"/>
            </a:pPr>
            <a:r>
              <a:rPr lang="en-US" sz="3600" smtClean="0">
                <a:effectLst>
                  <a:outerShdw blurRad="38100" dist="38100" dir="2700000" algn="tl">
                    <a:srgbClr val="C0C0C0"/>
                  </a:outerShdw>
                </a:effectLst>
              </a:rPr>
              <a:t>MMU </a:t>
            </a:r>
            <a:r>
              <a:rPr lang="en-US" sz="3600">
                <a:effectLst>
                  <a:outerShdw blurRad="38100" dist="38100" dir="2700000" algn="tl">
                    <a:srgbClr val="C0C0C0"/>
                  </a:outerShdw>
                </a:effectLst>
              </a:rPr>
              <a:t>ánh xạ mỗi địa chỉ lôgic </a:t>
            </a:r>
            <a:r>
              <a:rPr lang="en-US" sz="3600" smtClean="0">
                <a:effectLst>
                  <a:outerShdw blurRad="38100" dist="38100" dir="2700000" algn="tl">
                    <a:srgbClr val="C0C0C0"/>
                  </a:outerShdw>
                </a:effectLst>
              </a:rPr>
              <a:t>thành địa chỉ vật lý bằng </a:t>
            </a:r>
            <a:r>
              <a:rPr lang="en-US" sz="3600">
                <a:effectLst>
                  <a:outerShdw blurRad="38100" dist="38100" dir="2700000" algn="tl">
                    <a:srgbClr val="C0C0C0"/>
                  </a:outerShdw>
                </a:effectLst>
              </a:rPr>
              <a:t>cách cộng với giá trị trong thanh ghi base và gửi kết quả tới bộ nhớ.</a:t>
            </a:r>
          </a:p>
          <a:p>
            <a:pPr algn="just">
              <a:buSzPct val="150000"/>
              <a:buFontTx/>
              <a:buChar char="•"/>
            </a:pPr>
            <a:endParaRPr lang="en-US" sz="3600">
              <a:effectLst>
                <a:outerShdw blurRad="38100" dist="38100" dir="2700000" algn="tl">
                  <a:srgbClr val="C0C0C0"/>
                </a:outerShdw>
              </a:effectLst>
            </a:endParaRPr>
          </a:p>
          <a:p>
            <a:pPr algn="ctr">
              <a:buSzPct val="150000"/>
              <a:buFontTx/>
              <a:buNone/>
            </a:pPr>
            <a:endParaRPr lang="en-US" sz="3600">
              <a:effectLst>
                <a:outerShdw blurRad="38100" dist="38100" dir="2700000" algn="tl">
                  <a:srgbClr val="C0C0C0"/>
                </a:outerShdw>
              </a:effectLst>
            </a:endParaRPr>
          </a:p>
        </p:txBody>
      </p:sp>
      <p:pic>
        <p:nvPicPr>
          <p:cNvPr id="4" name="~PP3909.WAV">
            <a:hlinkClick r:id="" action="ppaction://media"/>
          </p:cNvPr>
          <p:cNvPicPr>
            <a:picLocks noRot="1" noChangeAspect="1"/>
          </p:cNvPicPr>
          <p:nvPr>
            <a:wavAudioFile r:embed="rId2" name="~PP3909.WAV"/>
          </p:nvPr>
        </p:nvPicPr>
        <p:blipFill>
          <a:blip r:embed="rId4"/>
          <a:stretch>
            <a:fillRect/>
          </a:stretch>
        </p:blipFill>
        <p:spPr>
          <a:xfrm>
            <a:off x="8656638" y="6370638"/>
            <a:ext cx="304800" cy="304800"/>
          </a:xfrm>
          <a:prstGeom prst="rect">
            <a:avLst/>
          </a:prstGeom>
        </p:spPr>
      </p:pic>
      <p:sp>
        <p:nvSpPr>
          <p:cNvPr id="5" name="Date Placeholder 4"/>
          <p:cNvSpPr>
            <a:spLocks noGrp="1"/>
          </p:cNvSpPr>
          <p:nvPr>
            <p:ph type="dt" sz="half" idx="10"/>
          </p:nvPr>
        </p:nvSpPr>
        <p:spPr/>
        <p:txBody>
          <a:bodyPr/>
          <a:lstStyle/>
          <a:p>
            <a:fld id="{9F37BB28-AF7E-48DF-ACA9-1BE71EA7C04D}"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32</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269315">
                                            <p:txEl>
                                              <p:pRg st="0" end="0"/>
                                            </p:txEl>
                                          </p:spTgt>
                                        </p:tgtEl>
                                        <p:attrNameLst>
                                          <p:attrName>style.visibility</p:attrName>
                                        </p:attrNameLst>
                                      </p:cBhvr>
                                      <p:to>
                                        <p:strVal val="visible"/>
                                      </p:to>
                                    </p:set>
                                    <p:animEffect transition="in" filter="wipe(down)">
                                      <p:cBhvr>
                                        <p:cTn id="11" dur="580">
                                          <p:stCondLst>
                                            <p:cond delay="0"/>
                                          </p:stCondLst>
                                        </p:cTn>
                                        <p:tgtEl>
                                          <p:spTgt spid="269315">
                                            <p:txEl>
                                              <p:pRg st="0" end="0"/>
                                            </p:txEl>
                                          </p:spTgt>
                                        </p:tgtEl>
                                      </p:cBhvr>
                                    </p:animEffect>
                                    <p:anim calcmode="lin" valueType="num">
                                      <p:cBhvr>
                                        <p:cTn id="12" dur="1822" tmFilter="0,0; 0.14,0.36; 0.43,0.73; 0.71,0.91; 1.0,1.0">
                                          <p:stCondLst>
                                            <p:cond delay="0"/>
                                          </p:stCondLst>
                                        </p:cTn>
                                        <p:tgtEl>
                                          <p:spTgt spid="269315">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69315">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69315">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69315">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69315">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269315">
                                            <p:txEl>
                                              <p:pRg st="0" end="0"/>
                                            </p:txEl>
                                          </p:spTgt>
                                        </p:tgtEl>
                                      </p:cBhvr>
                                      <p:to x="100000" y="60000"/>
                                    </p:animScale>
                                    <p:animScale>
                                      <p:cBhvr>
                                        <p:cTn id="18" dur="166" decel="50000">
                                          <p:stCondLst>
                                            <p:cond delay="676"/>
                                          </p:stCondLst>
                                        </p:cTn>
                                        <p:tgtEl>
                                          <p:spTgt spid="269315">
                                            <p:txEl>
                                              <p:pRg st="0" end="0"/>
                                            </p:txEl>
                                          </p:spTgt>
                                        </p:tgtEl>
                                      </p:cBhvr>
                                      <p:to x="100000" y="100000"/>
                                    </p:animScale>
                                    <p:animScale>
                                      <p:cBhvr>
                                        <p:cTn id="19" dur="26">
                                          <p:stCondLst>
                                            <p:cond delay="1312"/>
                                          </p:stCondLst>
                                        </p:cTn>
                                        <p:tgtEl>
                                          <p:spTgt spid="269315">
                                            <p:txEl>
                                              <p:pRg st="0" end="0"/>
                                            </p:txEl>
                                          </p:spTgt>
                                        </p:tgtEl>
                                      </p:cBhvr>
                                      <p:to x="100000" y="80000"/>
                                    </p:animScale>
                                    <p:animScale>
                                      <p:cBhvr>
                                        <p:cTn id="20" dur="166" decel="50000">
                                          <p:stCondLst>
                                            <p:cond delay="1338"/>
                                          </p:stCondLst>
                                        </p:cTn>
                                        <p:tgtEl>
                                          <p:spTgt spid="269315">
                                            <p:txEl>
                                              <p:pRg st="0" end="0"/>
                                            </p:txEl>
                                          </p:spTgt>
                                        </p:tgtEl>
                                      </p:cBhvr>
                                      <p:to x="100000" y="100000"/>
                                    </p:animScale>
                                    <p:animScale>
                                      <p:cBhvr>
                                        <p:cTn id="21" dur="26">
                                          <p:stCondLst>
                                            <p:cond delay="1642"/>
                                          </p:stCondLst>
                                        </p:cTn>
                                        <p:tgtEl>
                                          <p:spTgt spid="269315">
                                            <p:txEl>
                                              <p:pRg st="0" end="0"/>
                                            </p:txEl>
                                          </p:spTgt>
                                        </p:tgtEl>
                                      </p:cBhvr>
                                      <p:to x="100000" y="90000"/>
                                    </p:animScale>
                                    <p:animScale>
                                      <p:cBhvr>
                                        <p:cTn id="22" dur="166" decel="50000">
                                          <p:stCondLst>
                                            <p:cond delay="1668"/>
                                          </p:stCondLst>
                                        </p:cTn>
                                        <p:tgtEl>
                                          <p:spTgt spid="269315">
                                            <p:txEl>
                                              <p:pRg st="0" end="0"/>
                                            </p:txEl>
                                          </p:spTgt>
                                        </p:tgtEl>
                                      </p:cBhvr>
                                      <p:to x="100000" y="100000"/>
                                    </p:animScale>
                                    <p:animScale>
                                      <p:cBhvr>
                                        <p:cTn id="23" dur="26">
                                          <p:stCondLst>
                                            <p:cond delay="1808"/>
                                          </p:stCondLst>
                                        </p:cTn>
                                        <p:tgtEl>
                                          <p:spTgt spid="269315">
                                            <p:txEl>
                                              <p:pRg st="0" end="0"/>
                                            </p:txEl>
                                          </p:spTgt>
                                        </p:tgtEl>
                                      </p:cBhvr>
                                      <p:to x="100000" y="95000"/>
                                    </p:animScale>
                                    <p:animScale>
                                      <p:cBhvr>
                                        <p:cTn id="24" dur="166" decel="50000">
                                          <p:stCondLst>
                                            <p:cond delay="1834"/>
                                          </p:stCondLst>
                                        </p:cTn>
                                        <p:tgtEl>
                                          <p:spTgt spid="269315">
                                            <p:txEl>
                                              <p:pRg st="0" end="0"/>
                                            </p:txEl>
                                          </p:spTgt>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269315">
                                            <p:txEl>
                                              <p:pRg st="1" end="1"/>
                                            </p:txEl>
                                          </p:spTgt>
                                        </p:tgtEl>
                                        <p:attrNameLst>
                                          <p:attrName>style.visibility</p:attrName>
                                        </p:attrNameLst>
                                      </p:cBhvr>
                                      <p:to>
                                        <p:strVal val="visible"/>
                                      </p:to>
                                    </p:set>
                                    <p:animEffect transition="in" filter="wipe(down)">
                                      <p:cBhvr>
                                        <p:cTn id="29" dur="580">
                                          <p:stCondLst>
                                            <p:cond delay="0"/>
                                          </p:stCondLst>
                                        </p:cTn>
                                        <p:tgtEl>
                                          <p:spTgt spid="269315">
                                            <p:txEl>
                                              <p:pRg st="1" end="1"/>
                                            </p:txEl>
                                          </p:spTgt>
                                        </p:tgtEl>
                                      </p:cBhvr>
                                    </p:animEffect>
                                    <p:anim calcmode="lin" valueType="num">
                                      <p:cBhvr>
                                        <p:cTn id="30" dur="1822" tmFilter="0,0; 0.14,0.36; 0.43,0.73; 0.71,0.91; 1.0,1.0">
                                          <p:stCondLst>
                                            <p:cond delay="0"/>
                                          </p:stCondLst>
                                        </p:cTn>
                                        <p:tgtEl>
                                          <p:spTgt spid="269315">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69315">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69315">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69315">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69315">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269315">
                                            <p:txEl>
                                              <p:pRg st="1" end="1"/>
                                            </p:txEl>
                                          </p:spTgt>
                                        </p:tgtEl>
                                      </p:cBhvr>
                                      <p:to x="100000" y="60000"/>
                                    </p:animScale>
                                    <p:animScale>
                                      <p:cBhvr>
                                        <p:cTn id="36" dur="166" decel="50000">
                                          <p:stCondLst>
                                            <p:cond delay="676"/>
                                          </p:stCondLst>
                                        </p:cTn>
                                        <p:tgtEl>
                                          <p:spTgt spid="269315">
                                            <p:txEl>
                                              <p:pRg st="1" end="1"/>
                                            </p:txEl>
                                          </p:spTgt>
                                        </p:tgtEl>
                                      </p:cBhvr>
                                      <p:to x="100000" y="100000"/>
                                    </p:animScale>
                                    <p:animScale>
                                      <p:cBhvr>
                                        <p:cTn id="37" dur="26">
                                          <p:stCondLst>
                                            <p:cond delay="1312"/>
                                          </p:stCondLst>
                                        </p:cTn>
                                        <p:tgtEl>
                                          <p:spTgt spid="269315">
                                            <p:txEl>
                                              <p:pRg st="1" end="1"/>
                                            </p:txEl>
                                          </p:spTgt>
                                        </p:tgtEl>
                                      </p:cBhvr>
                                      <p:to x="100000" y="80000"/>
                                    </p:animScale>
                                    <p:animScale>
                                      <p:cBhvr>
                                        <p:cTn id="38" dur="166" decel="50000">
                                          <p:stCondLst>
                                            <p:cond delay="1338"/>
                                          </p:stCondLst>
                                        </p:cTn>
                                        <p:tgtEl>
                                          <p:spTgt spid="269315">
                                            <p:txEl>
                                              <p:pRg st="1" end="1"/>
                                            </p:txEl>
                                          </p:spTgt>
                                        </p:tgtEl>
                                      </p:cBhvr>
                                      <p:to x="100000" y="100000"/>
                                    </p:animScale>
                                    <p:animScale>
                                      <p:cBhvr>
                                        <p:cTn id="39" dur="26">
                                          <p:stCondLst>
                                            <p:cond delay="1642"/>
                                          </p:stCondLst>
                                        </p:cTn>
                                        <p:tgtEl>
                                          <p:spTgt spid="269315">
                                            <p:txEl>
                                              <p:pRg st="1" end="1"/>
                                            </p:txEl>
                                          </p:spTgt>
                                        </p:tgtEl>
                                      </p:cBhvr>
                                      <p:to x="100000" y="90000"/>
                                    </p:animScale>
                                    <p:animScale>
                                      <p:cBhvr>
                                        <p:cTn id="40" dur="166" decel="50000">
                                          <p:stCondLst>
                                            <p:cond delay="1668"/>
                                          </p:stCondLst>
                                        </p:cTn>
                                        <p:tgtEl>
                                          <p:spTgt spid="269315">
                                            <p:txEl>
                                              <p:pRg st="1" end="1"/>
                                            </p:txEl>
                                          </p:spTgt>
                                        </p:tgtEl>
                                      </p:cBhvr>
                                      <p:to x="100000" y="100000"/>
                                    </p:animScale>
                                    <p:animScale>
                                      <p:cBhvr>
                                        <p:cTn id="41" dur="26">
                                          <p:stCondLst>
                                            <p:cond delay="1808"/>
                                          </p:stCondLst>
                                        </p:cTn>
                                        <p:tgtEl>
                                          <p:spTgt spid="269315">
                                            <p:txEl>
                                              <p:pRg st="1" end="1"/>
                                            </p:txEl>
                                          </p:spTgt>
                                        </p:tgtEl>
                                      </p:cBhvr>
                                      <p:to x="100000" y="95000"/>
                                    </p:animScale>
                                    <p:animScale>
                                      <p:cBhvr>
                                        <p:cTn id="42" dur="166" decel="50000">
                                          <p:stCondLst>
                                            <p:cond delay="1834"/>
                                          </p:stCondLst>
                                        </p:cTn>
                                        <p:tgtEl>
                                          <p:spTgt spid="26931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43" fill="hold" display="0">
                  <p:stCondLst>
                    <p:cond delay="indefinite"/>
                  </p:stCondLst>
                  <p:endCondLst>
                    <p:cond evt="onPrev" delay="0">
                      <p:tgtEl>
                        <p:sldTgt/>
                      </p:tgtEl>
                    </p:cond>
                    <p:cond evt="onStopAudio" delay="0">
                      <p:tgtEl>
                        <p:sldTgt/>
                      </p:tgtEl>
                    </p:cond>
                  </p:endCondLst>
                </p:cTn>
                <p:tgtEl>
                  <p:spTgt spid="4"/>
                </p:tgtEl>
              </p:cMediaNode>
            </p:audio>
          </p:childTnLst>
        </p:cTn>
      </p:par>
    </p:tnLst>
    <p:bldLst>
      <p:bldP spid="2693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931863" y="401638"/>
            <a:ext cx="7158037" cy="1012825"/>
          </a:xfrm>
        </p:spPr>
        <p:txBody>
          <a:bodyPr/>
          <a:lstStyle/>
          <a:p>
            <a:pPr algn="ctr"/>
            <a:r>
              <a:rPr lang="en-US" sz="4400">
                <a:solidFill>
                  <a:srgbClr val="FF0000"/>
                </a:solidFill>
                <a:effectLst>
                  <a:outerShdw blurRad="38100" dist="38100" dir="2700000" algn="tl">
                    <a:srgbClr val="C0C0C0"/>
                  </a:outerShdw>
                </a:effectLst>
              </a:rPr>
              <a:t>Bảo vệ bộ nhớ</a:t>
            </a:r>
            <a:endParaRPr lang="en-US" sz="4400">
              <a:effectLst>
                <a:outerShdw blurRad="38100" dist="38100" dir="2700000" algn="tl">
                  <a:srgbClr val="C0C0C0"/>
                </a:outerShdw>
              </a:effectLst>
            </a:endParaRPr>
          </a:p>
        </p:txBody>
      </p:sp>
      <p:pic>
        <p:nvPicPr>
          <p:cNvPr id="1026" name="Picture 2"/>
          <p:cNvPicPr>
            <a:picLocks noGrp="1" noChangeAspect="1" noChangeArrowheads="1"/>
          </p:cNvPicPr>
          <p:nvPr>
            <p:ph idx="1"/>
          </p:nvPr>
        </p:nvPicPr>
        <p:blipFill>
          <a:blip r:embed="rId2"/>
          <a:srcRect/>
          <a:stretch>
            <a:fillRect/>
          </a:stretch>
        </p:blipFill>
        <p:spPr bwMode="auto">
          <a:xfrm>
            <a:off x="176781" y="2061388"/>
            <a:ext cx="8842956" cy="392886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B5775A52-0344-4025-A4B6-89573BA3BCD8}"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33</a:t>
            </a:fld>
            <a:endParaRPr lang="en-US"/>
          </a:p>
        </p:txBody>
      </p:sp>
      <p:sp>
        <p:nvSpPr>
          <p:cNvPr id="2" name="TextBox 1"/>
          <p:cNvSpPr txBox="1"/>
          <p:nvPr/>
        </p:nvSpPr>
        <p:spPr>
          <a:xfrm>
            <a:off x="818866" y="1255594"/>
            <a:ext cx="4681182" cy="461665"/>
          </a:xfrm>
          <a:prstGeom prst="rect">
            <a:avLst/>
          </a:prstGeom>
          <a:noFill/>
        </p:spPr>
        <p:txBody>
          <a:bodyPr wrap="square" rtlCol="0">
            <a:spAutoFit/>
          </a:bodyPr>
          <a:lstStyle/>
          <a:p>
            <a:r>
              <a:rPr lang="en-US" sz="2400" smtClean="0"/>
              <a:t>Hình 4.5: Ánh xạ địa chỉ bộ nhớ</a:t>
            </a:r>
            <a:endParaRPr lang="en-US" sz="2400"/>
          </a:p>
        </p:txBody>
      </p:sp>
    </p:spTree>
    <p:extLst>
      <p:ext uri="{BB962C8B-B14F-4D97-AF65-F5344CB8AC3E}">
        <p14:creationId xmlns:p14="http://schemas.microsoft.com/office/powerpoint/2010/main" val="21424294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931863" y="458788"/>
            <a:ext cx="7158037" cy="860425"/>
          </a:xfrm>
        </p:spPr>
        <p:txBody>
          <a:bodyPr/>
          <a:lstStyle/>
          <a:p>
            <a:pPr algn="ctr"/>
            <a:r>
              <a:rPr lang="en-US" sz="4800">
                <a:solidFill>
                  <a:srgbClr val="FF0000"/>
                </a:solidFill>
                <a:effectLst>
                  <a:outerShdw blurRad="38100" dist="38100" dir="2700000" algn="tl">
                    <a:srgbClr val="C0C0C0"/>
                  </a:outerShdw>
                </a:effectLst>
              </a:rPr>
              <a:t>Cấp phát bộ nhớ</a:t>
            </a:r>
          </a:p>
        </p:txBody>
      </p:sp>
      <p:sp>
        <p:nvSpPr>
          <p:cNvPr id="237571" name="Rectangle 3"/>
          <p:cNvSpPr>
            <a:spLocks noGrp="1" noChangeArrowheads="1"/>
          </p:cNvSpPr>
          <p:nvPr>
            <p:ph idx="1"/>
          </p:nvPr>
        </p:nvSpPr>
        <p:spPr>
          <a:xfrm>
            <a:off x="552450" y="1690688"/>
            <a:ext cx="8134350" cy="4560887"/>
          </a:xfrm>
        </p:spPr>
        <p:txBody>
          <a:bodyPr/>
          <a:lstStyle/>
          <a:p>
            <a:pPr algn="just">
              <a:buClr>
                <a:srgbClr val="FF0000"/>
              </a:buClr>
              <a:buSzPct val="140000"/>
              <a:buFont typeface="Wingdings" pitchFamily="2" charset="2"/>
              <a:buChar char="§"/>
            </a:pPr>
            <a:r>
              <a:rPr lang="en-US" sz="3600">
                <a:solidFill>
                  <a:srgbClr val="FF0000"/>
                </a:solidFill>
                <a:effectLst>
                  <a:outerShdw blurRad="38100" dist="38100" dir="2700000" algn="tl">
                    <a:srgbClr val="C0C0C0"/>
                  </a:outerShdw>
                </a:effectLst>
              </a:rPr>
              <a:t>HT đơn chương trình</a:t>
            </a:r>
          </a:p>
          <a:p>
            <a:pPr algn="just">
              <a:buSzPct val="150000"/>
              <a:buFontTx/>
              <a:buChar char="•"/>
            </a:pPr>
            <a:r>
              <a:rPr lang="en-US" sz="3600">
                <a:effectLst>
                  <a:outerShdw blurRad="38100" dist="38100" dir="2700000" algn="tl">
                    <a:srgbClr val="C0C0C0"/>
                  </a:outerShdw>
                </a:effectLst>
              </a:rPr>
              <a:t>Bộ nhớ được chia thành 2 phân khu, một cho HĐH và một cho một tiến trình người dùng duy nhất.</a:t>
            </a:r>
          </a:p>
          <a:p>
            <a:pPr algn="just">
              <a:buSzPct val="150000"/>
              <a:buFontTx/>
              <a:buChar char="•"/>
            </a:pPr>
            <a:r>
              <a:rPr lang="en-US" sz="3600">
                <a:effectLst>
                  <a:outerShdw blurRad="38100" dist="38100" dir="2700000" algn="tl">
                    <a:srgbClr val="C0C0C0"/>
                  </a:outerShdw>
                </a:effectLst>
              </a:rPr>
              <a:t>Tại một thời điểm chỉ có một tiến trình được thực thi thường trú trong bộ nhớ. </a:t>
            </a:r>
          </a:p>
        </p:txBody>
      </p:sp>
      <p:sp>
        <p:nvSpPr>
          <p:cNvPr id="5" name="Date Placeholder 4"/>
          <p:cNvSpPr>
            <a:spLocks noGrp="1"/>
          </p:cNvSpPr>
          <p:nvPr>
            <p:ph type="dt" sz="half" idx="10"/>
          </p:nvPr>
        </p:nvSpPr>
        <p:spPr/>
        <p:txBody>
          <a:bodyPr/>
          <a:lstStyle/>
          <a:p>
            <a:fld id="{6E14EAA5-95AF-4C0C-8F07-330418A6919E}"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34</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wipe(down)">
                                      <p:cBhvr>
                                        <p:cTn id="7" dur="580">
                                          <p:stCondLst>
                                            <p:cond delay="0"/>
                                          </p:stCondLst>
                                        </p:cTn>
                                        <p:tgtEl>
                                          <p:spTgt spid="237571">
                                            <p:txEl>
                                              <p:pRg st="0" end="0"/>
                                            </p:txEl>
                                          </p:spTgt>
                                        </p:tgtEl>
                                      </p:cBhvr>
                                    </p:animEffect>
                                    <p:anim calcmode="lin" valueType="num">
                                      <p:cBhvr>
                                        <p:cTn id="8" dur="1822" tmFilter="0,0; 0.14,0.36; 0.43,0.73; 0.71,0.91; 1.0,1.0">
                                          <p:stCondLst>
                                            <p:cond delay="0"/>
                                          </p:stCondLst>
                                        </p:cTn>
                                        <p:tgtEl>
                                          <p:spTgt spid="23757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3757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3757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3757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3757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37571">
                                            <p:txEl>
                                              <p:pRg st="0" end="0"/>
                                            </p:txEl>
                                          </p:spTgt>
                                        </p:tgtEl>
                                      </p:cBhvr>
                                      <p:to x="100000" y="60000"/>
                                    </p:animScale>
                                    <p:animScale>
                                      <p:cBhvr>
                                        <p:cTn id="14" dur="166" decel="50000">
                                          <p:stCondLst>
                                            <p:cond delay="676"/>
                                          </p:stCondLst>
                                        </p:cTn>
                                        <p:tgtEl>
                                          <p:spTgt spid="237571">
                                            <p:txEl>
                                              <p:pRg st="0" end="0"/>
                                            </p:txEl>
                                          </p:spTgt>
                                        </p:tgtEl>
                                      </p:cBhvr>
                                      <p:to x="100000" y="100000"/>
                                    </p:animScale>
                                    <p:animScale>
                                      <p:cBhvr>
                                        <p:cTn id="15" dur="26">
                                          <p:stCondLst>
                                            <p:cond delay="1312"/>
                                          </p:stCondLst>
                                        </p:cTn>
                                        <p:tgtEl>
                                          <p:spTgt spid="237571">
                                            <p:txEl>
                                              <p:pRg st="0" end="0"/>
                                            </p:txEl>
                                          </p:spTgt>
                                        </p:tgtEl>
                                      </p:cBhvr>
                                      <p:to x="100000" y="80000"/>
                                    </p:animScale>
                                    <p:animScale>
                                      <p:cBhvr>
                                        <p:cTn id="16" dur="166" decel="50000">
                                          <p:stCondLst>
                                            <p:cond delay="1338"/>
                                          </p:stCondLst>
                                        </p:cTn>
                                        <p:tgtEl>
                                          <p:spTgt spid="237571">
                                            <p:txEl>
                                              <p:pRg st="0" end="0"/>
                                            </p:txEl>
                                          </p:spTgt>
                                        </p:tgtEl>
                                      </p:cBhvr>
                                      <p:to x="100000" y="100000"/>
                                    </p:animScale>
                                    <p:animScale>
                                      <p:cBhvr>
                                        <p:cTn id="17" dur="26">
                                          <p:stCondLst>
                                            <p:cond delay="1642"/>
                                          </p:stCondLst>
                                        </p:cTn>
                                        <p:tgtEl>
                                          <p:spTgt spid="237571">
                                            <p:txEl>
                                              <p:pRg st="0" end="0"/>
                                            </p:txEl>
                                          </p:spTgt>
                                        </p:tgtEl>
                                      </p:cBhvr>
                                      <p:to x="100000" y="90000"/>
                                    </p:animScale>
                                    <p:animScale>
                                      <p:cBhvr>
                                        <p:cTn id="18" dur="166" decel="50000">
                                          <p:stCondLst>
                                            <p:cond delay="1668"/>
                                          </p:stCondLst>
                                        </p:cTn>
                                        <p:tgtEl>
                                          <p:spTgt spid="237571">
                                            <p:txEl>
                                              <p:pRg st="0" end="0"/>
                                            </p:txEl>
                                          </p:spTgt>
                                        </p:tgtEl>
                                      </p:cBhvr>
                                      <p:to x="100000" y="100000"/>
                                    </p:animScale>
                                    <p:animScale>
                                      <p:cBhvr>
                                        <p:cTn id="19" dur="26">
                                          <p:stCondLst>
                                            <p:cond delay="1808"/>
                                          </p:stCondLst>
                                        </p:cTn>
                                        <p:tgtEl>
                                          <p:spTgt spid="237571">
                                            <p:txEl>
                                              <p:pRg st="0" end="0"/>
                                            </p:txEl>
                                          </p:spTgt>
                                        </p:tgtEl>
                                      </p:cBhvr>
                                      <p:to x="100000" y="95000"/>
                                    </p:animScale>
                                    <p:animScale>
                                      <p:cBhvr>
                                        <p:cTn id="20" dur="166" decel="50000">
                                          <p:stCondLst>
                                            <p:cond delay="1834"/>
                                          </p:stCondLst>
                                        </p:cTn>
                                        <p:tgtEl>
                                          <p:spTgt spid="23757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37571">
                                            <p:txEl>
                                              <p:pRg st="1" end="1"/>
                                            </p:txEl>
                                          </p:spTgt>
                                        </p:tgtEl>
                                        <p:attrNameLst>
                                          <p:attrName>style.visibility</p:attrName>
                                        </p:attrNameLst>
                                      </p:cBhvr>
                                      <p:to>
                                        <p:strVal val="visible"/>
                                      </p:to>
                                    </p:set>
                                    <p:animEffect transition="in" filter="wipe(down)">
                                      <p:cBhvr>
                                        <p:cTn id="25" dur="580">
                                          <p:stCondLst>
                                            <p:cond delay="0"/>
                                          </p:stCondLst>
                                        </p:cTn>
                                        <p:tgtEl>
                                          <p:spTgt spid="237571">
                                            <p:txEl>
                                              <p:pRg st="1" end="1"/>
                                            </p:txEl>
                                          </p:spTgt>
                                        </p:tgtEl>
                                      </p:cBhvr>
                                    </p:animEffect>
                                    <p:anim calcmode="lin" valueType="num">
                                      <p:cBhvr>
                                        <p:cTn id="26" dur="1822" tmFilter="0,0; 0.14,0.36; 0.43,0.73; 0.71,0.91; 1.0,1.0">
                                          <p:stCondLst>
                                            <p:cond delay="0"/>
                                          </p:stCondLst>
                                        </p:cTn>
                                        <p:tgtEl>
                                          <p:spTgt spid="23757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3757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3757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3757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3757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37571">
                                            <p:txEl>
                                              <p:pRg st="1" end="1"/>
                                            </p:txEl>
                                          </p:spTgt>
                                        </p:tgtEl>
                                      </p:cBhvr>
                                      <p:to x="100000" y="60000"/>
                                    </p:animScale>
                                    <p:animScale>
                                      <p:cBhvr>
                                        <p:cTn id="32" dur="166" decel="50000">
                                          <p:stCondLst>
                                            <p:cond delay="676"/>
                                          </p:stCondLst>
                                        </p:cTn>
                                        <p:tgtEl>
                                          <p:spTgt spid="237571">
                                            <p:txEl>
                                              <p:pRg st="1" end="1"/>
                                            </p:txEl>
                                          </p:spTgt>
                                        </p:tgtEl>
                                      </p:cBhvr>
                                      <p:to x="100000" y="100000"/>
                                    </p:animScale>
                                    <p:animScale>
                                      <p:cBhvr>
                                        <p:cTn id="33" dur="26">
                                          <p:stCondLst>
                                            <p:cond delay="1312"/>
                                          </p:stCondLst>
                                        </p:cTn>
                                        <p:tgtEl>
                                          <p:spTgt spid="237571">
                                            <p:txEl>
                                              <p:pRg st="1" end="1"/>
                                            </p:txEl>
                                          </p:spTgt>
                                        </p:tgtEl>
                                      </p:cBhvr>
                                      <p:to x="100000" y="80000"/>
                                    </p:animScale>
                                    <p:animScale>
                                      <p:cBhvr>
                                        <p:cTn id="34" dur="166" decel="50000">
                                          <p:stCondLst>
                                            <p:cond delay="1338"/>
                                          </p:stCondLst>
                                        </p:cTn>
                                        <p:tgtEl>
                                          <p:spTgt spid="237571">
                                            <p:txEl>
                                              <p:pRg st="1" end="1"/>
                                            </p:txEl>
                                          </p:spTgt>
                                        </p:tgtEl>
                                      </p:cBhvr>
                                      <p:to x="100000" y="100000"/>
                                    </p:animScale>
                                    <p:animScale>
                                      <p:cBhvr>
                                        <p:cTn id="35" dur="26">
                                          <p:stCondLst>
                                            <p:cond delay="1642"/>
                                          </p:stCondLst>
                                        </p:cTn>
                                        <p:tgtEl>
                                          <p:spTgt spid="237571">
                                            <p:txEl>
                                              <p:pRg st="1" end="1"/>
                                            </p:txEl>
                                          </p:spTgt>
                                        </p:tgtEl>
                                      </p:cBhvr>
                                      <p:to x="100000" y="90000"/>
                                    </p:animScale>
                                    <p:animScale>
                                      <p:cBhvr>
                                        <p:cTn id="36" dur="166" decel="50000">
                                          <p:stCondLst>
                                            <p:cond delay="1668"/>
                                          </p:stCondLst>
                                        </p:cTn>
                                        <p:tgtEl>
                                          <p:spTgt spid="237571">
                                            <p:txEl>
                                              <p:pRg st="1" end="1"/>
                                            </p:txEl>
                                          </p:spTgt>
                                        </p:tgtEl>
                                      </p:cBhvr>
                                      <p:to x="100000" y="100000"/>
                                    </p:animScale>
                                    <p:animScale>
                                      <p:cBhvr>
                                        <p:cTn id="37" dur="26">
                                          <p:stCondLst>
                                            <p:cond delay="1808"/>
                                          </p:stCondLst>
                                        </p:cTn>
                                        <p:tgtEl>
                                          <p:spTgt spid="237571">
                                            <p:txEl>
                                              <p:pRg st="1" end="1"/>
                                            </p:txEl>
                                          </p:spTgt>
                                        </p:tgtEl>
                                      </p:cBhvr>
                                      <p:to x="100000" y="95000"/>
                                    </p:animScale>
                                    <p:animScale>
                                      <p:cBhvr>
                                        <p:cTn id="38" dur="166" decel="50000">
                                          <p:stCondLst>
                                            <p:cond delay="1834"/>
                                          </p:stCondLst>
                                        </p:cTn>
                                        <p:tgtEl>
                                          <p:spTgt spid="23757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37571">
                                            <p:txEl>
                                              <p:pRg st="2" end="2"/>
                                            </p:txEl>
                                          </p:spTgt>
                                        </p:tgtEl>
                                        <p:attrNameLst>
                                          <p:attrName>style.visibility</p:attrName>
                                        </p:attrNameLst>
                                      </p:cBhvr>
                                      <p:to>
                                        <p:strVal val="visible"/>
                                      </p:to>
                                    </p:set>
                                    <p:animEffect transition="in" filter="wipe(down)">
                                      <p:cBhvr>
                                        <p:cTn id="43" dur="580">
                                          <p:stCondLst>
                                            <p:cond delay="0"/>
                                          </p:stCondLst>
                                        </p:cTn>
                                        <p:tgtEl>
                                          <p:spTgt spid="237571">
                                            <p:txEl>
                                              <p:pRg st="2" end="2"/>
                                            </p:txEl>
                                          </p:spTgt>
                                        </p:tgtEl>
                                      </p:cBhvr>
                                    </p:animEffect>
                                    <p:anim calcmode="lin" valueType="num">
                                      <p:cBhvr>
                                        <p:cTn id="44" dur="1822" tmFilter="0,0; 0.14,0.36; 0.43,0.73; 0.71,0.91; 1.0,1.0">
                                          <p:stCondLst>
                                            <p:cond delay="0"/>
                                          </p:stCondLst>
                                        </p:cTn>
                                        <p:tgtEl>
                                          <p:spTgt spid="23757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3757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3757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3757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3757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37571">
                                            <p:txEl>
                                              <p:pRg st="2" end="2"/>
                                            </p:txEl>
                                          </p:spTgt>
                                        </p:tgtEl>
                                      </p:cBhvr>
                                      <p:to x="100000" y="60000"/>
                                    </p:animScale>
                                    <p:animScale>
                                      <p:cBhvr>
                                        <p:cTn id="50" dur="166" decel="50000">
                                          <p:stCondLst>
                                            <p:cond delay="676"/>
                                          </p:stCondLst>
                                        </p:cTn>
                                        <p:tgtEl>
                                          <p:spTgt spid="237571">
                                            <p:txEl>
                                              <p:pRg st="2" end="2"/>
                                            </p:txEl>
                                          </p:spTgt>
                                        </p:tgtEl>
                                      </p:cBhvr>
                                      <p:to x="100000" y="100000"/>
                                    </p:animScale>
                                    <p:animScale>
                                      <p:cBhvr>
                                        <p:cTn id="51" dur="26">
                                          <p:stCondLst>
                                            <p:cond delay="1312"/>
                                          </p:stCondLst>
                                        </p:cTn>
                                        <p:tgtEl>
                                          <p:spTgt spid="237571">
                                            <p:txEl>
                                              <p:pRg st="2" end="2"/>
                                            </p:txEl>
                                          </p:spTgt>
                                        </p:tgtEl>
                                      </p:cBhvr>
                                      <p:to x="100000" y="80000"/>
                                    </p:animScale>
                                    <p:animScale>
                                      <p:cBhvr>
                                        <p:cTn id="52" dur="166" decel="50000">
                                          <p:stCondLst>
                                            <p:cond delay="1338"/>
                                          </p:stCondLst>
                                        </p:cTn>
                                        <p:tgtEl>
                                          <p:spTgt spid="237571">
                                            <p:txEl>
                                              <p:pRg st="2" end="2"/>
                                            </p:txEl>
                                          </p:spTgt>
                                        </p:tgtEl>
                                      </p:cBhvr>
                                      <p:to x="100000" y="100000"/>
                                    </p:animScale>
                                    <p:animScale>
                                      <p:cBhvr>
                                        <p:cTn id="53" dur="26">
                                          <p:stCondLst>
                                            <p:cond delay="1642"/>
                                          </p:stCondLst>
                                        </p:cTn>
                                        <p:tgtEl>
                                          <p:spTgt spid="237571">
                                            <p:txEl>
                                              <p:pRg st="2" end="2"/>
                                            </p:txEl>
                                          </p:spTgt>
                                        </p:tgtEl>
                                      </p:cBhvr>
                                      <p:to x="100000" y="90000"/>
                                    </p:animScale>
                                    <p:animScale>
                                      <p:cBhvr>
                                        <p:cTn id="54" dur="166" decel="50000">
                                          <p:stCondLst>
                                            <p:cond delay="1668"/>
                                          </p:stCondLst>
                                        </p:cTn>
                                        <p:tgtEl>
                                          <p:spTgt spid="237571">
                                            <p:txEl>
                                              <p:pRg st="2" end="2"/>
                                            </p:txEl>
                                          </p:spTgt>
                                        </p:tgtEl>
                                      </p:cBhvr>
                                      <p:to x="100000" y="100000"/>
                                    </p:animScale>
                                    <p:animScale>
                                      <p:cBhvr>
                                        <p:cTn id="55" dur="26">
                                          <p:stCondLst>
                                            <p:cond delay="1808"/>
                                          </p:stCondLst>
                                        </p:cTn>
                                        <p:tgtEl>
                                          <p:spTgt spid="237571">
                                            <p:txEl>
                                              <p:pRg st="2" end="2"/>
                                            </p:txEl>
                                          </p:spTgt>
                                        </p:tgtEl>
                                      </p:cBhvr>
                                      <p:to x="100000" y="95000"/>
                                    </p:animScale>
                                    <p:animScale>
                                      <p:cBhvr>
                                        <p:cTn id="56" dur="166" decel="50000">
                                          <p:stCondLst>
                                            <p:cond delay="1834"/>
                                          </p:stCondLst>
                                        </p:cTn>
                                        <p:tgtEl>
                                          <p:spTgt spid="23757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931863" y="458788"/>
            <a:ext cx="7158037" cy="860425"/>
          </a:xfrm>
        </p:spPr>
        <p:txBody>
          <a:bodyPr/>
          <a:lstStyle/>
          <a:p>
            <a:pPr algn="ctr"/>
            <a:r>
              <a:rPr lang="en-US" sz="4800">
                <a:solidFill>
                  <a:srgbClr val="FF0000"/>
                </a:solidFill>
                <a:effectLst>
                  <a:outerShdw blurRad="38100" dist="38100" dir="2700000" algn="tl">
                    <a:srgbClr val="C0C0C0"/>
                  </a:outerShdw>
                </a:effectLst>
              </a:rPr>
              <a:t>Cấp phát bộ nhớ</a:t>
            </a:r>
          </a:p>
        </p:txBody>
      </p:sp>
      <p:sp>
        <p:nvSpPr>
          <p:cNvPr id="272387" name="Rectangle 3"/>
          <p:cNvSpPr>
            <a:spLocks noGrp="1" noChangeArrowheads="1"/>
          </p:cNvSpPr>
          <p:nvPr>
            <p:ph idx="1"/>
          </p:nvPr>
        </p:nvSpPr>
        <p:spPr>
          <a:xfrm>
            <a:off x="533400" y="1614488"/>
            <a:ext cx="8134350" cy="4560887"/>
          </a:xfrm>
        </p:spPr>
        <p:txBody>
          <a:bodyPr/>
          <a:lstStyle/>
          <a:p>
            <a:pPr algn="just">
              <a:buSzPct val="150000"/>
              <a:buFontTx/>
              <a:buChar char="•"/>
            </a:pPr>
            <a:r>
              <a:rPr lang="en-US" sz="3600">
                <a:effectLst>
                  <a:outerShdw blurRad="38100" dist="38100" dir="2700000" algn="tl">
                    <a:srgbClr val="C0C0C0"/>
                  </a:outerShdw>
                </a:effectLst>
              </a:rPr>
              <a:t>Khi thực hiện thao tác I/O, CPU ở trong trạng thái rỗi, gây lãng phí tài nguyên. </a:t>
            </a:r>
          </a:p>
          <a:p>
            <a:pPr algn="just">
              <a:buSzPct val="150000"/>
              <a:buFontTx/>
              <a:buChar char="•"/>
            </a:pPr>
            <a:r>
              <a:rPr lang="en-US" sz="3600">
                <a:effectLst>
                  <a:outerShdw blurRad="38100" dist="38100" dir="2700000" algn="tl">
                    <a:srgbClr val="C0C0C0"/>
                  </a:outerShdw>
                </a:effectLst>
              </a:rPr>
              <a:t>Để nâng cao hiệu suất CPU, cần phải có chế độ đa chương trình cho phép các tiến trình chia sẻ CPU với nhau để hoạt động đồng thời.</a:t>
            </a:r>
          </a:p>
        </p:txBody>
      </p:sp>
      <p:pic>
        <p:nvPicPr>
          <p:cNvPr id="4" name="~PP3047.WAV">
            <a:hlinkClick r:id="" action="ppaction://media"/>
          </p:cNvPr>
          <p:cNvPicPr>
            <a:picLocks noRot="1" noChangeAspect="1"/>
          </p:cNvPicPr>
          <p:nvPr>
            <a:wavAudioFile r:embed="rId2" name="~PP3047.WAV"/>
          </p:nvPr>
        </p:nvPicPr>
        <p:blipFill>
          <a:blip r:embed="rId4"/>
          <a:stretch>
            <a:fillRect/>
          </a:stretch>
        </p:blipFill>
        <p:spPr>
          <a:xfrm>
            <a:off x="8656638" y="6370638"/>
            <a:ext cx="304800" cy="304800"/>
          </a:xfrm>
          <a:prstGeom prst="rect">
            <a:avLst/>
          </a:prstGeom>
        </p:spPr>
      </p:pic>
      <p:sp>
        <p:nvSpPr>
          <p:cNvPr id="5" name="Date Placeholder 4"/>
          <p:cNvSpPr>
            <a:spLocks noGrp="1"/>
          </p:cNvSpPr>
          <p:nvPr>
            <p:ph type="dt" sz="half" idx="10"/>
          </p:nvPr>
        </p:nvSpPr>
        <p:spPr/>
        <p:txBody>
          <a:bodyPr/>
          <a:lstStyle/>
          <a:p>
            <a:fld id="{5013E2C9-60E7-494C-92AB-45CB446143A4}"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35</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272387">
                                            <p:txEl>
                                              <p:pRg st="0" end="0"/>
                                            </p:txEl>
                                          </p:spTgt>
                                        </p:tgtEl>
                                        <p:attrNameLst>
                                          <p:attrName>style.visibility</p:attrName>
                                        </p:attrNameLst>
                                      </p:cBhvr>
                                      <p:to>
                                        <p:strVal val="visible"/>
                                      </p:to>
                                    </p:set>
                                    <p:animEffect transition="in" filter="wipe(down)">
                                      <p:cBhvr>
                                        <p:cTn id="11" dur="580">
                                          <p:stCondLst>
                                            <p:cond delay="0"/>
                                          </p:stCondLst>
                                        </p:cTn>
                                        <p:tgtEl>
                                          <p:spTgt spid="272387">
                                            <p:txEl>
                                              <p:pRg st="0" end="0"/>
                                            </p:txEl>
                                          </p:spTgt>
                                        </p:tgtEl>
                                      </p:cBhvr>
                                    </p:animEffect>
                                    <p:anim calcmode="lin" valueType="num">
                                      <p:cBhvr>
                                        <p:cTn id="12" dur="1822" tmFilter="0,0; 0.14,0.36; 0.43,0.73; 0.71,0.91; 1.0,1.0">
                                          <p:stCondLst>
                                            <p:cond delay="0"/>
                                          </p:stCondLst>
                                        </p:cTn>
                                        <p:tgtEl>
                                          <p:spTgt spid="272387">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72387">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72387">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72387">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72387">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272387">
                                            <p:txEl>
                                              <p:pRg st="0" end="0"/>
                                            </p:txEl>
                                          </p:spTgt>
                                        </p:tgtEl>
                                      </p:cBhvr>
                                      <p:to x="100000" y="60000"/>
                                    </p:animScale>
                                    <p:animScale>
                                      <p:cBhvr>
                                        <p:cTn id="18" dur="166" decel="50000">
                                          <p:stCondLst>
                                            <p:cond delay="676"/>
                                          </p:stCondLst>
                                        </p:cTn>
                                        <p:tgtEl>
                                          <p:spTgt spid="272387">
                                            <p:txEl>
                                              <p:pRg st="0" end="0"/>
                                            </p:txEl>
                                          </p:spTgt>
                                        </p:tgtEl>
                                      </p:cBhvr>
                                      <p:to x="100000" y="100000"/>
                                    </p:animScale>
                                    <p:animScale>
                                      <p:cBhvr>
                                        <p:cTn id="19" dur="26">
                                          <p:stCondLst>
                                            <p:cond delay="1312"/>
                                          </p:stCondLst>
                                        </p:cTn>
                                        <p:tgtEl>
                                          <p:spTgt spid="272387">
                                            <p:txEl>
                                              <p:pRg st="0" end="0"/>
                                            </p:txEl>
                                          </p:spTgt>
                                        </p:tgtEl>
                                      </p:cBhvr>
                                      <p:to x="100000" y="80000"/>
                                    </p:animScale>
                                    <p:animScale>
                                      <p:cBhvr>
                                        <p:cTn id="20" dur="166" decel="50000">
                                          <p:stCondLst>
                                            <p:cond delay="1338"/>
                                          </p:stCondLst>
                                        </p:cTn>
                                        <p:tgtEl>
                                          <p:spTgt spid="272387">
                                            <p:txEl>
                                              <p:pRg st="0" end="0"/>
                                            </p:txEl>
                                          </p:spTgt>
                                        </p:tgtEl>
                                      </p:cBhvr>
                                      <p:to x="100000" y="100000"/>
                                    </p:animScale>
                                    <p:animScale>
                                      <p:cBhvr>
                                        <p:cTn id="21" dur="26">
                                          <p:stCondLst>
                                            <p:cond delay="1642"/>
                                          </p:stCondLst>
                                        </p:cTn>
                                        <p:tgtEl>
                                          <p:spTgt spid="272387">
                                            <p:txEl>
                                              <p:pRg st="0" end="0"/>
                                            </p:txEl>
                                          </p:spTgt>
                                        </p:tgtEl>
                                      </p:cBhvr>
                                      <p:to x="100000" y="90000"/>
                                    </p:animScale>
                                    <p:animScale>
                                      <p:cBhvr>
                                        <p:cTn id="22" dur="166" decel="50000">
                                          <p:stCondLst>
                                            <p:cond delay="1668"/>
                                          </p:stCondLst>
                                        </p:cTn>
                                        <p:tgtEl>
                                          <p:spTgt spid="272387">
                                            <p:txEl>
                                              <p:pRg st="0" end="0"/>
                                            </p:txEl>
                                          </p:spTgt>
                                        </p:tgtEl>
                                      </p:cBhvr>
                                      <p:to x="100000" y="100000"/>
                                    </p:animScale>
                                    <p:animScale>
                                      <p:cBhvr>
                                        <p:cTn id="23" dur="26">
                                          <p:stCondLst>
                                            <p:cond delay="1808"/>
                                          </p:stCondLst>
                                        </p:cTn>
                                        <p:tgtEl>
                                          <p:spTgt spid="272387">
                                            <p:txEl>
                                              <p:pRg st="0" end="0"/>
                                            </p:txEl>
                                          </p:spTgt>
                                        </p:tgtEl>
                                      </p:cBhvr>
                                      <p:to x="100000" y="95000"/>
                                    </p:animScale>
                                    <p:animScale>
                                      <p:cBhvr>
                                        <p:cTn id="24" dur="166" decel="50000">
                                          <p:stCondLst>
                                            <p:cond delay="1834"/>
                                          </p:stCondLst>
                                        </p:cTn>
                                        <p:tgtEl>
                                          <p:spTgt spid="272387">
                                            <p:txEl>
                                              <p:pRg st="0" end="0"/>
                                            </p:txEl>
                                          </p:spTgt>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272387">
                                            <p:txEl>
                                              <p:pRg st="1" end="1"/>
                                            </p:txEl>
                                          </p:spTgt>
                                        </p:tgtEl>
                                        <p:attrNameLst>
                                          <p:attrName>style.visibility</p:attrName>
                                        </p:attrNameLst>
                                      </p:cBhvr>
                                      <p:to>
                                        <p:strVal val="visible"/>
                                      </p:to>
                                    </p:set>
                                    <p:animEffect transition="in" filter="wipe(down)">
                                      <p:cBhvr>
                                        <p:cTn id="29" dur="580">
                                          <p:stCondLst>
                                            <p:cond delay="0"/>
                                          </p:stCondLst>
                                        </p:cTn>
                                        <p:tgtEl>
                                          <p:spTgt spid="272387">
                                            <p:txEl>
                                              <p:pRg st="1" end="1"/>
                                            </p:txEl>
                                          </p:spTgt>
                                        </p:tgtEl>
                                      </p:cBhvr>
                                    </p:animEffect>
                                    <p:anim calcmode="lin" valueType="num">
                                      <p:cBhvr>
                                        <p:cTn id="30" dur="1822" tmFilter="0,0; 0.14,0.36; 0.43,0.73; 0.71,0.91; 1.0,1.0">
                                          <p:stCondLst>
                                            <p:cond delay="0"/>
                                          </p:stCondLst>
                                        </p:cTn>
                                        <p:tgtEl>
                                          <p:spTgt spid="272387">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72387">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72387">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72387">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72387">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272387">
                                            <p:txEl>
                                              <p:pRg st="1" end="1"/>
                                            </p:txEl>
                                          </p:spTgt>
                                        </p:tgtEl>
                                      </p:cBhvr>
                                      <p:to x="100000" y="60000"/>
                                    </p:animScale>
                                    <p:animScale>
                                      <p:cBhvr>
                                        <p:cTn id="36" dur="166" decel="50000">
                                          <p:stCondLst>
                                            <p:cond delay="676"/>
                                          </p:stCondLst>
                                        </p:cTn>
                                        <p:tgtEl>
                                          <p:spTgt spid="272387">
                                            <p:txEl>
                                              <p:pRg st="1" end="1"/>
                                            </p:txEl>
                                          </p:spTgt>
                                        </p:tgtEl>
                                      </p:cBhvr>
                                      <p:to x="100000" y="100000"/>
                                    </p:animScale>
                                    <p:animScale>
                                      <p:cBhvr>
                                        <p:cTn id="37" dur="26">
                                          <p:stCondLst>
                                            <p:cond delay="1312"/>
                                          </p:stCondLst>
                                        </p:cTn>
                                        <p:tgtEl>
                                          <p:spTgt spid="272387">
                                            <p:txEl>
                                              <p:pRg st="1" end="1"/>
                                            </p:txEl>
                                          </p:spTgt>
                                        </p:tgtEl>
                                      </p:cBhvr>
                                      <p:to x="100000" y="80000"/>
                                    </p:animScale>
                                    <p:animScale>
                                      <p:cBhvr>
                                        <p:cTn id="38" dur="166" decel="50000">
                                          <p:stCondLst>
                                            <p:cond delay="1338"/>
                                          </p:stCondLst>
                                        </p:cTn>
                                        <p:tgtEl>
                                          <p:spTgt spid="272387">
                                            <p:txEl>
                                              <p:pRg st="1" end="1"/>
                                            </p:txEl>
                                          </p:spTgt>
                                        </p:tgtEl>
                                      </p:cBhvr>
                                      <p:to x="100000" y="100000"/>
                                    </p:animScale>
                                    <p:animScale>
                                      <p:cBhvr>
                                        <p:cTn id="39" dur="26">
                                          <p:stCondLst>
                                            <p:cond delay="1642"/>
                                          </p:stCondLst>
                                        </p:cTn>
                                        <p:tgtEl>
                                          <p:spTgt spid="272387">
                                            <p:txEl>
                                              <p:pRg st="1" end="1"/>
                                            </p:txEl>
                                          </p:spTgt>
                                        </p:tgtEl>
                                      </p:cBhvr>
                                      <p:to x="100000" y="90000"/>
                                    </p:animScale>
                                    <p:animScale>
                                      <p:cBhvr>
                                        <p:cTn id="40" dur="166" decel="50000">
                                          <p:stCondLst>
                                            <p:cond delay="1668"/>
                                          </p:stCondLst>
                                        </p:cTn>
                                        <p:tgtEl>
                                          <p:spTgt spid="272387">
                                            <p:txEl>
                                              <p:pRg st="1" end="1"/>
                                            </p:txEl>
                                          </p:spTgt>
                                        </p:tgtEl>
                                      </p:cBhvr>
                                      <p:to x="100000" y="100000"/>
                                    </p:animScale>
                                    <p:animScale>
                                      <p:cBhvr>
                                        <p:cTn id="41" dur="26">
                                          <p:stCondLst>
                                            <p:cond delay="1808"/>
                                          </p:stCondLst>
                                        </p:cTn>
                                        <p:tgtEl>
                                          <p:spTgt spid="272387">
                                            <p:txEl>
                                              <p:pRg st="1" end="1"/>
                                            </p:txEl>
                                          </p:spTgt>
                                        </p:tgtEl>
                                      </p:cBhvr>
                                      <p:to x="100000" y="95000"/>
                                    </p:animScale>
                                    <p:animScale>
                                      <p:cBhvr>
                                        <p:cTn id="42" dur="166" decel="50000">
                                          <p:stCondLst>
                                            <p:cond delay="1834"/>
                                          </p:stCondLst>
                                        </p:cTn>
                                        <p:tgtEl>
                                          <p:spTgt spid="27238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43" fill="hold" display="0">
                  <p:stCondLst>
                    <p:cond delay="indefinite"/>
                  </p:stCondLst>
                  <p:endCondLst>
                    <p:cond evt="onPrev" delay="0">
                      <p:tgtEl>
                        <p:sldTgt/>
                      </p:tgtEl>
                    </p:cond>
                    <p:cond evt="onStopAudio" delay="0">
                      <p:tgtEl>
                        <p:sldTgt/>
                      </p:tgtEl>
                    </p:cond>
                  </p:endCondLst>
                </p:cTn>
                <p:tgtEl>
                  <p:spTgt spid="4"/>
                </p:tgtEl>
              </p:cMediaNode>
            </p:audio>
          </p:childTnLst>
        </p:cTn>
      </p:par>
    </p:tnLst>
    <p:bldLst>
      <p:bldP spid="2723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950913" y="401638"/>
            <a:ext cx="7158037" cy="917575"/>
          </a:xfrm>
        </p:spPr>
        <p:txBody>
          <a:bodyPr/>
          <a:lstStyle/>
          <a:p>
            <a:pPr algn="ctr"/>
            <a:r>
              <a:rPr lang="en-US" sz="4800">
                <a:solidFill>
                  <a:srgbClr val="FF0000"/>
                </a:solidFill>
                <a:effectLst>
                  <a:outerShdw blurRad="38100" dist="38100" dir="2700000" algn="tl">
                    <a:srgbClr val="C0C0C0"/>
                  </a:outerShdw>
                </a:effectLst>
              </a:rPr>
              <a:t>Cấp phát bộ nhớ</a:t>
            </a:r>
          </a:p>
        </p:txBody>
      </p:sp>
      <p:sp>
        <p:nvSpPr>
          <p:cNvPr id="238595" name="Rectangle 3"/>
          <p:cNvSpPr>
            <a:spLocks noGrp="1" noChangeArrowheads="1"/>
          </p:cNvSpPr>
          <p:nvPr>
            <p:ph idx="1"/>
          </p:nvPr>
        </p:nvSpPr>
        <p:spPr>
          <a:xfrm>
            <a:off x="266700" y="1458913"/>
            <a:ext cx="8610600" cy="5399087"/>
          </a:xfrm>
        </p:spPr>
        <p:txBody>
          <a:bodyPr>
            <a:normAutofit fontScale="92500"/>
          </a:bodyPr>
          <a:lstStyle/>
          <a:p>
            <a:pPr marL="57150" indent="-57150">
              <a:buSzPct val="150000"/>
              <a:buFont typeface="Wingdings" pitchFamily="2" charset="2"/>
              <a:buChar char="§"/>
            </a:pPr>
            <a:r>
              <a:rPr lang="en-US" sz="2800">
                <a:solidFill>
                  <a:srgbClr val="FF0000"/>
                </a:solidFill>
                <a:effectLst>
                  <a:outerShdw blurRad="38100" dist="38100" dir="2700000" algn="tl">
                    <a:srgbClr val="C0C0C0"/>
                  </a:outerShdw>
                </a:effectLst>
              </a:rPr>
              <a:t> HT đa chương trình với phân khu cố định</a:t>
            </a:r>
          </a:p>
          <a:p>
            <a:pPr marL="57150" indent="-57150">
              <a:buSzPct val="150000"/>
              <a:buFont typeface="Wingdings" pitchFamily="2" charset="2"/>
              <a:buNone/>
            </a:pPr>
            <a:r>
              <a:rPr lang="en-US" sz="2800">
                <a:solidFill>
                  <a:srgbClr val="FF0000"/>
                </a:solidFill>
              </a:rPr>
              <a:t>	</a:t>
            </a:r>
            <a:r>
              <a:rPr lang="en-US" sz="2800">
                <a:effectLst>
                  <a:outerShdw blurRad="38100" dist="38100" dir="2700000" algn="tl">
                    <a:srgbClr val="C0C0C0"/>
                  </a:outerShdw>
                </a:effectLst>
              </a:rPr>
              <a:t>a) Tổ chức nhiều hàng đợi   </a:t>
            </a:r>
            <a:r>
              <a:rPr lang="en-US" sz="2800" smtClean="0">
                <a:effectLst>
                  <a:outerShdw blurRad="38100" dist="38100" dir="2700000" algn="tl">
                    <a:srgbClr val="C0C0C0"/>
                  </a:outerShdw>
                </a:effectLst>
              </a:rPr>
              <a:t>               </a:t>
            </a:r>
            <a:r>
              <a:rPr lang="en-US" sz="2800">
                <a:effectLst>
                  <a:outerShdw blurRad="38100" dist="38100" dir="2700000" algn="tl">
                    <a:srgbClr val="C0C0C0"/>
                  </a:outerShdw>
                </a:effectLst>
              </a:rPr>
              <a:t>b) Tổ chức 1 hàng đợi</a:t>
            </a:r>
          </a:p>
          <a:p>
            <a:pPr marL="57150" indent="-57150">
              <a:buSzPct val="150000"/>
              <a:buFont typeface="Wingdings" pitchFamily="2" charset="2"/>
              <a:buNone/>
            </a:pPr>
            <a:r>
              <a:rPr lang="en-US" sz="2800">
                <a:solidFill>
                  <a:srgbClr val="FF0000"/>
                </a:solidFill>
                <a:effectLst>
                  <a:outerShdw blurRad="38100" dist="38100" dir="2700000" algn="tl">
                    <a:srgbClr val="C0C0C0"/>
                  </a:outerShdw>
                </a:effectLst>
              </a:rPr>
              <a:t>		           </a:t>
            </a:r>
            <a:r>
              <a:rPr lang="en-US" sz="2800" smtClean="0">
                <a:solidFill>
                  <a:srgbClr val="FF0000"/>
                </a:solidFill>
                <a:effectLst>
                  <a:outerShdw blurRad="38100" dist="38100" dir="2700000" algn="tl">
                    <a:srgbClr val="C0C0C0"/>
                  </a:outerShdw>
                </a:effectLst>
              </a:rPr>
              <a:t>          </a:t>
            </a:r>
            <a:r>
              <a:rPr lang="en-US" sz="2800">
                <a:effectLst>
                  <a:outerShdw blurRad="38100" dist="38100" dir="2700000" algn="tl">
                    <a:srgbClr val="C0C0C0"/>
                  </a:outerShdw>
                </a:effectLst>
              </a:rPr>
              <a:t>OS				         </a:t>
            </a:r>
            <a:r>
              <a:rPr lang="en-US" sz="2800" smtClean="0">
                <a:effectLst>
                  <a:outerShdw blurRad="38100" dist="38100" dir="2700000" algn="tl">
                    <a:srgbClr val="C0C0C0"/>
                  </a:outerShdw>
                </a:effectLst>
              </a:rPr>
              <a:t>     </a:t>
            </a:r>
            <a:r>
              <a:rPr lang="en-US" sz="2800">
                <a:effectLst>
                  <a:outerShdw blurRad="38100" dist="38100" dir="2700000" algn="tl">
                    <a:srgbClr val="C0C0C0"/>
                  </a:outerShdw>
                </a:effectLst>
              </a:rPr>
              <a:t>OS</a:t>
            </a:r>
          </a:p>
          <a:p>
            <a:pPr marL="57150" indent="-57150">
              <a:spcBef>
                <a:spcPct val="0"/>
              </a:spcBef>
              <a:buSzPct val="150000"/>
              <a:buFont typeface="Wingdings" pitchFamily="2" charset="2"/>
              <a:buNone/>
            </a:pPr>
            <a:r>
              <a:rPr lang="en-US" sz="2800">
                <a:effectLst>
                  <a:outerShdw blurRad="38100" dist="38100" dir="2700000" algn="tl">
                    <a:srgbClr val="C0C0C0"/>
                  </a:outerShdw>
                </a:effectLst>
              </a:rPr>
              <a:t>                      </a:t>
            </a:r>
          </a:p>
          <a:p>
            <a:pPr marL="57150" indent="-57150">
              <a:spcBef>
                <a:spcPct val="0"/>
              </a:spcBef>
              <a:buSzPct val="150000"/>
              <a:buFont typeface="Wingdings" pitchFamily="2" charset="2"/>
              <a:buNone/>
            </a:pPr>
            <a:r>
              <a:rPr lang="en-US" sz="2800">
                <a:effectLst>
                  <a:outerShdw blurRad="38100" dist="38100" dir="2700000" algn="tl">
                    <a:srgbClr val="C0C0C0"/>
                  </a:outerShdw>
                </a:effectLst>
              </a:rPr>
              <a:t>      </a:t>
            </a:r>
            <a:r>
              <a:rPr lang="en-US" sz="2000">
                <a:effectLst>
                  <a:outerShdw blurRad="38100" dist="38100" dir="2700000" algn="tl">
                    <a:srgbClr val="C0C0C0"/>
                  </a:outerShdw>
                </a:effectLst>
              </a:rPr>
              <a:t>	                  </a:t>
            </a:r>
            <a:r>
              <a:rPr lang="en-US" sz="2000" smtClean="0">
                <a:effectLst>
                  <a:outerShdw blurRad="38100" dist="38100" dir="2700000" algn="tl">
                    <a:srgbClr val="C0C0C0"/>
                  </a:outerShdw>
                </a:effectLst>
              </a:rPr>
              <a:t>     </a:t>
            </a:r>
            <a:r>
              <a:rPr lang="en-US" sz="2400" smtClean="0">
                <a:effectLst>
                  <a:outerShdw blurRad="38100" dist="38100" dir="2700000" algn="tl">
                    <a:srgbClr val="C0C0C0"/>
                  </a:outerShdw>
                </a:effectLst>
              </a:rPr>
              <a:t>partition </a:t>
            </a:r>
            <a:r>
              <a:rPr lang="en-US" sz="2400">
                <a:effectLst>
                  <a:outerShdw blurRad="38100" dist="38100" dir="2700000" algn="tl">
                    <a:srgbClr val="C0C0C0"/>
                  </a:outerShdw>
                </a:effectLst>
              </a:rPr>
              <a:t>1			                 </a:t>
            </a:r>
            <a:r>
              <a:rPr lang="en-US" sz="2400" smtClean="0">
                <a:effectLst>
                  <a:outerShdw blurRad="38100" dist="38100" dir="2700000" algn="tl">
                    <a:srgbClr val="C0C0C0"/>
                  </a:outerShdw>
                </a:effectLst>
              </a:rPr>
              <a:t>       </a:t>
            </a:r>
            <a:r>
              <a:rPr lang="en-US" sz="2400">
                <a:effectLst>
                  <a:outerShdw blurRad="38100" dist="38100" dir="2700000" algn="tl">
                    <a:srgbClr val="C0C0C0"/>
                  </a:outerShdw>
                </a:effectLst>
              </a:rPr>
              <a:t>partition 1</a:t>
            </a:r>
          </a:p>
          <a:p>
            <a:pPr marL="57150" indent="-57150">
              <a:spcBef>
                <a:spcPct val="0"/>
              </a:spcBef>
              <a:buSzPct val="150000"/>
              <a:buFont typeface="Wingdings" pitchFamily="2" charset="2"/>
              <a:buNone/>
            </a:pPr>
            <a:endParaRPr lang="en-US" sz="2400">
              <a:effectLst>
                <a:outerShdw blurRad="38100" dist="38100" dir="2700000" algn="tl">
                  <a:srgbClr val="C0C0C0"/>
                </a:outerShdw>
              </a:effectLst>
            </a:endParaRPr>
          </a:p>
          <a:p>
            <a:pPr marL="57150" indent="-57150">
              <a:spcBef>
                <a:spcPct val="0"/>
              </a:spcBef>
              <a:buSzPct val="150000"/>
              <a:buFont typeface="Wingdings" pitchFamily="2" charset="2"/>
              <a:buNone/>
            </a:pPr>
            <a:r>
              <a:rPr lang="en-US" sz="2400">
                <a:effectLst>
                  <a:outerShdw blurRad="38100" dist="38100" dir="2700000" algn="tl">
                    <a:srgbClr val="C0C0C0"/>
                  </a:outerShdw>
                </a:effectLst>
              </a:rPr>
              <a:t>			</a:t>
            </a:r>
          </a:p>
          <a:p>
            <a:pPr marL="57150" indent="-57150">
              <a:spcBef>
                <a:spcPct val="0"/>
              </a:spcBef>
              <a:buSzPct val="150000"/>
              <a:buFont typeface="Wingdings" pitchFamily="2" charset="2"/>
              <a:buNone/>
            </a:pPr>
            <a:r>
              <a:rPr lang="en-US" sz="2400">
                <a:effectLst>
                  <a:outerShdw blurRad="38100" dist="38100" dir="2700000" algn="tl">
                    <a:srgbClr val="C0C0C0"/>
                  </a:outerShdw>
                </a:effectLst>
              </a:rPr>
              <a:t>                         </a:t>
            </a:r>
            <a:r>
              <a:rPr lang="en-US" sz="2400" smtClean="0">
                <a:effectLst>
                  <a:outerShdw blurRad="38100" dist="38100" dir="2700000" algn="tl">
                    <a:srgbClr val="C0C0C0"/>
                  </a:outerShdw>
                </a:effectLst>
              </a:rPr>
              <a:t>        </a:t>
            </a:r>
            <a:r>
              <a:rPr lang="en-US" sz="2400">
                <a:effectLst>
                  <a:outerShdw blurRad="38100" dist="38100" dir="2700000" algn="tl">
                    <a:srgbClr val="C0C0C0"/>
                  </a:outerShdw>
                </a:effectLst>
              </a:rPr>
              <a:t>partition 2                                         </a:t>
            </a:r>
            <a:r>
              <a:rPr lang="en-US" sz="2400" smtClean="0">
                <a:effectLst>
                  <a:outerShdw blurRad="38100" dist="38100" dir="2700000" algn="tl">
                    <a:srgbClr val="C0C0C0"/>
                  </a:outerShdw>
                </a:effectLst>
              </a:rPr>
              <a:t>           </a:t>
            </a:r>
            <a:r>
              <a:rPr lang="en-US" sz="2400">
                <a:effectLst>
                  <a:outerShdw blurRad="38100" dist="38100" dir="2700000" algn="tl">
                    <a:srgbClr val="C0C0C0"/>
                  </a:outerShdw>
                </a:effectLst>
              </a:rPr>
              <a:t>partition 2</a:t>
            </a:r>
          </a:p>
          <a:p>
            <a:pPr marL="57150" indent="-57150">
              <a:spcBef>
                <a:spcPct val="0"/>
              </a:spcBef>
              <a:buSzPct val="150000"/>
              <a:buFont typeface="Wingdings" pitchFamily="2" charset="2"/>
              <a:buNone/>
            </a:pPr>
            <a:endParaRPr lang="en-US" sz="2400">
              <a:effectLst>
                <a:outerShdw blurRad="38100" dist="38100" dir="2700000" algn="tl">
                  <a:srgbClr val="C0C0C0"/>
                </a:outerShdw>
              </a:effectLst>
            </a:endParaRPr>
          </a:p>
          <a:p>
            <a:pPr marL="57150" indent="-57150">
              <a:spcBef>
                <a:spcPct val="0"/>
              </a:spcBef>
              <a:buSzPct val="150000"/>
              <a:buFont typeface="Wingdings" pitchFamily="2" charset="2"/>
              <a:buNone/>
            </a:pPr>
            <a:endParaRPr lang="en-US" sz="2400">
              <a:effectLst>
                <a:outerShdw blurRad="38100" dist="38100" dir="2700000" algn="tl">
                  <a:srgbClr val="C0C0C0"/>
                </a:outerShdw>
              </a:effectLst>
            </a:endParaRPr>
          </a:p>
          <a:p>
            <a:pPr marL="57150" indent="-57150">
              <a:spcBef>
                <a:spcPct val="0"/>
              </a:spcBef>
              <a:buSzPct val="150000"/>
              <a:buFont typeface="Wingdings" pitchFamily="2" charset="2"/>
              <a:buNone/>
            </a:pPr>
            <a:r>
              <a:rPr lang="en-US">
                <a:effectLst>
                  <a:outerShdw blurRad="38100" dist="38100" dir="2700000" algn="tl">
                    <a:srgbClr val="C0C0C0"/>
                  </a:outerShdw>
                </a:effectLst>
              </a:rPr>
              <a:t>			  </a:t>
            </a:r>
            <a:r>
              <a:rPr lang="en-US" smtClean="0">
                <a:effectLst>
                  <a:outerShdw blurRad="38100" dist="38100" dir="2700000" algn="tl">
                    <a:srgbClr val="C0C0C0"/>
                  </a:outerShdw>
                </a:effectLst>
              </a:rPr>
              <a:t>   </a:t>
            </a:r>
            <a:r>
              <a:rPr lang="en-US" sz="2400">
                <a:effectLst>
                  <a:outerShdw blurRad="38100" dist="38100" dir="2700000" algn="tl">
                    <a:srgbClr val="C0C0C0"/>
                  </a:outerShdw>
                </a:effectLst>
              </a:rPr>
              <a:t>partition 3			                  </a:t>
            </a:r>
            <a:r>
              <a:rPr lang="en-US" sz="2400" smtClean="0">
                <a:effectLst>
                  <a:outerShdw blurRad="38100" dist="38100" dir="2700000" algn="tl">
                    <a:srgbClr val="C0C0C0"/>
                  </a:outerShdw>
                </a:effectLst>
              </a:rPr>
              <a:t>      </a:t>
            </a:r>
            <a:r>
              <a:rPr lang="en-US" sz="2400">
                <a:effectLst>
                  <a:outerShdw blurRad="38100" dist="38100" dir="2700000" algn="tl">
                    <a:srgbClr val="C0C0C0"/>
                  </a:outerShdw>
                </a:effectLst>
              </a:rPr>
              <a:t>partition 3</a:t>
            </a:r>
          </a:p>
          <a:p>
            <a:pPr marL="57150" indent="-57150">
              <a:buSzPct val="150000"/>
              <a:buFont typeface="Wingdings" pitchFamily="2" charset="2"/>
              <a:buNone/>
            </a:pPr>
            <a:r>
              <a:rPr lang="en-US" sz="2400">
                <a:solidFill>
                  <a:srgbClr val="FF0000"/>
                </a:solidFill>
                <a:effectLst>
                  <a:outerShdw blurRad="38100" dist="38100" dir="2700000" algn="tl">
                    <a:srgbClr val="C0C0C0"/>
                  </a:outerShdw>
                </a:effectLst>
              </a:rPr>
              <a:t>		  </a:t>
            </a:r>
            <a:endParaRPr lang="en-US">
              <a:solidFill>
                <a:srgbClr val="FF0000"/>
              </a:solidFill>
              <a:effectLst>
                <a:outerShdw blurRad="38100" dist="38100" dir="2700000" algn="tl">
                  <a:srgbClr val="C0C0C0"/>
                </a:outerShdw>
              </a:effectLst>
            </a:endParaRPr>
          </a:p>
        </p:txBody>
      </p:sp>
      <p:grpSp>
        <p:nvGrpSpPr>
          <p:cNvPr id="238627" name="Group 35"/>
          <p:cNvGrpSpPr>
            <a:grpSpLocks/>
          </p:cNvGrpSpPr>
          <p:nvPr/>
        </p:nvGrpSpPr>
        <p:grpSpPr bwMode="auto">
          <a:xfrm>
            <a:off x="54592" y="2483181"/>
            <a:ext cx="3925888" cy="3919538"/>
            <a:chOff x="384" y="1026"/>
            <a:chExt cx="2002" cy="2469"/>
          </a:xfrm>
        </p:grpSpPr>
        <p:sp>
          <p:nvSpPr>
            <p:cNvPr id="238596" name="Rectangle 4"/>
            <p:cNvSpPr>
              <a:spLocks noChangeArrowheads="1"/>
            </p:cNvSpPr>
            <p:nvPr/>
          </p:nvSpPr>
          <p:spPr bwMode="auto">
            <a:xfrm>
              <a:off x="384" y="2796"/>
              <a:ext cx="302" cy="311"/>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8597" name="Rectangle 5"/>
            <p:cNvSpPr>
              <a:spLocks noChangeArrowheads="1"/>
            </p:cNvSpPr>
            <p:nvPr/>
          </p:nvSpPr>
          <p:spPr bwMode="auto">
            <a:xfrm>
              <a:off x="813" y="2802"/>
              <a:ext cx="302" cy="311"/>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8598" name="Line 6"/>
            <p:cNvSpPr>
              <a:spLocks noChangeShapeType="1"/>
            </p:cNvSpPr>
            <p:nvPr/>
          </p:nvSpPr>
          <p:spPr bwMode="auto">
            <a:xfrm flipV="1">
              <a:off x="686" y="2942"/>
              <a:ext cx="119" cy="9"/>
            </a:xfrm>
            <a:prstGeom prst="line">
              <a:avLst/>
            </a:prstGeom>
            <a:noFill/>
            <a:ln w="9525">
              <a:solidFill>
                <a:schemeClr val="tx1"/>
              </a:solidFill>
              <a:round/>
              <a:headEnd/>
              <a:tailEnd/>
            </a:ln>
            <a:effectLst/>
          </p:spPr>
          <p:txBody>
            <a:bodyPr wrap="none"/>
            <a:lstStyle/>
            <a:p>
              <a:endParaRPr lang="en-US"/>
            </a:p>
          </p:txBody>
        </p:sp>
        <p:sp>
          <p:nvSpPr>
            <p:cNvPr id="238599" name="Rectangle 7"/>
            <p:cNvSpPr>
              <a:spLocks noChangeArrowheads="1"/>
            </p:cNvSpPr>
            <p:nvPr/>
          </p:nvSpPr>
          <p:spPr bwMode="auto">
            <a:xfrm>
              <a:off x="1251" y="2799"/>
              <a:ext cx="302" cy="311"/>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8600" name="Line 8"/>
            <p:cNvSpPr>
              <a:spLocks noChangeShapeType="1"/>
            </p:cNvSpPr>
            <p:nvPr/>
          </p:nvSpPr>
          <p:spPr bwMode="auto">
            <a:xfrm flipV="1">
              <a:off x="1115" y="2939"/>
              <a:ext cx="119" cy="9"/>
            </a:xfrm>
            <a:prstGeom prst="line">
              <a:avLst/>
            </a:prstGeom>
            <a:noFill/>
            <a:ln w="9525">
              <a:solidFill>
                <a:schemeClr val="tx1"/>
              </a:solidFill>
              <a:round/>
              <a:headEnd/>
              <a:tailEnd/>
            </a:ln>
            <a:effectLst/>
          </p:spPr>
          <p:txBody>
            <a:bodyPr wrap="none"/>
            <a:lstStyle/>
            <a:p>
              <a:endParaRPr lang="en-US"/>
            </a:p>
          </p:txBody>
        </p:sp>
        <p:sp>
          <p:nvSpPr>
            <p:cNvPr id="238601" name="Line 9"/>
            <p:cNvSpPr>
              <a:spLocks noChangeShapeType="1"/>
            </p:cNvSpPr>
            <p:nvPr/>
          </p:nvSpPr>
          <p:spPr bwMode="auto">
            <a:xfrm flipV="1">
              <a:off x="1547" y="2939"/>
              <a:ext cx="119" cy="9"/>
            </a:xfrm>
            <a:prstGeom prst="line">
              <a:avLst/>
            </a:prstGeom>
            <a:noFill/>
            <a:ln w="9525">
              <a:solidFill>
                <a:schemeClr val="tx1"/>
              </a:solidFill>
              <a:round/>
              <a:headEnd/>
              <a:tailEnd/>
            </a:ln>
            <a:effectLst/>
          </p:spPr>
          <p:txBody>
            <a:bodyPr wrap="none"/>
            <a:lstStyle/>
            <a:p>
              <a:endParaRPr lang="en-US"/>
            </a:p>
          </p:txBody>
        </p:sp>
        <p:sp>
          <p:nvSpPr>
            <p:cNvPr id="238602" name="Rectangle 10"/>
            <p:cNvSpPr>
              <a:spLocks noChangeArrowheads="1"/>
            </p:cNvSpPr>
            <p:nvPr/>
          </p:nvSpPr>
          <p:spPr bwMode="auto">
            <a:xfrm>
              <a:off x="1664" y="1026"/>
              <a:ext cx="722" cy="2469"/>
            </a:xfrm>
            <a:prstGeom prst="rect">
              <a:avLst/>
            </a:prstGeom>
            <a:noFill/>
            <a:ln w="9525">
              <a:solidFill>
                <a:schemeClr val="tx1"/>
              </a:solidFill>
              <a:miter lim="800000"/>
              <a:headEnd/>
              <a:tailEnd/>
            </a:ln>
            <a:effectLst/>
          </p:spPr>
          <p:txBody>
            <a:bodyPr wrap="none" anchor="ctr"/>
            <a:lstStyle/>
            <a:p>
              <a:endParaRPr lang="en-US"/>
            </a:p>
          </p:txBody>
        </p:sp>
        <p:sp>
          <p:nvSpPr>
            <p:cNvPr id="238611" name="Rectangle 19"/>
            <p:cNvSpPr>
              <a:spLocks noChangeArrowheads="1"/>
            </p:cNvSpPr>
            <p:nvPr/>
          </p:nvSpPr>
          <p:spPr bwMode="auto">
            <a:xfrm>
              <a:off x="804" y="1650"/>
              <a:ext cx="302" cy="311"/>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8612" name="Rectangle 20"/>
            <p:cNvSpPr>
              <a:spLocks noChangeArrowheads="1"/>
            </p:cNvSpPr>
            <p:nvPr/>
          </p:nvSpPr>
          <p:spPr bwMode="auto">
            <a:xfrm>
              <a:off x="1233" y="1656"/>
              <a:ext cx="302" cy="311"/>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8613" name="Line 21"/>
            <p:cNvSpPr>
              <a:spLocks noChangeShapeType="1"/>
            </p:cNvSpPr>
            <p:nvPr/>
          </p:nvSpPr>
          <p:spPr bwMode="auto">
            <a:xfrm flipV="1">
              <a:off x="1106" y="1796"/>
              <a:ext cx="119" cy="9"/>
            </a:xfrm>
            <a:prstGeom prst="line">
              <a:avLst/>
            </a:prstGeom>
            <a:noFill/>
            <a:ln w="9525">
              <a:solidFill>
                <a:schemeClr val="tx1"/>
              </a:solidFill>
              <a:round/>
              <a:headEnd/>
              <a:tailEnd/>
            </a:ln>
            <a:effectLst/>
          </p:spPr>
          <p:txBody>
            <a:bodyPr wrap="none"/>
            <a:lstStyle/>
            <a:p>
              <a:endParaRPr lang="en-US"/>
            </a:p>
          </p:txBody>
        </p:sp>
        <p:sp>
          <p:nvSpPr>
            <p:cNvPr id="238614" name="Line 22"/>
            <p:cNvSpPr>
              <a:spLocks noChangeShapeType="1"/>
            </p:cNvSpPr>
            <p:nvPr/>
          </p:nvSpPr>
          <p:spPr bwMode="auto">
            <a:xfrm flipV="1">
              <a:off x="1535" y="1793"/>
              <a:ext cx="119" cy="9"/>
            </a:xfrm>
            <a:prstGeom prst="line">
              <a:avLst/>
            </a:prstGeom>
            <a:noFill/>
            <a:ln w="9525">
              <a:solidFill>
                <a:schemeClr val="tx1"/>
              </a:solidFill>
              <a:round/>
              <a:headEnd/>
              <a:tailEnd/>
            </a:ln>
            <a:effectLst/>
          </p:spPr>
          <p:txBody>
            <a:bodyPr wrap="none"/>
            <a:lstStyle/>
            <a:p>
              <a:endParaRPr lang="en-US"/>
            </a:p>
          </p:txBody>
        </p:sp>
        <p:sp>
          <p:nvSpPr>
            <p:cNvPr id="238616" name="Line 24"/>
            <p:cNvSpPr>
              <a:spLocks noChangeShapeType="1"/>
            </p:cNvSpPr>
            <p:nvPr/>
          </p:nvSpPr>
          <p:spPr bwMode="auto">
            <a:xfrm>
              <a:off x="1664" y="1454"/>
              <a:ext cx="713" cy="9"/>
            </a:xfrm>
            <a:prstGeom prst="line">
              <a:avLst/>
            </a:prstGeom>
            <a:noFill/>
            <a:ln w="9525">
              <a:solidFill>
                <a:schemeClr val="tx1"/>
              </a:solidFill>
              <a:round/>
              <a:headEnd/>
              <a:tailEnd/>
            </a:ln>
            <a:effectLst/>
          </p:spPr>
          <p:txBody>
            <a:bodyPr wrap="none"/>
            <a:lstStyle/>
            <a:p>
              <a:endParaRPr lang="en-US"/>
            </a:p>
          </p:txBody>
        </p:sp>
        <p:sp>
          <p:nvSpPr>
            <p:cNvPr id="238617" name="Line 25"/>
            <p:cNvSpPr>
              <a:spLocks noChangeShapeType="1"/>
            </p:cNvSpPr>
            <p:nvPr/>
          </p:nvSpPr>
          <p:spPr bwMode="auto">
            <a:xfrm>
              <a:off x="1661" y="2153"/>
              <a:ext cx="713" cy="9"/>
            </a:xfrm>
            <a:prstGeom prst="line">
              <a:avLst/>
            </a:prstGeom>
            <a:noFill/>
            <a:ln w="9525">
              <a:solidFill>
                <a:schemeClr val="tx1"/>
              </a:solidFill>
              <a:round/>
              <a:headEnd/>
              <a:tailEnd/>
            </a:ln>
            <a:effectLst/>
          </p:spPr>
          <p:txBody>
            <a:bodyPr wrap="none"/>
            <a:lstStyle/>
            <a:p>
              <a:endParaRPr lang="en-US"/>
            </a:p>
          </p:txBody>
        </p:sp>
        <p:sp>
          <p:nvSpPr>
            <p:cNvPr id="238618" name="Line 26"/>
            <p:cNvSpPr>
              <a:spLocks noChangeShapeType="1"/>
            </p:cNvSpPr>
            <p:nvPr/>
          </p:nvSpPr>
          <p:spPr bwMode="auto">
            <a:xfrm>
              <a:off x="1667" y="2717"/>
              <a:ext cx="713" cy="9"/>
            </a:xfrm>
            <a:prstGeom prst="line">
              <a:avLst/>
            </a:prstGeom>
            <a:noFill/>
            <a:ln w="9525">
              <a:solidFill>
                <a:schemeClr val="tx1"/>
              </a:solidFill>
              <a:round/>
              <a:headEnd/>
              <a:tailEnd/>
            </a:ln>
            <a:effectLst/>
          </p:spPr>
          <p:txBody>
            <a:bodyPr wrap="none"/>
            <a:lstStyle/>
            <a:p>
              <a:endParaRPr lang="en-US"/>
            </a:p>
          </p:txBody>
        </p:sp>
      </p:grpSp>
      <p:grpSp>
        <p:nvGrpSpPr>
          <p:cNvPr id="238628" name="Group 36"/>
          <p:cNvGrpSpPr>
            <a:grpSpLocks/>
          </p:cNvGrpSpPr>
          <p:nvPr/>
        </p:nvGrpSpPr>
        <p:grpSpPr bwMode="auto">
          <a:xfrm>
            <a:off x="4367213" y="2476500"/>
            <a:ext cx="4406900" cy="3919538"/>
            <a:chOff x="2658" y="1032"/>
            <a:chExt cx="2308" cy="2469"/>
          </a:xfrm>
        </p:grpSpPr>
        <p:sp>
          <p:nvSpPr>
            <p:cNvPr id="238603" name="Rectangle 11"/>
            <p:cNvSpPr>
              <a:spLocks noChangeArrowheads="1"/>
            </p:cNvSpPr>
            <p:nvPr/>
          </p:nvSpPr>
          <p:spPr bwMode="auto">
            <a:xfrm>
              <a:off x="2658" y="2577"/>
              <a:ext cx="302" cy="311"/>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8604" name="Rectangle 12"/>
            <p:cNvSpPr>
              <a:spLocks noChangeArrowheads="1"/>
            </p:cNvSpPr>
            <p:nvPr/>
          </p:nvSpPr>
          <p:spPr bwMode="auto">
            <a:xfrm>
              <a:off x="3087" y="2583"/>
              <a:ext cx="302" cy="311"/>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8605" name="Line 13"/>
            <p:cNvSpPr>
              <a:spLocks noChangeShapeType="1"/>
            </p:cNvSpPr>
            <p:nvPr/>
          </p:nvSpPr>
          <p:spPr bwMode="auto">
            <a:xfrm flipV="1">
              <a:off x="2960" y="2723"/>
              <a:ext cx="119" cy="9"/>
            </a:xfrm>
            <a:prstGeom prst="line">
              <a:avLst/>
            </a:prstGeom>
            <a:noFill/>
            <a:ln w="9525">
              <a:solidFill>
                <a:schemeClr val="tx1"/>
              </a:solidFill>
              <a:round/>
              <a:headEnd/>
              <a:tailEnd/>
            </a:ln>
            <a:effectLst/>
          </p:spPr>
          <p:txBody>
            <a:bodyPr wrap="none"/>
            <a:lstStyle/>
            <a:p>
              <a:endParaRPr lang="en-US"/>
            </a:p>
          </p:txBody>
        </p:sp>
        <p:sp>
          <p:nvSpPr>
            <p:cNvPr id="238606" name="Rectangle 14"/>
            <p:cNvSpPr>
              <a:spLocks noChangeArrowheads="1"/>
            </p:cNvSpPr>
            <p:nvPr/>
          </p:nvSpPr>
          <p:spPr bwMode="auto">
            <a:xfrm>
              <a:off x="3525" y="2580"/>
              <a:ext cx="302" cy="311"/>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8607" name="Line 15"/>
            <p:cNvSpPr>
              <a:spLocks noChangeShapeType="1"/>
            </p:cNvSpPr>
            <p:nvPr/>
          </p:nvSpPr>
          <p:spPr bwMode="auto">
            <a:xfrm flipV="1">
              <a:off x="3389" y="2720"/>
              <a:ext cx="119" cy="9"/>
            </a:xfrm>
            <a:prstGeom prst="line">
              <a:avLst/>
            </a:prstGeom>
            <a:noFill/>
            <a:ln w="9525">
              <a:solidFill>
                <a:schemeClr val="tx1"/>
              </a:solidFill>
              <a:round/>
              <a:headEnd/>
              <a:tailEnd/>
            </a:ln>
            <a:effectLst/>
          </p:spPr>
          <p:txBody>
            <a:bodyPr wrap="none"/>
            <a:lstStyle/>
            <a:p>
              <a:endParaRPr lang="en-US"/>
            </a:p>
          </p:txBody>
        </p:sp>
        <p:sp>
          <p:nvSpPr>
            <p:cNvPr id="238609" name="Rectangle 17"/>
            <p:cNvSpPr>
              <a:spLocks noChangeArrowheads="1"/>
            </p:cNvSpPr>
            <p:nvPr/>
          </p:nvSpPr>
          <p:spPr bwMode="auto">
            <a:xfrm>
              <a:off x="4244" y="1032"/>
              <a:ext cx="722" cy="2469"/>
            </a:xfrm>
            <a:prstGeom prst="rect">
              <a:avLst/>
            </a:prstGeom>
            <a:noFill/>
            <a:ln w="9525">
              <a:solidFill>
                <a:schemeClr val="tx1"/>
              </a:solidFill>
              <a:miter lim="800000"/>
              <a:headEnd/>
              <a:tailEnd/>
            </a:ln>
            <a:effectLst/>
          </p:spPr>
          <p:txBody>
            <a:bodyPr wrap="none" anchor="ctr"/>
            <a:lstStyle/>
            <a:p>
              <a:endParaRPr lang="en-US"/>
            </a:p>
          </p:txBody>
        </p:sp>
        <p:sp>
          <p:nvSpPr>
            <p:cNvPr id="238619" name="Line 27"/>
            <p:cNvSpPr>
              <a:spLocks noChangeShapeType="1"/>
            </p:cNvSpPr>
            <p:nvPr/>
          </p:nvSpPr>
          <p:spPr bwMode="auto">
            <a:xfrm>
              <a:off x="4244" y="1451"/>
              <a:ext cx="713" cy="9"/>
            </a:xfrm>
            <a:prstGeom prst="line">
              <a:avLst/>
            </a:prstGeom>
            <a:noFill/>
            <a:ln w="9525">
              <a:solidFill>
                <a:schemeClr val="tx1"/>
              </a:solidFill>
              <a:round/>
              <a:headEnd/>
              <a:tailEnd/>
            </a:ln>
            <a:effectLst/>
          </p:spPr>
          <p:txBody>
            <a:bodyPr wrap="none"/>
            <a:lstStyle/>
            <a:p>
              <a:endParaRPr lang="en-US"/>
            </a:p>
          </p:txBody>
        </p:sp>
        <p:sp>
          <p:nvSpPr>
            <p:cNvPr id="238620" name="Line 28"/>
            <p:cNvSpPr>
              <a:spLocks noChangeShapeType="1"/>
            </p:cNvSpPr>
            <p:nvPr/>
          </p:nvSpPr>
          <p:spPr bwMode="auto">
            <a:xfrm>
              <a:off x="4241" y="2150"/>
              <a:ext cx="713" cy="9"/>
            </a:xfrm>
            <a:prstGeom prst="line">
              <a:avLst/>
            </a:prstGeom>
            <a:noFill/>
            <a:ln w="9525">
              <a:solidFill>
                <a:schemeClr val="tx1"/>
              </a:solidFill>
              <a:round/>
              <a:headEnd/>
              <a:tailEnd/>
            </a:ln>
            <a:effectLst/>
          </p:spPr>
          <p:txBody>
            <a:bodyPr wrap="none"/>
            <a:lstStyle/>
            <a:p>
              <a:endParaRPr lang="en-US"/>
            </a:p>
          </p:txBody>
        </p:sp>
        <p:sp>
          <p:nvSpPr>
            <p:cNvPr id="238621" name="Line 29"/>
            <p:cNvSpPr>
              <a:spLocks noChangeShapeType="1"/>
            </p:cNvSpPr>
            <p:nvPr/>
          </p:nvSpPr>
          <p:spPr bwMode="auto">
            <a:xfrm>
              <a:off x="4247" y="2714"/>
              <a:ext cx="713" cy="9"/>
            </a:xfrm>
            <a:prstGeom prst="line">
              <a:avLst/>
            </a:prstGeom>
            <a:noFill/>
            <a:ln w="9525">
              <a:solidFill>
                <a:schemeClr val="tx1"/>
              </a:solidFill>
              <a:round/>
              <a:headEnd/>
              <a:tailEnd/>
            </a:ln>
            <a:effectLst/>
          </p:spPr>
          <p:txBody>
            <a:bodyPr wrap="none"/>
            <a:lstStyle/>
            <a:p>
              <a:endParaRPr lang="en-US"/>
            </a:p>
          </p:txBody>
        </p:sp>
        <p:sp>
          <p:nvSpPr>
            <p:cNvPr id="238622" name="Line 30"/>
            <p:cNvSpPr>
              <a:spLocks noChangeShapeType="1"/>
            </p:cNvSpPr>
            <p:nvPr/>
          </p:nvSpPr>
          <p:spPr bwMode="auto">
            <a:xfrm flipV="1">
              <a:off x="3831" y="2379"/>
              <a:ext cx="410" cy="338"/>
            </a:xfrm>
            <a:prstGeom prst="line">
              <a:avLst/>
            </a:prstGeom>
            <a:noFill/>
            <a:ln w="9525">
              <a:solidFill>
                <a:schemeClr val="tx1"/>
              </a:solidFill>
              <a:round/>
              <a:headEnd/>
              <a:tailEnd/>
            </a:ln>
            <a:effectLst/>
          </p:spPr>
          <p:txBody>
            <a:bodyPr wrap="none"/>
            <a:lstStyle/>
            <a:p>
              <a:endParaRPr lang="en-US"/>
            </a:p>
          </p:txBody>
        </p:sp>
        <p:sp>
          <p:nvSpPr>
            <p:cNvPr id="238623" name="Line 31"/>
            <p:cNvSpPr>
              <a:spLocks noChangeShapeType="1"/>
            </p:cNvSpPr>
            <p:nvPr/>
          </p:nvSpPr>
          <p:spPr bwMode="auto">
            <a:xfrm flipV="1">
              <a:off x="3840" y="1739"/>
              <a:ext cx="393" cy="969"/>
            </a:xfrm>
            <a:prstGeom prst="line">
              <a:avLst/>
            </a:prstGeom>
            <a:noFill/>
            <a:ln w="9525">
              <a:solidFill>
                <a:schemeClr val="tx1"/>
              </a:solidFill>
              <a:round/>
              <a:headEnd/>
              <a:tailEnd/>
            </a:ln>
            <a:effectLst/>
          </p:spPr>
          <p:txBody>
            <a:bodyPr wrap="none"/>
            <a:lstStyle/>
            <a:p>
              <a:endParaRPr lang="en-US"/>
            </a:p>
          </p:txBody>
        </p:sp>
        <p:sp>
          <p:nvSpPr>
            <p:cNvPr id="238624" name="Line 32"/>
            <p:cNvSpPr>
              <a:spLocks noChangeShapeType="1"/>
            </p:cNvSpPr>
            <p:nvPr/>
          </p:nvSpPr>
          <p:spPr bwMode="auto">
            <a:xfrm>
              <a:off x="3831" y="2717"/>
              <a:ext cx="411" cy="274"/>
            </a:xfrm>
            <a:prstGeom prst="line">
              <a:avLst/>
            </a:prstGeom>
            <a:noFill/>
            <a:ln w="9525">
              <a:solidFill>
                <a:schemeClr val="tx1"/>
              </a:solidFill>
              <a:round/>
              <a:headEnd/>
              <a:tailEnd/>
            </a:ln>
            <a:effectLst/>
          </p:spPr>
          <p:txBody>
            <a:bodyPr wrap="none"/>
            <a:lstStyle/>
            <a:p>
              <a:endParaRPr lang="en-US"/>
            </a:p>
          </p:txBody>
        </p:sp>
      </p:grpSp>
      <p:sp>
        <p:nvSpPr>
          <p:cNvPr id="33" name="Date Placeholder 32"/>
          <p:cNvSpPr>
            <a:spLocks noGrp="1"/>
          </p:cNvSpPr>
          <p:nvPr>
            <p:ph type="dt" sz="half" idx="10"/>
          </p:nvPr>
        </p:nvSpPr>
        <p:spPr/>
        <p:txBody>
          <a:bodyPr/>
          <a:lstStyle/>
          <a:p>
            <a:fld id="{012CB90A-054B-45B9-8C6E-E01A49223C9E}" type="datetime1">
              <a:rPr lang="en-US" smtClean="0"/>
              <a:pPr/>
              <a:t>3/15/2021</a:t>
            </a:fld>
            <a:endParaRPr lang="en-US"/>
          </a:p>
        </p:txBody>
      </p:sp>
      <p:sp>
        <p:nvSpPr>
          <p:cNvPr id="34" name="Slide Number Placeholder 33"/>
          <p:cNvSpPr>
            <a:spLocks noGrp="1"/>
          </p:cNvSpPr>
          <p:nvPr>
            <p:ph type="sldNum" sz="quarter" idx="12"/>
          </p:nvPr>
        </p:nvSpPr>
        <p:spPr/>
        <p:txBody>
          <a:bodyPr/>
          <a:lstStyle/>
          <a:p>
            <a:fld id="{7BDA1C0B-FD3B-48EA-ABAE-F01B7855F6C0}"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931863" y="327546"/>
            <a:ext cx="7158037" cy="750627"/>
          </a:xfrm>
        </p:spPr>
        <p:txBody>
          <a:bodyPr>
            <a:normAutofit fontScale="90000"/>
          </a:bodyPr>
          <a:lstStyle/>
          <a:p>
            <a:pPr algn="ctr"/>
            <a:r>
              <a:rPr lang="en-US" sz="4800">
                <a:solidFill>
                  <a:srgbClr val="FF0000"/>
                </a:solidFill>
                <a:effectLst>
                  <a:outerShdw blurRad="38100" dist="38100" dir="2700000" algn="tl">
                    <a:srgbClr val="C0C0C0"/>
                  </a:outerShdw>
                </a:effectLst>
              </a:rPr>
              <a:t>Cấp phát bộ nhớ</a:t>
            </a:r>
          </a:p>
        </p:txBody>
      </p:sp>
      <p:sp>
        <p:nvSpPr>
          <p:cNvPr id="240643" name="Rectangle 3"/>
          <p:cNvSpPr>
            <a:spLocks noGrp="1" noChangeArrowheads="1"/>
          </p:cNvSpPr>
          <p:nvPr>
            <p:ph idx="1"/>
          </p:nvPr>
        </p:nvSpPr>
        <p:spPr>
          <a:xfrm>
            <a:off x="552450" y="1337481"/>
            <a:ext cx="8134350" cy="4503761"/>
          </a:xfrm>
        </p:spPr>
        <p:txBody>
          <a:bodyPr/>
          <a:lstStyle/>
          <a:p>
            <a:pPr marL="0" indent="0" algn="just">
              <a:buSzPct val="150000"/>
              <a:buFontTx/>
              <a:buChar char="•"/>
            </a:pPr>
            <a:r>
              <a:rPr lang="en-US">
                <a:effectLst>
                  <a:outerShdw blurRad="38100" dist="38100" dir="2700000" algn="tl">
                    <a:srgbClr val="C0C0C0"/>
                  </a:outerShdw>
                </a:effectLst>
              </a:rPr>
              <a:t> Bộ nhớ được chia thành nhiều phân khu có kích thước cố định. Mỗi phân khu có thể chứa một tiến trình. </a:t>
            </a:r>
          </a:p>
          <a:p>
            <a:pPr marL="0" indent="0" algn="just">
              <a:buSzPct val="150000"/>
              <a:buFontTx/>
              <a:buChar char="•"/>
            </a:pPr>
            <a:r>
              <a:rPr lang="en-US">
                <a:effectLst>
                  <a:outerShdw blurRad="38100" dist="38100" dir="2700000" algn="tl">
                    <a:srgbClr val="C0C0C0"/>
                  </a:outerShdw>
                </a:effectLst>
              </a:rPr>
              <a:t> Khi một phân khu trống, một tiến trình được chọn từ hàng đợi vào để nạp vào đó. Khi tiến trình kết thúc, phân khu được thu hồi dành cho một tiến trình khác. </a:t>
            </a:r>
          </a:p>
        </p:txBody>
      </p:sp>
      <p:sp>
        <p:nvSpPr>
          <p:cNvPr id="5" name="Date Placeholder 4"/>
          <p:cNvSpPr>
            <a:spLocks noGrp="1"/>
          </p:cNvSpPr>
          <p:nvPr>
            <p:ph type="dt" sz="half" idx="10"/>
          </p:nvPr>
        </p:nvSpPr>
        <p:spPr/>
        <p:txBody>
          <a:bodyPr/>
          <a:lstStyle/>
          <a:p>
            <a:fld id="{B35C02B3-E204-4C53-8A2E-8274BFD305E9}"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37</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wipe(down)">
                                      <p:cBhvr>
                                        <p:cTn id="7" dur="580">
                                          <p:stCondLst>
                                            <p:cond delay="0"/>
                                          </p:stCondLst>
                                        </p:cTn>
                                        <p:tgtEl>
                                          <p:spTgt spid="240643">
                                            <p:txEl>
                                              <p:pRg st="0" end="0"/>
                                            </p:txEl>
                                          </p:spTgt>
                                        </p:tgtEl>
                                      </p:cBhvr>
                                    </p:animEffect>
                                    <p:anim calcmode="lin" valueType="num">
                                      <p:cBhvr>
                                        <p:cTn id="8" dur="1822" tmFilter="0,0; 0.14,0.36; 0.43,0.73; 0.71,0.91; 1.0,1.0">
                                          <p:stCondLst>
                                            <p:cond delay="0"/>
                                          </p:stCondLst>
                                        </p:cTn>
                                        <p:tgtEl>
                                          <p:spTgt spid="24064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064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064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064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064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40643">
                                            <p:txEl>
                                              <p:pRg st="0" end="0"/>
                                            </p:txEl>
                                          </p:spTgt>
                                        </p:tgtEl>
                                      </p:cBhvr>
                                      <p:to x="100000" y="60000"/>
                                    </p:animScale>
                                    <p:animScale>
                                      <p:cBhvr>
                                        <p:cTn id="14" dur="166" decel="50000">
                                          <p:stCondLst>
                                            <p:cond delay="676"/>
                                          </p:stCondLst>
                                        </p:cTn>
                                        <p:tgtEl>
                                          <p:spTgt spid="240643">
                                            <p:txEl>
                                              <p:pRg st="0" end="0"/>
                                            </p:txEl>
                                          </p:spTgt>
                                        </p:tgtEl>
                                      </p:cBhvr>
                                      <p:to x="100000" y="100000"/>
                                    </p:animScale>
                                    <p:animScale>
                                      <p:cBhvr>
                                        <p:cTn id="15" dur="26">
                                          <p:stCondLst>
                                            <p:cond delay="1312"/>
                                          </p:stCondLst>
                                        </p:cTn>
                                        <p:tgtEl>
                                          <p:spTgt spid="240643">
                                            <p:txEl>
                                              <p:pRg st="0" end="0"/>
                                            </p:txEl>
                                          </p:spTgt>
                                        </p:tgtEl>
                                      </p:cBhvr>
                                      <p:to x="100000" y="80000"/>
                                    </p:animScale>
                                    <p:animScale>
                                      <p:cBhvr>
                                        <p:cTn id="16" dur="166" decel="50000">
                                          <p:stCondLst>
                                            <p:cond delay="1338"/>
                                          </p:stCondLst>
                                        </p:cTn>
                                        <p:tgtEl>
                                          <p:spTgt spid="240643">
                                            <p:txEl>
                                              <p:pRg st="0" end="0"/>
                                            </p:txEl>
                                          </p:spTgt>
                                        </p:tgtEl>
                                      </p:cBhvr>
                                      <p:to x="100000" y="100000"/>
                                    </p:animScale>
                                    <p:animScale>
                                      <p:cBhvr>
                                        <p:cTn id="17" dur="26">
                                          <p:stCondLst>
                                            <p:cond delay="1642"/>
                                          </p:stCondLst>
                                        </p:cTn>
                                        <p:tgtEl>
                                          <p:spTgt spid="240643">
                                            <p:txEl>
                                              <p:pRg st="0" end="0"/>
                                            </p:txEl>
                                          </p:spTgt>
                                        </p:tgtEl>
                                      </p:cBhvr>
                                      <p:to x="100000" y="90000"/>
                                    </p:animScale>
                                    <p:animScale>
                                      <p:cBhvr>
                                        <p:cTn id="18" dur="166" decel="50000">
                                          <p:stCondLst>
                                            <p:cond delay="1668"/>
                                          </p:stCondLst>
                                        </p:cTn>
                                        <p:tgtEl>
                                          <p:spTgt spid="240643">
                                            <p:txEl>
                                              <p:pRg st="0" end="0"/>
                                            </p:txEl>
                                          </p:spTgt>
                                        </p:tgtEl>
                                      </p:cBhvr>
                                      <p:to x="100000" y="100000"/>
                                    </p:animScale>
                                    <p:animScale>
                                      <p:cBhvr>
                                        <p:cTn id="19" dur="26">
                                          <p:stCondLst>
                                            <p:cond delay="1808"/>
                                          </p:stCondLst>
                                        </p:cTn>
                                        <p:tgtEl>
                                          <p:spTgt spid="240643">
                                            <p:txEl>
                                              <p:pRg st="0" end="0"/>
                                            </p:txEl>
                                          </p:spTgt>
                                        </p:tgtEl>
                                      </p:cBhvr>
                                      <p:to x="100000" y="95000"/>
                                    </p:animScale>
                                    <p:animScale>
                                      <p:cBhvr>
                                        <p:cTn id="20" dur="166" decel="50000">
                                          <p:stCondLst>
                                            <p:cond delay="1834"/>
                                          </p:stCondLst>
                                        </p:cTn>
                                        <p:tgtEl>
                                          <p:spTgt spid="24064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40643">
                                            <p:txEl>
                                              <p:pRg st="1" end="1"/>
                                            </p:txEl>
                                          </p:spTgt>
                                        </p:tgtEl>
                                        <p:attrNameLst>
                                          <p:attrName>style.visibility</p:attrName>
                                        </p:attrNameLst>
                                      </p:cBhvr>
                                      <p:to>
                                        <p:strVal val="visible"/>
                                      </p:to>
                                    </p:set>
                                    <p:animEffect transition="in" filter="wipe(down)">
                                      <p:cBhvr>
                                        <p:cTn id="25" dur="580">
                                          <p:stCondLst>
                                            <p:cond delay="0"/>
                                          </p:stCondLst>
                                        </p:cTn>
                                        <p:tgtEl>
                                          <p:spTgt spid="240643">
                                            <p:txEl>
                                              <p:pRg st="1" end="1"/>
                                            </p:txEl>
                                          </p:spTgt>
                                        </p:tgtEl>
                                      </p:cBhvr>
                                    </p:animEffect>
                                    <p:anim calcmode="lin" valueType="num">
                                      <p:cBhvr>
                                        <p:cTn id="26" dur="1822" tmFilter="0,0; 0.14,0.36; 0.43,0.73; 0.71,0.91; 1.0,1.0">
                                          <p:stCondLst>
                                            <p:cond delay="0"/>
                                          </p:stCondLst>
                                        </p:cTn>
                                        <p:tgtEl>
                                          <p:spTgt spid="24064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4064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4064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4064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4064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40643">
                                            <p:txEl>
                                              <p:pRg st="1" end="1"/>
                                            </p:txEl>
                                          </p:spTgt>
                                        </p:tgtEl>
                                      </p:cBhvr>
                                      <p:to x="100000" y="60000"/>
                                    </p:animScale>
                                    <p:animScale>
                                      <p:cBhvr>
                                        <p:cTn id="32" dur="166" decel="50000">
                                          <p:stCondLst>
                                            <p:cond delay="676"/>
                                          </p:stCondLst>
                                        </p:cTn>
                                        <p:tgtEl>
                                          <p:spTgt spid="240643">
                                            <p:txEl>
                                              <p:pRg st="1" end="1"/>
                                            </p:txEl>
                                          </p:spTgt>
                                        </p:tgtEl>
                                      </p:cBhvr>
                                      <p:to x="100000" y="100000"/>
                                    </p:animScale>
                                    <p:animScale>
                                      <p:cBhvr>
                                        <p:cTn id="33" dur="26">
                                          <p:stCondLst>
                                            <p:cond delay="1312"/>
                                          </p:stCondLst>
                                        </p:cTn>
                                        <p:tgtEl>
                                          <p:spTgt spid="240643">
                                            <p:txEl>
                                              <p:pRg st="1" end="1"/>
                                            </p:txEl>
                                          </p:spTgt>
                                        </p:tgtEl>
                                      </p:cBhvr>
                                      <p:to x="100000" y="80000"/>
                                    </p:animScale>
                                    <p:animScale>
                                      <p:cBhvr>
                                        <p:cTn id="34" dur="166" decel="50000">
                                          <p:stCondLst>
                                            <p:cond delay="1338"/>
                                          </p:stCondLst>
                                        </p:cTn>
                                        <p:tgtEl>
                                          <p:spTgt spid="240643">
                                            <p:txEl>
                                              <p:pRg st="1" end="1"/>
                                            </p:txEl>
                                          </p:spTgt>
                                        </p:tgtEl>
                                      </p:cBhvr>
                                      <p:to x="100000" y="100000"/>
                                    </p:animScale>
                                    <p:animScale>
                                      <p:cBhvr>
                                        <p:cTn id="35" dur="26">
                                          <p:stCondLst>
                                            <p:cond delay="1642"/>
                                          </p:stCondLst>
                                        </p:cTn>
                                        <p:tgtEl>
                                          <p:spTgt spid="240643">
                                            <p:txEl>
                                              <p:pRg st="1" end="1"/>
                                            </p:txEl>
                                          </p:spTgt>
                                        </p:tgtEl>
                                      </p:cBhvr>
                                      <p:to x="100000" y="90000"/>
                                    </p:animScale>
                                    <p:animScale>
                                      <p:cBhvr>
                                        <p:cTn id="36" dur="166" decel="50000">
                                          <p:stCondLst>
                                            <p:cond delay="1668"/>
                                          </p:stCondLst>
                                        </p:cTn>
                                        <p:tgtEl>
                                          <p:spTgt spid="240643">
                                            <p:txEl>
                                              <p:pRg st="1" end="1"/>
                                            </p:txEl>
                                          </p:spTgt>
                                        </p:tgtEl>
                                      </p:cBhvr>
                                      <p:to x="100000" y="100000"/>
                                    </p:animScale>
                                    <p:animScale>
                                      <p:cBhvr>
                                        <p:cTn id="37" dur="26">
                                          <p:stCondLst>
                                            <p:cond delay="1808"/>
                                          </p:stCondLst>
                                        </p:cTn>
                                        <p:tgtEl>
                                          <p:spTgt spid="240643">
                                            <p:txEl>
                                              <p:pRg st="1" end="1"/>
                                            </p:txEl>
                                          </p:spTgt>
                                        </p:tgtEl>
                                      </p:cBhvr>
                                      <p:to x="100000" y="95000"/>
                                    </p:animScale>
                                    <p:animScale>
                                      <p:cBhvr>
                                        <p:cTn id="38" dur="166" decel="50000">
                                          <p:stCondLst>
                                            <p:cond delay="1834"/>
                                          </p:stCondLst>
                                        </p:cTn>
                                        <p:tgtEl>
                                          <p:spTgt spid="24064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931863" y="150126"/>
            <a:ext cx="7158037" cy="777922"/>
          </a:xfrm>
        </p:spPr>
        <p:txBody>
          <a:bodyPr>
            <a:normAutofit fontScale="90000"/>
          </a:bodyPr>
          <a:lstStyle/>
          <a:p>
            <a:pPr algn="ctr"/>
            <a:r>
              <a:rPr lang="en-US" sz="4800">
                <a:solidFill>
                  <a:srgbClr val="FF0000"/>
                </a:solidFill>
                <a:effectLst>
                  <a:outerShdw blurRad="38100" dist="38100" dir="2700000" algn="tl">
                    <a:srgbClr val="C0C0C0"/>
                  </a:outerShdw>
                </a:effectLst>
              </a:rPr>
              <a:t>Cấp phát bộ nhớ</a:t>
            </a:r>
          </a:p>
        </p:txBody>
      </p:sp>
      <p:sp>
        <p:nvSpPr>
          <p:cNvPr id="273411" name="Rectangle 3"/>
          <p:cNvSpPr>
            <a:spLocks noGrp="1" noChangeArrowheads="1"/>
          </p:cNvSpPr>
          <p:nvPr>
            <p:ph idx="1"/>
          </p:nvPr>
        </p:nvSpPr>
        <p:spPr>
          <a:xfrm>
            <a:off x="327546" y="1187356"/>
            <a:ext cx="8481492" cy="4926842"/>
          </a:xfrm>
        </p:spPr>
        <p:txBody>
          <a:bodyPr/>
          <a:lstStyle/>
          <a:p>
            <a:pPr marL="0" indent="0" algn="just">
              <a:buSzPct val="150000"/>
              <a:buFontTx/>
              <a:buChar char="•"/>
            </a:pPr>
            <a:r>
              <a:rPr lang="en-US">
                <a:effectLst>
                  <a:outerShdw blurRad="38100" dist="38100" dir="2700000" algn="tl">
                    <a:srgbClr val="C0C0C0"/>
                  </a:outerShdw>
                </a:effectLst>
              </a:rPr>
              <a:t> Có 2 cách tổ chức hàng đợi:</a:t>
            </a:r>
          </a:p>
          <a:p>
            <a:pPr marL="0" indent="0" algn="just">
              <a:buSzPct val="150000"/>
              <a:buFontTx/>
              <a:buNone/>
            </a:pPr>
            <a:r>
              <a:rPr lang="en-US" smtClean="0">
                <a:effectLst>
                  <a:outerShdw blurRad="38100" dist="38100" dir="2700000" algn="tl">
                    <a:srgbClr val="C0C0C0"/>
                  </a:outerShdw>
                </a:effectLst>
              </a:rPr>
              <a:t>(1). </a:t>
            </a:r>
            <a:r>
              <a:rPr lang="en-US">
                <a:effectLst>
                  <a:outerShdw blurRad="38100" dist="38100" dir="2700000" algn="tl">
                    <a:srgbClr val="C0C0C0"/>
                  </a:outerShdw>
                </a:effectLst>
              </a:rPr>
              <a:t>Tổ chức nhiều hàng đợi: </a:t>
            </a:r>
            <a:endParaRPr lang="en-US" smtClean="0">
              <a:effectLst>
                <a:outerShdw blurRad="38100" dist="38100" dir="2700000" algn="tl">
                  <a:srgbClr val="C0C0C0"/>
                </a:outerShdw>
              </a:effectLst>
            </a:endParaRPr>
          </a:p>
          <a:p>
            <a:pPr marL="0" indent="0" algn="just">
              <a:buSzPct val="150000"/>
              <a:buFontTx/>
              <a:buNone/>
            </a:pPr>
            <a:r>
              <a:rPr lang="en-US" smtClean="0">
                <a:effectLst>
                  <a:outerShdw blurRad="38100" dist="38100" dir="2700000" algn="tl">
                    <a:srgbClr val="C0C0C0"/>
                  </a:outerShdw>
                </a:effectLst>
              </a:rPr>
              <a:t>+ Mỗi </a:t>
            </a:r>
            <a:r>
              <a:rPr lang="en-US">
                <a:effectLst>
                  <a:outerShdw blurRad="38100" dist="38100" dir="2700000" algn="tl">
                    <a:srgbClr val="C0C0C0"/>
                  </a:outerShdw>
                </a:effectLst>
              </a:rPr>
              <a:t>phân khu có một hàng đợi, khi một tiến trình mới được tạo, nó được đưa vào hàng đợi của phân khu có kích thước nhỏ nhất có thể chứa vừa tiến trình. </a:t>
            </a:r>
            <a:endParaRPr lang="en-US" smtClean="0">
              <a:effectLst>
                <a:outerShdw blurRad="38100" dist="38100" dir="2700000" algn="tl">
                  <a:srgbClr val="C0C0C0"/>
                </a:outerShdw>
              </a:effectLst>
            </a:endParaRPr>
          </a:p>
          <a:p>
            <a:pPr marL="0" indent="0" algn="just">
              <a:buSzPct val="150000"/>
              <a:buFontTx/>
              <a:buNone/>
            </a:pPr>
            <a:r>
              <a:rPr lang="en-US" smtClean="0">
                <a:effectLst>
                  <a:outerShdw blurRad="38100" dist="38100" dir="2700000" algn="tl">
                    <a:srgbClr val="C0C0C0"/>
                  </a:outerShdw>
                </a:effectLst>
              </a:rPr>
              <a:t>+ Cách </a:t>
            </a:r>
            <a:r>
              <a:rPr lang="en-US">
                <a:effectLst>
                  <a:outerShdw blurRad="38100" dist="38100" dir="2700000" algn="tl">
                    <a:srgbClr val="C0C0C0"/>
                  </a:outerShdw>
                </a:effectLst>
              </a:rPr>
              <a:t>tổ chức này có thể xẩy ra trường hợp có hàng đợi đầy trong khi có hàng đợi khác lại trống.	</a:t>
            </a:r>
          </a:p>
        </p:txBody>
      </p:sp>
      <p:sp>
        <p:nvSpPr>
          <p:cNvPr id="5" name="Date Placeholder 4"/>
          <p:cNvSpPr>
            <a:spLocks noGrp="1"/>
          </p:cNvSpPr>
          <p:nvPr>
            <p:ph type="dt" sz="half" idx="10"/>
          </p:nvPr>
        </p:nvSpPr>
        <p:spPr/>
        <p:txBody>
          <a:bodyPr/>
          <a:lstStyle/>
          <a:p>
            <a:fld id="{5CD6CBA8-1E2B-49A4-89F2-7ADE62B2A85A}"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38</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wipe(down)">
                                      <p:cBhvr>
                                        <p:cTn id="7" dur="580">
                                          <p:stCondLst>
                                            <p:cond delay="0"/>
                                          </p:stCondLst>
                                        </p:cTn>
                                        <p:tgtEl>
                                          <p:spTgt spid="273411">
                                            <p:txEl>
                                              <p:pRg st="0" end="0"/>
                                            </p:txEl>
                                          </p:spTgt>
                                        </p:tgtEl>
                                      </p:cBhvr>
                                    </p:animEffect>
                                    <p:anim calcmode="lin" valueType="num">
                                      <p:cBhvr>
                                        <p:cTn id="8" dur="1822" tmFilter="0,0; 0.14,0.36; 0.43,0.73; 0.71,0.91; 1.0,1.0">
                                          <p:stCondLst>
                                            <p:cond delay="0"/>
                                          </p:stCondLst>
                                        </p:cTn>
                                        <p:tgtEl>
                                          <p:spTgt spid="27341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341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341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341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341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73411">
                                            <p:txEl>
                                              <p:pRg st="0" end="0"/>
                                            </p:txEl>
                                          </p:spTgt>
                                        </p:tgtEl>
                                      </p:cBhvr>
                                      <p:to x="100000" y="60000"/>
                                    </p:animScale>
                                    <p:animScale>
                                      <p:cBhvr>
                                        <p:cTn id="14" dur="166" decel="50000">
                                          <p:stCondLst>
                                            <p:cond delay="676"/>
                                          </p:stCondLst>
                                        </p:cTn>
                                        <p:tgtEl>
                                          <p:spTgt spid="273411">
                                            <p:txEl>
                                              <p:pRg st="0" end="0"/>
                                            </p:txEl>
                                          </p:spTgt>
                                        </p:tgtEl>
                                      </p:cBhvr>
                                      <p:to x="100000" y="100000"/>
                                    </p:animScale>
                                    <p:animScale>
                                      <p:cBhvr>
                                        <p:cTn id="15" dur="26">
                                          <p:stCondLst>
                                            <p:cond delay="1312"/>
                                          </p:stCondLst>
                                        </p:cTn>
                                        <p:tgtEl>
                                          <p:spTgt spid="273411">
                                            <p:txEl>
                                              <p:pRg st="0" end="0"/>
                                            </p:txEl>
                                          </p:spTgt>
                                        </p:tgtEl>
                                      </p:cBhvr>
                                      <p:to x="100000" y="80000"/>
                                    </p:animScale>
                                    <p:animScale>
                                      <p:cBhvr>
                                        <p:cTn id="16" dur="166" decel="50000">
                                          <p:stCondLst>
                                            <p:cond delay="1338"/>
                                          </p:stCondLst>
                                        </p:cTn>
                                        <p:tgtEl>
                                          <p:spTgt spid="273411">
                                            <p:txEl>
                                              <p:pRg st="0" end="0"/>
                                            </p:txEl>
                                          </p:spTgt>
                                        </p:tgtEl>
                                      </p:cBhvr>
                                      <p:to x="100000" y="100000"/>
                                    </p:animScale>
                                    <p:animScale>
                                      <p:cBhvr>
                                        <p:cTn id="17" dur="26">
                                          <p:stCondLst>
                                            <p:cond delay="1642"/>
                                          </p:stCondLst>
                                        </p:cTn>
                                        <p:tgtEl>
                                          <p:spTgt spid="273411">
                                            <p:txEl>
                                              <p:pRg st="0" end="0"/>
                                            </p:txEl>
                                          </p:spTgt>
                                        </p:tgtEl>
                                      </p:cBhvr>
                                      <p:to x="100000" y="90000"/>
                                    </p:animScale>
                                    <p:animScale>
                                      <p:cBhvr>
                                        <p:cTn id="18" dur="166" decel="50000">
                                          <p:stCondLst>
                                            <p:cond delay="1668"/>
                                          </p:stCondLst>
                                        </p:cTn>
                                        <p:tgtEl>
                                          <p:spTgt spid="273411">
                                            <p:txEl>
                                              <p:pRg st="0" end="0"/>
                                            </p:txEl>
                                          </p:spTgt>
                                        </p:tgtEl>
                                      </p:cBhvr>
                                      <p:to x="100000" y="100000"/>
                                    </p:animScale>
                                    <p:animScale>
                                      <p:cBhvr>
                                        <p:cTn id="19" dur="26">
                                          <p:stCondLst>
                                            <p:cond delay="1808"/>
                                          </p:stCondLst>
                                        </p:cTn>
                                        <p:tgtEl>
                                          <p:spTgt spid="273411">
                                            <p:txEl>
                                              <p:pRg st="0" end="0"/>
                                            </p:txEl>
                                          </p:spTgt>
                                        </p:tgtEl>
                                      </p:cBhvr>
                                      <p:to x="100000" y="95000"/>
                                    </p:animScale>
                                    <p:animScale>
                                      <p:cBhvr>
                                        <p:cTn id="20" dur="166" decel="50000">
                                          <p:stCondLst>
                                            <p:cond delay="1834"/>
                                          </p:stCondLst>
                                        </p:cTn>
                                        <p:tgtEl>
                                          <p:spTgt spid="27341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73411">
                                            <p:txEl>
                                              <p:pRg st="1" end="1"/>
                                            </p:txEl>
                                          </p:spTgt>
                                        </p:tgtEl>
                                        <p:attrNameLst>
                                          <p:attrName>style.visibility</p:attrName>
                                        </p:attrNameLst>
                                      </p:cBhvr>
                                      <p:to>
                                        <p:strVal val="visible"/>
                                      </p:to>
                                    </p:set>
                                    <p:animEffect transition="in" filter="wipe(down)">
                                      <p:cBhvr>
                                        <p:cTn id="25" dur="580">
                                          <p:stCondLst>
                                            <p:cond delay="0"/>
                                          </p:stCondLst>
                                        </p:cTn>
                                        <p:tgtEl>
                                          <p:spTgt spid="273411">
                                            <p:txEl>
                                              <p:pRg st="1" end="1"/>
                                            </p:txEl>
                                          </p:spTgt>
                                        </p:tgtEl>
                                      </p:cBhvr>
                                    </p:animEffect>
                                    <p:anim calcmode="lin" valueType="num">
                                      <p:cBhvr>
                                        <p:cTn id="26" dur="1822" tmFilter="0,0; 0.14,0.36; 0.43,0.73; 0.71,0.91; 1.0,1.0">
                                          <p:stCondLst>
                                            <p:cond delay="0"/>
                                          </p:stCondLst>
                                        </p:cTn>
                                        <p:tgtEl>
                                          <p:spTgt spid="27341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7341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7341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7341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7341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73411">
                                            <p:txEl>
                                              <p:pRg st="1" end="1"/>
                                            </p:txEl>
                                          </p:spTgt>
                                        </p:tgtEl>
                                      </p:cBhvr>
                                      <p:to x="100000" y="60000"/>
                                    </p:animScale>
                                    <p:animScale>
                                      <p:cBhvr>
                                        <p:cTn id="32" dur="166" decel="50000">
                                          <p:stCondLst>
                                            <p:cond delay="676"/>
                                          </p:stCondLst>
                                        </p:cTn>
                                        <p:tgtEl>
                                          <p:spTgt spid="273411">
                                            <p:txEl>
                                              <p:pRg st="1" end="1"/>
                                            </p:txEl>
                                          </p:spTgt>
                                        </p:tgtEl>
                                      </p:cBhvr>
                                      <p:to x="100000" y="100000"/>
                                    </p:animScale>
                                    <p:animScale>
                                      <p:cBhvr>
                                        <p:cTn id="33" dur="26">
                                          <p:stCondLst>
                                            <p:cond delay="1312"/>
                                          </p:stCondLst>
                                        </p:cTn>
                                        <p:tgtEl>
                                          <p:spTgt spid="273411">
                                            <p:txEl>
                                              <p:pRg st="1" end="1"/>
                                            </p:txEl>
                                          </p:spTgt>
                                        </p:tgtEl>
                                      </p:cBhvr>
                                      <p:to x="100000" y="80000"/>
                                    </p:animScale>
                                    <p:animScale>
                                      <p:cBhvr>
                                        <p:cTn id="34" dur="166" decel="50000">
                                          <p:stCondLst>
                                            <p:cond delay="1338"/>
                                          </p:stCondLst>
                                        </p:cTn>
                                        <p:tgtEl>
                                          <p:spTgt spid="273411">
                                            <p:txEl>
                                              <p:pRg st="1" end="1"/>
                                            </p:txEl>
                                          </p:spTgt>
                                        </p:tgtEl>
                                      </p:cBhvr>
                                      <p:to x="100000" y="100000"/>
                                    </p:animScale>
                                    <p:animScale>
                                      <p:cBhvr>
                                        <p:cTn id="35" dur="26">
                                          <p:stCondLst>
                                            <p:cond delay="1642"/>
                                          </p:stCondLst>
                                        </p:cTn>
                                        <p:tgtEl>
                                          <p:spTgt spid="273411">
                                            <p:txEl>
                                              <p:pRg st="1" end="1"/>
                                            </p:txEl>
                                          </p:spTgt>
                                        </p:tgtEl>
                                      </p:cBhvr>
                                      <p:to x="100000" y="90000"/>
                                    </p:animScale>
                                    <p:animScale>
                                      <p:cBhvr>
                                        <p:cTn id="36" dur="166" decel="50000">
                                          <p:stCondLst>
                                            <p:cond delay="1668"/>
                                          </p:stCondLst>
                                        </p:cTn>
                                        <p:tgtEl>
                                          <p:spTgt spid="273411">
                                            <p:txEl>
                                              <p:pRg st="1" end="1"/>
                                            </p:txEl>
                                          </p:spTgt>
                                        </p:tgtEl>
                                      </p:cBhvr>
                                      <p:to x="100000" y="100000"/>
                                    </p:animScale>
                                    <p:animScale>
                                      <p:cBhvr>
                                        <p:cTn id="37" dur="26">
                                          <p:stCondLst>
                                            <p:cond delay="1808"/>
                                          </p:stCondLst>
                                        </p:cTn>
                                        <p:tgtEl>
                                          <p:spTgt spid="273411">
                                            <p:txEl>
                                              <p:pRg st="1" end="1"/>
                                            </p:txEl>
                                          </p:spTgt>
                                        </p:tgtEl>
                                      </p:cBhvr>
                                      <p:to x="100000" y="95000"/>
                                    </p:animScale>
                                    <p:animScale>
                                      <p:cBhvr>
                                        <p:cTn id="38" dur="166" decel="50000">
                                          <p:stCondLst>
                                            <p:cond delay="1834"/>
                                          </p:stCondLst>
                                        </p:cTn>
                                        <p:tgtEl>
                                          <p:spTgt spid="27341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73411">
                                            <p:txEl>
                                              <p:pRg st="2" end="2"/>
                                            </p:txEl>
                                          </p:spTgt>
                                        </p:tgtEl>
                                        <p:attrNameLst>
                                          <p:attrName>style.visibility</p:attrName>
                                        </p:attrNameLst>
                                      </p:cBhvr>
                                      <p:to>
                                        <p:strVal val="visible"/>
                                      </p:to>
                                    </p:set>
                                    <p:animEffect transition="in" filter="wipe(down)">
                                      <p:cBhvr>
                                        <p:cTn id="43" dur="580">
                                          <p:stCondLst>
                                            <p:cond delay="0"/>
                                          </p:stCondLst>
                                        </p:cTn>
                                        <p:tgtEl>
                                          <p:spTgt spid="273411">
                                            <p:txEl>
                                              <p:pRg st="2" end="2"/>
                                            </p:txEl>
                                          </p:spTgt>
                                        </p:tgtEl>
                                      </p:cBhvr>
                                    </p:animEffect>
                                    <p:anim calcmode="lin" valueType="num">
                                      <p:cBhvr>
                                        <p:cTn id="44" dur="1822" tmFilter="0,0; 0.14,0.36; 0.43,0.73; 0.71,0.91; 1.0,1.0">
                                          <p:stCondLst>
                                            <p:cond delay="0"/>
                                          </p:stCondLst>
                                        </p:cTn>
                                        <p:tgtEl>
                                          <p:spTgt spid="27341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7341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7341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7341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7341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73411">
                                            <p:txEl>
                                              <p:pRg st="2" end="2"/>
                                            </p:txEl>
                                          </p:spTgt>
                                        </p:tgtEl>
                                      </p:cBhvr>
                                      <p:to x="100000" y="60000"/>
                                    </p:animScale>
                                    <p:animScale>
                                      <p:cBhvr>
                                        <p:cTn id="50" dur="166" decel="50000">
                                          <p:stCondLst>
                                            <p:cond delay="676"/>
                                          </p:stCondLst>
                                        </p:cTn>
                                        <p:tgtEl>
                                          <p:spTgt spid="273411">
                                            <p:txEl>
                                              <p:pRg st="2" end="2"/>
                                            </p:txEl>
                                          </p:spTgt>
                                        </p:tgtEl>
                                      </p:cBhvr>
                                      <p:to x="100000" y="100000"/>
                                    </p:animScale>
                                    <p:animScale>
                                      <p:cBhvr>
                                        <p:cTn id="51" dur="26">
                                          <p:stCondLst>
                                            <p:cond delay="1312"/>
                                          </p:stCondLst>
                                        </p:cTn>
                                        <p:tgtEl>
                                          <p:spTgt spid="273411">
                                            <p:txEl>
                                              <p:pRg st="2" end="2"/>
                                            </p:txEl>
                                          </p:spTgt>
                                        </p:tgtEl>
                                      </p:cBhvr>
                                      <p:to x="100000" y="80000"/>
                                    </p:animScale>
                                    <p:animScale>
                                      <p:cBhvr>
                                        <p:cTn id="52" dur="166" decel="50000">
                                          <p:stCondLst>
                                            <p:cond delay="1338"/>
                                          </p:stCondLst>
                                        </p:cTn>
                                        <p:tgtEl>
                                          <p:spTgt spid="273411">
                                            <p:txEl>
                                              <p:pRg st="2" end="2"/>
                                            </p:txEl>
                                          </p:spTgt>
                                        </p:tgtEl>
                                      </p:cBhvr>
                                      <p:to x="100000" y="100000"/>
                                    </p:animScale>
                                    <p:animScale>
                                      <p:cBhvr>
                                        <p:cTn id="53" dur="26">
                                          <p:stCondLst>
                                            <p:cond delay="1642"/>
                                          </p:stCondLst>
                                        </p:cTn>
                                        <p:tgtEl>
                                          <p:spTgt spid="273411">
                                            <p:txEl>
                                              <p:pRg st="2" end="2"/>
                                            </p:txEl>
                                          </p:spTgt>
                                        </p:tgtEl>
                                      </p:cBhvr>
                                      <p:to x="100000" y="90000"/>
                                    </p:animScale>
                                    <p:animScale>
                                      <p:cBhvr>
                                        <p:cTn id="54" dur="166" decel="50000">
                                          <p:stCondLst>
                                            <p:cond delay="1668"/>
                                          </p:stCondLst>
                                        </p:cTn>
                                        <p:tgtEl>
                                          <p:spTgt spid="273411">
                                            <p:txEl>
                                              <p:pRg st="2" end="2"/>
                                            </p:txEl>
                                          </p:spTgt>
                                        </p:tgtEl>
                                      </p:cBhvr>
                                      <p:to x="100000" y="100000"/>
                                    </p:animScale>
                                    <p:animScale>
                                      <p:cBhvr>
                                        <p:cTn id="55" dur="26">
                                          <p:stCondLst>
                                            <p:cond delay="1808"/>
                                          </p:stCondLst>
                                        </p:cTn>
                                        <p:tgtEl>
                                          <p:spTgt spid="273411">
                                            <p:txEl>
                                              <p:pRg st="2" end="2"/>
                                            </p:txEl>
                                          </p:spTgt>
                                        </p:tgtEl>
                                      </p:cBhvr>
                                      <p:to x="100000" y="95000"/>
                                    </p:animScale>
                                    <p:animScale>
                                      <p:cBhvr>
                                        <p:cTn id="56" dur="166" decel="50000">
                                          <p:stCondLst>
                                            <p:cond delay="1834"/>
                                          </p:stCondLst>
                                        </p:cTn>
                                        <p:tgtEl>
                                          <p:spTgt spid="27341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73411">
                                            <p:txEl>
                                              <p:pRg st="3" end="3"/>
                                            </p:txEl>
                                          </p:spTgt>
                                        </p:tgtEl>
                                        <p:attrNameLst>
                                          <p:attrName>style.visibility</p:attrName>
                                        </p:attrNameLst>
                                      </p:cBhvr>
                                      <p:to>
                                        <p:strVal val="visible"/>
                                      </p:to>
                                    </p:set>
                                    <p:animEffect transition="in" filter="wipe(down)">
                                      <p:cBhvr>
                                        <p:cTn id="61" dur="580">
                                          <p:stCondLst>
                                            <p:cond delay="0"/>
                                          </p:stCondLst>
                                        </p:cTn>
                                        <p:tgtEl>
                                          <p:spTgt spid="273411">
                                            <p:txEl>
                                              <p:pRg st="3" end="3"/>
                                            </p:txEl>
                                          </p:spTgt>
                                        </p:tgtEl>
                                      </p:cBhvr>
                                    </p:animEffect>
                                    <p:anim calcmode="lin" valueType="num">
                                      <p:cBhvr>
                                        <p:cTn id="62" dur="1822" tmFilter="0,0; 0.14,0.36; 0.43,0.73; 0.71,0.91; 1.0,1.0">
                                          <p:stCondLst>
                                            <p:cond delay="0"/>
                                          </p:stCondLst>
                                        </p:cTn>
                                        <p:tgtEl>
                                          <p:spTgt spid="27341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7341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7341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7341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7341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73411">
                                            <p:txEl>
                                              <p:pRg st="3" end="3"/>
                                            </p:txEl>
                                          </p:spTgt>
                                        </p:tgtEl>
                                      </p:cBhvr>
                                      <p:to x="100000" y="60000"/>
                                    </p:animScale>
                                    <p:animScale>
                                      <p:cBhvr>
                                        <p:cTn id="68" dur="166" decel="50000">
                                          <p:stCondLst>
                                            <p:cond delay="676"/>
                                          </p:stCondLst>
                                        </p:cTn>
                                        <p:tgtEl>
                                          <p:spTgt spid="273411">
                                            <p:txEl>
                                              <p:pRg st="3" end="3"/>
                                            </p:txEl>
                                          </p:spTgt>
                                        </p:tgtEl>
                                      </p:cBhvr>
                                      <p:to x="100000" y="100000"/>
                                    </p:animScale>
                                    <p:animScale>
                                      <p:cBhvr>
                                        <p:cTn id="69" dur="26">
                                          <p:stCondLst>
                                            <p:cond delay="1312"/>
                                          </p:stCondLst>
                                        </p:cTn>
                                        <p:tgtEl>
                                          <p:spTgt spid="273411">
                                            <p:txEl>
                                              <p:pRg st="3" end="3"/>
                                            </p:txEl>
                                          </p:spTgt>
                                        </p:tgtEl>
                                      </p:cBhvr>
                                      <p:to x="100000" y="80000"/>
                                    </p:animScale>
                                    <p:animScale>
                                      <p:cBhvr>
                                        <p:cTn id="70" dur="166" decel="50000">
                                          <p:stCondLst>
                                            <p:cond delay="1338"/>
                                          </p:stCondLst>
                                        </p:cTn>
                                        <p:tgtEl>
                                          <p:spTgt spid="273411">
                                            <p:txEl>
                                              <p:pRg st="3" end="3"/>
                                            </p:txEl>
                                          </p:spTgt>
                                        </p:tgtEl>
                                      </p:cBhvr>
                                      <p:to x="100000" y="100000"/>
                                    </p:animScale>
                                    <p:animScale>
                                      <p:cBhvr>
                                        <p:cTn id="71" dur="26">
                                          <p:stCondLst>
                                            <p:cond delay="1642"/>
                                          </p:stCondLst>
                                        </p:cTn>
                                        <p:tgtEl>
                                          <p:spTgt spid="273411">
                                            <p:txEl>
                                              <p:pRg st="3" end="3"/>
                                            </p:txEl>
                                          </p:spTgt>
                                        </p:tgtEl>
                                      </p:cBhvr>
                                      <p:to x="100000" y="90000"/>
                                    </p:animScale>
                                    <p:animScale>
                                      <p:cBhvr>
                                        <p:cTn id="72" dur="166" decel="50000">
                                          <p:stCondLst>
                                            <p:cond delay="1668"/>
                                          </p:stCondLst>
                                        </p:cTn>
                                        <p:tgtEl>
                                          <p:spTgt spid="273411">
                                            <p:txEl>
                                              <p:pRg st="3" end="3"/>
                                            </p:txEl>
                                          </p:spTgt>
                                        </p:tgtEl>
                                      </p:cBhvr>
                                      <p:to x="100000" y="100000"/>
                                    </p:animScale>
                                    <p:animScale>
                                      <p:cBhvr>
                                        <p:cTn id="73" dur="26">
                                          <p:stCondLst>
                                            <p:cond delay="1808"/>
                                          </p:stCondLst>
                                        </p:cTn>
                                        <p:tgtEl>
                                          <p:spTgt spid="273411">
                                            <p:txEl>
                                              <p:pRg st="3" end="3"/>
                                            </p:txEl>
                                          </p:spTgt>
                                        </p:tgtEl>
                                      </p:cBhvr>
                                      <p:to x="100000" y="95000"/>
                                    </p:animScale>
                                    <p:animScale>
                                      <p:cBhvr>
                                        <p:cTn id="74" dur="166" decel="50000">
                                          <p:stCondLst>
                                            <p:cond delay="1834"/>
                                          </p:stCondLst>
                                        </p:cTn>
                                        <p:tgtEl>
                                          <p:spTgt spid="273411">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931863" y="496888"/>
            <a:ext cx="7158037" cy="1012825"/>
          </a:xfrm>
        </p:spPr>
        <p:txBody>
          <a:bodyPr/>
          <a:lstStyle/>
          <a:p>
            <a:pPr algn="ctr"/>
            <a:r>
              <a:rPr lang="en-US" sz="4800">
                <a:solidFill>
                  <a:srgbClr val="FF0000"/>
                </a:solidFill>
                <a:effectLst>
                  <a:outerShdw blurRad="38100" dist="38100" dir="2700000" algn="tl">
                    <a:srgbClr val="C0C0C0"/>
                  </a:outerShdw>
                </a:effectLst>
              </a:rPr>
              <a:t>Cấp phát bộ nhớ</a:t>
            </a:r>
          </a:p>
        </p:txBody>
      </p:sp>
      <p:sp>
        <p:nvSpPr>
          <p:cNvPr id="241667" name="Rectangle 3"/>
          <p:cNvSpPr>
            <a:spLocks noGrp="1" noChangeArrowheads="1"/>
          </p:cNvSpPr>
          <p:nvPr>
            <p:ph idx="1"/>
          </p:nvPr>
        </p:nvSpPr>
        <p:spPr>
          <a:xfrm>
            <a:off x="552450" y="1763713"/>
            <a:ext cx="8134350" cy="4282245"/>
          </a:xfrm>
        </p:spPr>
        <p:txBody>
          <a:bodyPr/>
          <a:lstStyle/>
          <a:p>
            <a:pPr marL="0" indent="0" algn="just">
              <a:buSzPct val="150000"/>
              <a:buFont typeface="Wingdings" pitchFamily="2" charset="2"/>
              <a:buNone/>
            </a:pPr>
            <a:r>
              <a:rPr lang="en-US" smtClean="0">
                <a:effectLst>
                  <a:outerShdw blurRad="38100" dist="38100" dir="2700000" algn="tl">
                    <a:srgbClr val="000000">
                      <a:alpha val="43137"/>
                    </a:srgbClr>
                  </a:outerShdw>
                </a:effectLst>
              </a:rPr>
              <a:t>(2).</a:t>
            </a:r>
            <a:r>
              <a:rPr lang="en-US" sz="4300" smtClean="0"/>
              <a:t> </a:t>
            </a:r>
            <a:r>
              <a:rPr lang="en-US">
                <a:effectLst>
                  <a:outerShdw blurRad="38100" dist="38100" dir="2700000" algn="tl">
                    <a:srgbClr val="C0C0C0"/>
                  </a:outerShdw>
                </a:effectLst>
              </a:rPr>
              <a:t>Tổ chức 1 hàng đợi: </a:t>
            </a:r>
            <a:endParaRPr lang="en-US" smtClean="0">
              <a:effectLst>
                <a:outerShdw blurRad="38100" dist="38100" dir="2700000" algn="tl">
                  <a:srgbClr val="C0C0C0"/>
                </a:outerShdw>
              </a:effectLst>
            </a:endParaRPr>
          </a:p>
          <a:p>
            <a:pPr marL="0" indent="0" algn="just">
              <a:buSzPct val="150000"/>
              <a:buFont typeface="Wingdings" pitchFamily="2" charset="2"/>
              <a:buNone/>
            </a:pPr>
            <a:r>
              <a:rPr lang="en-US" smtClean="0">
                <a:effectLst>
                  <a:outerShdw blurRad="38100" dist="38100" dir="2700000" algn="tl">
                    <a:srgbClr val="C0C0C0"/>
                  </a:outerShdw>
                </a:effectLst>
              </a:rPr>
              <a:t>+ Tất </a:t>
            </a:r>
            <a:r>
              <a:rPr lang="en-US">
                <a:effectLst>
                  <a:outerShdw blurRad="38100" dist="38100" dir="2700000" algn="tl">
                    <a:srgbClr val="C0C0C0"/>
                  </a:outerShdw>
                </a:effectLst>
              </a:rPr>
              <a:t>cả các tiến trình được đặt trong 1 hàng đợi. Khi có 1 phân khu trống, tiến trình đầu tiên có kích thước phù hợp sẽ được đưa vào phân khu để thi hành.</a:t>
            </a:r>
          </a:p>
        </p:txBody>
      </p:sp>
      <p:sp>
        <p:nvSpPr>
          <p:cNvPr id="5" name="Date Placeholder 4"/>
          <p:cNvSpPr>
            <a:spLocks noGrp="1"/>
          </p:cNvSpPr>
          <p:nvPr>
            <p:ph type="dt" sz="half" idx="10"/>
          </p:nvPr>
        </p:nvSpPr>
        <p:spPr/>
        <p:txBody>
          <a:bodyPr/>
          <a:lstStyle/>
          <a:p>
            <a:fld id="{C1D5959E-7E34-4663-8D2E-0B00DE6E2D78}"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39</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wipe(down)">
                                      <p:cBhvr>
                                        <p:cTn id="7" dur="580">
                                          <p:stCondLst>
                                            <p:cond delay="0"/>
                                          </p:stCondLst>
                                        </p:cTn>
                                        <p:tgtEl>
                                          <p:spTgt spid="241667">
                                            <p:txEl>
                                              <p:pRg st="0" end="0"/>
                                            </p:txEl>
                                          </p:spTgt>
                                        </p:tgtEl>
                                      </p:cBhvr>
                                    </p:animEffect>
                                    <p:anim calcmode="lin" valueType="num">
                                      <p:cBhvr>
                                        <p:cTn id="8" dur="1822" tmFilter="0,0; 0.14,0.36; 0.43,0.73; 0.71,0.91; 1.0,1.0">
                                          <p:stCondLst>
                                            <p:cond delay="0"/>
                                          </p:stCondLst>
                                        </p:cTn>
                                        <p:tgtEl>
                                          <p:spTgt spid="24166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166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166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166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166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41667">
                                            <p:txEl>
                                              <p:pRg st="0" end="0"/>
                                            </p:txEl>
                                          </p:spTgt>
                                        </p:tgtEl>
                                      </p:cBhvr>
                                      <p:to x="100000" y="60000"/>
                                    </p:animScale>
                                    <p:animScale>
                                      <p:cBhvr>
                                        <p:cTn id="14" dur="166" decel="50000">
                                          <p:stCondLst>
                                            <p:cond delay="676"/>
                                          </p:stCondLst>
                                        </p:cTn>
                                        <p:tgtEl>
                                          <p:spTgt spid="241667">
                                            <p:txEl>
                                              <p:pRg st="0" end="0"/>
                                            </p:txEl>
                                          </p:spTgt>
                                        </p:tgtEl>
                                      </p:cBhvr>
                                      <p:to x="100000" y="100000"/>
                                    </p:animScale>
                                    <p:animScale>
                                      <p:cBhvr>
                                        <p:cTn id="15" dur="26">
                                          <p:stCondLst>
                                            <p:cond delay="1312"/>
                                          </p:stCondLst>
                                        </p:cTn>
                                        <p:tgtEl>
                                          <p:spTgt spid="241667">
                                            <p:txEl>
                                              <p:pRg st="0" end="0"/>
                                            </p:txEl>
                                          </p:spTgt>
                                        </p:tgtEl>
                                      </p:cBhvr>
                                      <p:to x="100000" y="80000"/>
                                    </p:animScale>
                                    <p:animScale>
                                      <p:cBhvr>
                                        <p:cTn id="16" dur="166" decel="50000">
                                          <p:stCondLst>
                                            <p:cond delay="1338"/>
                                          </p:stCondLst>
                                        </p:cTn>
                                        <p:tgtEl>
                                          <p:spTgt spid="241667">
                                            <p:txEl>
                                              <p:pRg st="0" end="0"/>
                                            </p:txEl>
                                          </p:spTgt>
                                        </p:tgtEl>
                                      </p:cBhvr>
                                      <p:to x="100000" y="100000"/>
                                    </p:animScale>
                                    <p:animScale>
                                      <p:cBhvr>
                                        <p:cTn id="17" dur="26">
                                          <p:stCondLst>
                                            <p:cond delay="1642"/>
                                          </p:stCondLst>
                                        </p:cTn>
                                        <p:tgtEl>
                                          <p:spTgt spid="241667">
                                            <p:txEl>
                                              <p:pRg st="0" end="0"/>
                                            </p:txEl>
                                          </p:spTgt>
                                        </p:tgtEl>
                                      </p:cBhvr>
                                      <p:to x="100000" y="90000"/>
                                    </p:animScale>
                                    <p:animScale>
                                      <p:cBhvr>
                                        <p:cTn id="18" dur="166" decel="50000">
                                          <p:stCondLst>
                                            <p:cond delay="1668"/>
                                          </p:stCondLst>
                                        </p:cTn>
                                        <p:tgtEl>
                                          <p:spTgt spid="241667">
                                            <p:txEl>
                                              <p:pRg st="0" end="0"/>
                                            </p:txEl>
                                          </p:spTgt>
                                        </p:tgtEl>
                                      </p:cBhvr>
                                      <p:to x="100000" y="100000"/>
                                    </p:animScale>
                                    <p:animScale>
                                      <p:cBhvr>
                                        <p:cTn id="19" dur="26">
                                          <p:stCondLst>
                                            <p:cond delay="1808"/>
                                          </p:stCondLst>
                                        </p:cTn>
                                        <p:tgtEl>
                                          <p:spTgt spid="241667">
                                            <p:txEl>
                                              <p:pRg st="0" end="0"/>
                                            </p:txEl>
                                          </p:spTgt>
                                        </p:tgtEl>
                                      </p:cBhvr>
                                      <p:to x="100000" y="95000"/>
                                    </p:animScale>
                                    <p:animScale>
                                      <p:cBhvr>
                                        <p:cTn id="20" dur="166" decel="50000">
                                          <p:stCondLst>
                                            <p:cond delay="1834"/>
                                          </p:stCondLst>
                                        </p:cTn>
                                        <p:tgtEl>
                                          <p:spTgt spid="24166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41667">
                                            <p:txEl>
                                              <p:pRg st="1" end="1"/>
                                            </p:txEl>
                                          </p:spTgt>
                                        </p:tgtEl>
                                        <p:attrNameLst>
                                          <p:attrName>style.visibility</p:attrName>
                                        </p:attrNameLst>
                                      </p:cBhvr>
                                      <p:to>
                                        <p:strVal val="visible"/>
                                      </p:to>
                                    </p:set>
                                    <p:animEffect transition="in" filter="wipe(down)">
                                      <p:cBhvr>
                                        <p:cTn id="25" dur="580">
                                          <p:stCondLst>
                                            <p:cond delay="0"/>
                                          </p:stCondLst>
                                        </p:cTn>
                                        <p:tgtEl>
                                          <p:spTgt spid="241667">
                                            <p:txEl>
                                              <p:pRg st="1" end="1"/>
                                            </p:txEl>
                                          </p:spTgt>
                                        </p:tgtEl>
                                      </p:cBhvr>
                                    </p:animEffect>
                                    <p:anim calcmode="lin" valueType="num">
                                      <p:cBhvr>
                                        <p:cTn id="26" dur="1822" tmFilter="0,0; 0.14,0.36; 0.43,0.73; 0.71,0.91; 1.0,1.0">
                                          <p:stCondLst>
                                            <p:cond delay="0"/>
                                          </p:stCondLst>
                                        </p:cTn>
                                        <p:tgtEl>
                                          <p:spTgt spid="24166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4166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4166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4166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4166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41667">
                                            <p:txEl>
                                              <p:pRg st="1" end="1"/>
                                            </p:txEl>
                                          </p:spTgt>
                                        </p:tgtEl>
                                      </p:cBhvr>
                                      <p:to x="100000" y="60000"/>
                                    </p:animScale>
                                    <p:animScale>
                                      <p:cBhvr>
                                        <p:cTn id="32" dur="166" decel="50000">
                                          <p:stCondLst>
                                            <p:cond delay="676"/>
                                          </p:stCondLst>
                                        </p:cTn>
                                        <p:tgtEl>
                                          <p:spTgt spid="241667">
                                            <p:txEl>
                                              <p:pRg st="1" end="1"/>
                                            </p:txEl>
                                          </p:spTgt>
                                        </p:tgtEl>
                                      </p:cBhvr>
                                      <p:to x="100000" y="100000"/>
                                    </p:animScale>
                                    <p:animScale>
                                      <p:cBhvr>
                                        <p:cTn id="33" dur="26">
                                          <p:stCondLst>
                                            <p:cond delay="1312"/>
                                          </p:stCondLst>
                                        </p:cTn>
                                        <p:tgtEl>
                                          <p:spTgt spid="241667">
                                            <p:txEl>
                                              <p:pRg st="1" end="1"/>
                                            </p:txEl>
                                          </p:spTgt>
                                        </p:tgtEl>
                                      </p:cBhvr>
                                      <p:to x="100000" y="80000"/>
                                    </p:animScale>
                                    <p:animScale>
                                      <p:cBhvr>
                                        <p:cTn id="34" dur="166" decel="50000">
                                          <p:stCondLst>
                                            <p:cond delay="1338"/>
                                          </p:stCondLst>
                                        </p:cTn>
                                        <p:tgtEl>
                                          <p:spTgt spid="241667">
                                            <p:txEl>
                                              <p:pRg st="1" end="1"/>
                                            </p:txEl>
                                          </p:spTgt>
                                        </p:tgtEl>
                                      </p:cBhvr>
                                      <p:to x="100000" y="100000"/>
                                    </p:animScale>
                                    <p:animScale>
                                      <p:cBhvr>
                                        <p:cTn id="35" dur="26">
                                          <p:stCondLst>
                                            <p:cond delay="1642"/>
                                          </p:stCondLst>
                                        </p:cTn>
                                        <p:tgtEl>
                                          <p:spTgt spid="241667">
                                            <p:txEl>
                                              <p:pRg st="1" end="1"/>
                                            </p:txEl>
                                          </p:spTgt>
                                        </p:tgtEl>
                                      </p:cBhvr>
                                      <p:to x="100000" y="90000"/>
                                    </p:animScale>
                                    <p:animScale>
                                      <p:cBhvr>
                                        <p:cTn id="36" dur="166" decel="50000">
                                          <p:stCondLst>
                                            <p:cond delay="1668"/>
                                          </p:stCondLst>
                                        </p:cTn>
                                        <p:tgtEl>
                                          <p:spTgt spid="241667">
                                            <p:txEl>
                                              <p:pRg st="1" end="1"/>
                                            </p:txEl>
                                          </p:spTgt>
                                        </p:tgtEl>
                                      </p:cBhvr>
                                      <p:to x="100000" y="100000"/>
                                    </p:animScale>
                                    <p:animScale>
                                      <p:cBhvr>
                                        <p:cTn id="37" dur="26">
                                          <p:stCondLst>
                                            <p:cond delay="1808"/>
                                          </p:stCondLst>
                                        </p:cTn>
                                        <p:tgtEl>
                                          <p:spTgt spid="241667">
                                            <p:txEl>
                                              <p:pRg st="1" end="1"/>
                                            </p:txEl>
                                          </p:spTgt>
                                        </p:tgtEl>
                                      </p:cBhvr>
                                      <p:to x="100000" y="95000"/>
                                    </p:animScale>
                                    <p:animScale>
                                      <p:cBhvr>
                                        <p:cTn id="38" dur="166" decel="50000">
                                          <p:stCondLst>
                                            <p:cond delay="1834"/>
                                          </p:stCondLst>
                                        </p:cTn>
                                        <p:tgtEl>
                                          <p:spTgt spid="24166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931863" y="382588"/>
            <a:ext cx="7045325" cy="803275"/>
          </a:xfrm>
        </p:spPr>
        <p:txBody>
          <a:bodyPr/>
          <a:lstStyle/>
          <a:p>
            <a:pPr algn="ctr"/>
            <a:r>
              <a:rPr lang="en-US" sz="3600" b="1">
                <a:solidFill>
                  <a:srgbClr val="FF0000"/>
                </a:solidFill>
                <a:effectLst>
                  <a:outerShdw blurRad="38100" dist="38100" dir="2700000" algn="tl">
                    <a:srgbClr val="C0C0C0"/>
                  </a:outerShdw>
                </a:effectLst>
              </a:rPr>
              <a:t>Chức năng quản lí bộ nhớ trong</a:t>
            </a:r>
          </a:p>
        </p:txBody>
      </p:sp>
      <p:sp>
        <p:nvSpPr>
          <p:cNvPr id="262147" name="Rectangle 3"/>
          <p:cNvSpPr>
            <a:spLocks noGrp="1" noChangeArrowheads="1"/>
          </p:cNvSpPr>
          <p:nvPr>
            <p:ph idx="1"/>
          </p:nvPr>
        </p:nvSpPr>
        <p:spPr>
          <a:xfrm>
            <a:off x="373063" y="1755775"/>
            <a:ext cx="8285162" cy="4416425"/>
          </a:xfrm>
        </p:spPr>
        <p:txBody>
          <a:bodyPr/>
          <a:lstStyle/>
          <a:p>
            <a:pPr algn="just"/>
            <a:r>
              <a:rPr lang="en-US" sz="3600">
                <a:effectLst>
                  <a:outerShdw blurRad="38100" dist="38100" dir="2700000" algn="tl">
                    <a:srgbClr val="C0C0C0"/>
                  </a:outerShdw>
                </a:effectLst>
              </a:rPr>
              <a:t>Bộ nhớ trong là thiết bị lưu trữ duy nhất mà CPU có thể sử dụng để trao đổi thông tin với môi trường bên ngoài. </a:t>
            </a:r>
          </a:p>
          <a:p>
            <a:pPr algn="just"/>
            <a:r>
              <a:rPr lang="en-US" sz="3600">
                <a:effectLst>
                  <a:outerShdw blurRad="38100" dist="38100" dir="2700000" algn="tl">
                    <a:srgbClr val="C0C0C0"/>
                  </a:outerShdw>
                </a:effectLst>
              </a:rPr>
              <a:t>Do vậy, quản lí bộ nhớ trong là một trong những nhiệm vụ cơ bản hàng đầu của HĐH. </a:t>
            </a:r>
          </a:p>
          <a:p>
            <a:pPr algn="just">
              <a:buFont typeface="Wingdings" pitchFamily="2" charset="2"/>
              <a:buNone/>
            </a:pPr>
            <a:endParaRPr lang="en-US" sz="3600">
              <a:effectLst>
                <a:outerShdw blurRad="38100" dist="38100" dir="2700000" algn="tl">
                  <a:srgbClr val="C0C0C0"/>
                </a:outerShdw>
              </a:effectLst>
            </a:endParaRPr>
          </a:p>
        </p:txBody>
      </p:sp>
      <p:sp>
        <p:nvSpPr>
          <p:cNvPr id="4" name="Date Placeholder 3"/>
          <p:cNvSpPr>
            <a:spLocks noGrp="1"/>
          </p:cNvSpPr>
          <p:nvPr>
            <p:ph type="dt" sz="half" idx="10"/>
          </p:nvPr>
        </p:nvSpPr>
        <p:spPr/>
        <p:txBody>
          <a:bodyPr/>
          <a:lstStyle/>
          <a:p>
            <a:fld id="{3D3B2FA1-6D80-4AE2-90C5-46645355D5E7}"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down)">
                                      <p:cBhvr>
                                        <p:cTn id="7" dur="580">
                                          <p:stCondLst>
                                            <p:cond delay="0"/>
                                          </p:stCondLst>
                                        </p:cTn>
                                        <p:tgtEl>
                                          <p:spTgt spid="262147">
                                            <p:txEl>
                                              <p:pRg st="0" end="0"/>
                                            </p:txEl>
                                          </p:spTgt>
                                        </p:tgtEl>
                                      </p:cBhvr>
                                    </p:animEffect>
                                    <p:anim calcmode="lin" valueType="num">
                                      <p:cBhvr>
                                        <p:cTn id="8" dur="1822" tmFilter="0,0; 0.14,0.36; 0.43,0.73; 0.71,0.91; 1.0,1.0">
                                          <p:stCondLst>
                                            <p:cond delay="0"/>
                                          </p:stCondLst>
                                        </p:cTn>
                                        <p:tgtEl>
                                          <p:spTgt spid="26214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214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214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214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214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2147">
                                            <p:txEl>
                                              <p:pRg st="0" end="0"/>
                                            </p:txEl>
                                          </p:spTgt>
                                        </p:tgtEl>
                                      </p:cBhvr>
                                      <p:to x="100000" y="60000"/>
                                    </p:animScale>
                                    <p:animScale>
                                      <p:cBhvr>
                                        <p:cTn id="14" dur="166" decel="50000">
                                          <p:stCondLst>
                                            <p:cond delay="676"/>
                                          </p:stCondLst>
                                        </p:cTn>
                                        <p:tgtEl>
                                          <p:spTgt spid="262147">
                                            <p:txEl>
                                              <p:pRg st="0" end="0"/>
                                            </p:txEl>
                                          </p:spTgt>
                                        </p:tgtEl>
                                      </p:cBhvr>
                                      <p:to x="100000" y="100000"/>
                                    </p:animScale>
                                    <p:animScale>
                                      <p:cBhvr>
                                        <p:cTn id="15" dur="26">
                                          <p:stCondLst>
                                            <p:cond delay="1312"/>
                                          </p:stCondLst>
                                        </p:cTn>
                                        <p:tgtEl>
                                          <p:spTgt spid="262147">
                                            <p:txEl>
                                              <p:pRg st="0" end="0"/>
                                            </p:txEl>
                                          </p:spTgt>
                                        </p:tgtEl>
                                      </p:cBhvr>
                                      <p:to x="100000" y="80000"/>
                                    </p:animScale>
                                    <p:animScale>
                                      <p:cBhvr>
                                        <p:cTn id="16" dur="166" decel="50000">
                                          <p:stCondLst>
                                            <p:cond delay="1338"/>
                                          </p:stCondLst>
                                        </p:cTn>
                                        <p:tgtEl>
                                          <p:spTgt spid="262147">
                                            <p:txEl>
                                              <p:pRg st="0" end="0"/>
                                            </p:txEl>
                                          </p:spTgt>
                                        </p:tgtEl>
                                      </p:cBhvr>
                                      <p:to x="100000" y="100000"/>
                                    </p:animScale>
                                    <p:animScale>
                                      <p:cBhvr>
                                        <p:cTn id="17" dur="26">
                                          <p:stCondLst>
                                            <p:cond delay="1642"/>
                                          </p:stCondLst>
                                        </p:cTn>
                                        <p:tgtEl>
                                          <p:spTgt spid="262147">
                                            <p:txEl>
                                              <p:pRg st="0" end="0"/>
                                            </p:txEl>
                                          </p:spTgt>
                                        </p:tgtEl>
                                      </p:cBhvr>
                                      <p:to x="100000" y="90000"/>
                                    </p:animScale>
                                    <p:animScale>
                                      <p:cBhvr>
                                        <p:cTn id="18" dur="166" decel="50000">
                                          <p:stCondLst>
                                            <p:cond delay="1668"/>
                                          </p:stCondLst>
                                        </p:cTn>
                                        <p:tgtEl>
                                          <p:spTgt spid="262147">
                                            <p:txEl>
                                              <p:pRg st="0" end="0"/>
                                            </p:txEl>
                                          </p:spTgt>
                                        </p:tgtEl>
                                      </p:cBhvr>
                                      <p:to x="100000" y="100000"/>
                                    </p:animScale>
                                    <p:animScale>
                                      <p:cBhvr>
                                        <p:cTn id="19" dur="26">
                                          <p:stCondLst>
                                            <p:cond delay="1808"/>
                                          </p:stCondLst>
                                        </p:cTn>
                                        <p:tgtEl>
                                          <p:spTgt spid="262147">
                                            <p:txEl>
                                              <p:pRg st="0" end="0"/>
                                            </p:txEl>
                                          </p:spTgt>
                                        </p:tgtEl>
                                      </p:cBhvr>
                                      <p:to x="100000" y="95000"/>
                                    </p:animScale>
                                    <p:animScale>
                                      <p:cBhvr>
                                        <p:cTn id="20" dur="166" decel="50000">
                                          <p:stCondLst>
                                            <p:cond delay="1834"/>
                                          </p:stCondLst>
                                        </p:cTn>
                                        <p:tgtEl>
                                          <p:spTgt spid="26214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62147">
                                            <p:txEl>
                                              <p:pRg st="1" end="1"/>
                                            </p:txEl>
                                          </p:spTgt>
                                        </p:tgtEl>
                                        <p:attrNameLst>
                                          <p:attrName>style.visibility</p:attrName>
                                        </p:attrNameLst>
                                      </p:cBhvr>
                                      <p:to>
                                        <p:strVal val="visible"/>
                                      </p:to>
                                    </p:set>
                                    <p:animEffect transition="in" filter="wipe(down)">
                                      <p:cBhvr>
                                        <p:cTn id="25" dur="580">
                                          <p:stCondLst>
                                            <p:cond delay="0"/>
                                          </p:stCondLst>
                                        </p:cTn>
                                        <p:tgtEl>
                                          <p:spTgt spid="262147">
                                            <p:txEl>
                                              <p:pRg st="1" end="1"/>
                                            </p:txEl>
                                          </p:spTgt>
                                        </p:tgtEl>
                                      </p:cBhvr>
                                    </p:animEffect>
                                    <p:anim calcmode="lin" valueType="num">
                                      <p:cBhvr>
                                        <p:cTn id="26" dur="1822" tmFilter="0,0; 0.14,0.36; 0.43,0.73; 0.71,0.91; 1.0,1.0">
                                          <p:stCondLst>
                                            <p:cond delay="0"/>
                                          </p:stCondLst>
                                        </p:cTn>
                                        <p:tgtEl>
                                          <p:spTgt spid="26214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6214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6214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6214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6214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62147">
                                            <p:txEl>
                                              <p:pRg st="1" end="1"/>
                                            </p:txEl>
                                          </p:spTgt>
                                        </p:tgtEl>
                                      </p:cBhvr>
                                      <p:to x="100000" y="60000"/>
                                    </p:animScale>
                                    <p:animScale>
                                      <p:cBhvr>
                                        <p:cTn id="32" dur="166" decel="50000">
                                          <p:stCondLst>
                                            <p:cond delay="676"/>
                                          </p:stCondLst>
                                        </p:cTn>
                                        <p:tgtEl>
                                          <p:spTgt spid="262147">
                                            <p:txEl>
                                              <p:pRg st="1" end="1"/>
                                            </p:txEl>
                                          </p:spTgt>
                                        </p:tgtEl>
                                      </p:cBhvr>
                                      <p:to x="100000" y="100000"/>
                                    </p:animScale>
                                    <p:animScale>
                                      <p:cBhvr>
                                        <p:cTn id="33" dur="26">
                                          <p:stCondLst>
                                            <p:cond delay="1312"/>
                                          </p:stCondLst>
                                        </p:cTn>
                                        <p:tgtEl>
                                          <p:spTgt spid="262147">
                                            <p:txEl>
                                              <p:pRg st="1" end="1"/>
                                            </p:txEl>
                                          </p:spTgt>
                                        </p:tgtEl>
                                      </p:cBhvr>
                                      <p:to x="100000" y="80000"/>
                                    </p:animScale>
                                    <p:animScale>
                                      <p:cBhvr>
                                        <p:cTn id="34" dur="166" decel="50000">
                                          <p:stCondLst>
                                            <p:cond delay="1338"/>
                                          </p:stCondLst>
                                        </p:cTn>
                                        <p:tgtEl>
                                          <p:spTgt spid="262147">
                                            <p:txEl>
                                              <p:pRg st="1" end="1"/>
                                            </p:txEl>
                                          </p:spTgt>
                                        </p:tgtEl>
                                      </p:cBhvr>
                                      <p:to x="100000" y="100000"/>
                                    </p:animScale>
                                    <p:animScale>
                                      <p:cBhvr>
                                        <p:cTn id="35" dur="26">
                                          <p:stCondLst>
                                            <p:cond delay="1642"/>
                                          </p:stCondLst>
                                        </p:cTn>
                                        <p:tgtEl>
                                          <p:spTgt spid="262147">
                                            <p:txEl>
                                              <p:pRg st="1" end="1"/>
                                            </p:txEl>
                                          </p:spTgt>
                                        </p:tgtEl>
                                      </p:cBhvr>
                                      <p:to x="100000" y="90000"/>
                                    </p:animScale>
                                    <p:animScale>
                                      <p:cBhvr>
                                        <p:cTn id="36" dur="166" decel="50000">
                                          <p:stCondLst>
                                            <p:cond delay="1668"/>
                                          </p:stCondLst>
                                        </p:cTn>
                                        <p:tgtEl>
                                          <p:spTgt spid="262147">
                                            <p:txEl>
                                              <p:pRg st="1" end="1"/>
                                            </p:txEl>
                                          </p:spTgt>
                                        </p:tgtEl>
                                      </p:cBhvr>
                                      <p:to x="100000" y="100000"/>
                                    </p:animScale>
                                    <p:animScale>
                                      <p:cBhvr>
                                        <p:cTn id="37" dur="26">
                                          <p:stCondLst>
                                            <p:cond delay="1808"/>
                                          </p:stCondLst>
                                        </p:cTn>
                                        <p:tgtEl>
                                          <p:spTgt spid="262147">
                                            <p:txEl>
                                              <p:pRg st="1" end="1"/>
                                            </p:txEl>
                                          </p:spTgt>
                                        </p:tgtEl>
                                      </p:cBhvr>
                                      <p:to x="100000" y="95000"/>
                                    </p:animScale>
                                    <p:animScale>
                                      <p:cBhvr>
                                        <p:cTn id="38" dur="166" decel="50000">
                                          <p:stCondLst>
                                            <p:cond delay="1834"/>
                                          </p:stCondLst>
                                        </p:cTn>
                                        <p:tgtEl>
                                          <p:spTgt spid="26214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931863" y="272956"/>
            <a:ext cx="7158037" cy="846160"/>
          </a:xfrm>
        </p:spPr>
        <p:txBody>
          <a:bodyPr/>
          <a:lstStyle/>
          <a:p>
            <a:pPr algn="ctr"/>
            <a:r>
              <a:rPr lang="en-US" sz="4800">
                <a:solidFill>
                  <a:srgbClr val="FF0000"/>
                </a:solidFill>
                <a:effectLst>
                  <a:outerShdw blurRad="38100" dist="38100" dir="2700000" algn="tl">
                    <a:srgbClr val="C0C0C0"/>
                  </a:outerShdw>
                </a:effectLst>
              </a:rPr>
              <a:t>Cấp phát bộ nhớ</a:t>
            </a:r>
          </a:p>
        </p:txBody>
      </p:sp>
      <p:sp>
        <p:nvSpPr>
          <p:cNvPr id="274435" name="Rectangle 3"/>
          <p:cNvSpPr>
            <a:spLocks noGrp="1" noChangeArrowheads="1"/>
          </p:cNvSpPr>
          <p:nvPr>
            <p:ph idx="1"/>
          </p:nvPr>
        </p:nvSpPr>
        <p:spPr>
          <a:xfrm>
            <a:off x="259307" y="1364777"/>
            <a:ext cx="8549731" cy="5226524"/>
          </a:xfrm>
        </p:spPr>
        <p:txBody>
          <a:bodyPr/>
          <a:lstStyle/>
          <a:p>
            <a:pPr marL="0" indent="0" algn="just">
              <a:buSzPct val="150000"/>
              <a:buFont typeface="Wingdings" pitchFamily="2" charset="2"/>
              <a:buNone/>
            </a:pPr>
            <a:r>
              <a:rPr lang="en-US" sz="4300"/>
              <a:t>+ </a:t>
            </a:r>
            <a:r>
              <a:rPr lang="en-US">
                <a:effectLst>
                  <a:outerShdw blurRad="38100" dist="38100" dir="2700000" algn="tl">
                    <a:srgbClr val="C0C0C0"/>
                  </a:outerShdw>
                </a:effectLst>
              </a:rPr>
              <a:t>Cách này </a:t>
            </a:r>
            <a:r>
              <a:rPr lang="en-US" smtClean="0">
                <a:effectLst>
                  <a:outerShdw blurRad="38100" dist="38100" dir="2700000" algn="tl">
                    <a:srgbClr val="C0C0C0"/>
                  </a:outerShdw>
                </a:effectLst>
              </a:rPr>
              <a:t>có </a:t>
            </a:r>
            <a:r>
              <a:rPr lang="en-US">
                <a:effectLst>
                  <a:outerShdw blurRad="38100" dist="38100" dir="2700000" algn="tl">
                    <a:srgbClr val="C0C0C0"/>
                  </a:outerShdw>
                </a:effectLst>
              </a:rPr>
              <a:t>thể dẫn đến một tiến trình nhỏ có thể bị trì hoãn nhiều lần. </a:t>
            </a:r>
          </a:p>
          <a:p>
            <a:pPr marL="0" indent="0" algn="just">
              <a:buSzPct val="150000"/>
              <a:buFont typeface="Wingdings" pitchFamily="2" charset="2"/>
              <a:buNone/>
            </a:pPr>
            <a:r>
              <a:rPr lang="en-US">
                <a:effectLst>
                  <a:outerShdw blurRad="38100" dist="38100" dir="2700000" algn="tl">
                    <a:srgbClr val="C0C0C0"/>
                  </a:outerShdw>
                </a:effectLst>
              </a:rPr>
              <a:t>+ Để khắc phục nhược điểm này, người ta đánh dấu mỗi lần tiến trình bị bỏ qua, nếu quá k lần qui định thì tiến trình sẽ được nạp cho dù phân khu trống có kích thước lớn hơn.</a:t>
            </a:r>
          </a:p>
        </p:txBody>
      </p:sp>
      <p:pic>
        <p:nvPicPr>
          <p:cNvPr id="4" name="~PP1222.WAV">
            <a:hlinkClick r:id="" action="ppaction://media"/>
          </p:cNvPr>
          <p:cNvPicPr>
            <a:picLocks noRot="1" noChangeAspect="1"/>
          </p:cNvPicPr>
          <p:nvPr>
            <a:wavAudioFile r:embed="rId2" name="~PP1222.WAV"/>
          </p:nvPr>
        </p:nvPicPr>
        <p:blipFill>
          <a:blip r:embed="rId4"/>
          <a:stretch>
            <a:fillRect/>
          </a:stretch>
        </p:blipFill>
        <p:spPr>
          <a:xfrm>
            <a:off x="8656638" y="6370638"/>
            <a:ext cx="304800" cy="304800"/>
          </a:xfrm>
          <a:prstGeom prst="rect">
            <a:avLst/>
          </a:prstGeom>
        </p:spPr>
      </p:pic>
      <p:sp>
        <p:nvSpPr>
          <p:cNvPr id="5" name="Date Placeholder 4"/>
          <p:cNvSpPr>
            <a:spLocks noGrp="1"/>
          </p:cNvSpPr>
          <p:nvPr>
            <p:ph type="dt" sz="half" idx="10"/>
          </p:nvPr>
        </p:nvSpPr>
        <p:spPr/>
        <p:txBody>
          <a:bodyPr/>
          <a:lstStyle/>
          <a:p>
            <a:fld id="{837A026F-7C64-4702-8CA1-210B5CE097F3}"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40</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274435">
                                            <p:txEl>
                                              <p:pRg st="0" end="0"/>
                                            </p:txEl>
                                          </p:spTgt>
                                        </p:tgtEl>
                                        <p:attrNameLst>
                                          <p:attrName>style.visibility</p:attrName>
                                        </p:attrNameLst>
                                      </p:cBhvr>
                                      <p:to>
                                        <p:strVal val="visible"/>
                                      </p:to>
                                    </p:set>
                                    <p:animEffect transition="in" filter="wipe(down)">
                                      <p:cBhvr>
                                        <p:cTn id="11" dur="580">
                                          <p:stCondLst>
                                            <p:cond delay="0"/>
                                          </p:stCondLst>
                                        </p:cTn>
                                        <p:tgtEl>
                                          <p:spTgt spid="274435">
                                            <p:txEl>
                                              <p:pRg st="0" end="0"/>
                                            </p:txEl>
                                          </p:spTgt>
                                        </p:tgtEl>
                                      </p:cBhvr>
                                    </p:animEffect>
                                    <p:anim calcmode="lin" valueType="num">
                                      <p:cBhvr>
                                        <p:cTn id="12" dur="1822" tmFilter="0,0; 0.14,0.36; 0.43,0.73; 0.71,0.91; 1.0,1.0">
                                          <p:stCondLst>
                                            <p:cond delay="0"/>
                                          </p:stCondLst>
                                        </p:cTn>
                                        <p:tgtEl>
                                          <p:spTgt spid="274435">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74435">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74435">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74435">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74435">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274435">
                                            <p:txEl>
                                              <p:pRg st="0" end="0"/>
                                            </p:txEl>
                                          </p:spTgt>
                                        </p:tgtEl>
                                      </p:cBhvr>
                                      <p:to x="100000" y="60000"/>
                                    </p:animScale>
                                    <p:animScale>
                                      <p:cBhvr>
                                        <p:cTn id="18" dur="166" decel="50000">
                                          <p:stCondLst>
                                            <p:cond delay="676"/>
                                          </p:stCondLst>
                                        </p:cTn>
                                        <p:tgtEl>
                                          <p:spTgt spid="274435">
                                            <p:txEl>
                                              <p:pRg st="0" end="0"/>
                                            </p:txEl>
                                          </p:spTgt>
                                        </p:tgtEl>
                                      </p:cBhvr>
                                      <p:to x="100000" y="100000"/>
                                    </p:animScale>
                                    <p:animScale>
                                      <p:cBhvr>
                                        <p:cTn id="19" dur="26">
                                          <p:stCondLst>
                                            <p:cond delay="1312"/>
                                          </p:stCondLst>
                                        </p:cTn>
                                        <p:tgtEl>
                                          <p:spTgt spid="274435">
                                            <p:txEl>
                                              <p:pRg st="0" end="0"/>
                                            </p:txEl>
                                          </p:spTgt>
                                        </p:tgtEl>
                                      </p:cBhvr>
                                      <p:to x="100000" y="80000"/>
                                    </p:animScale>
                                    <p:animScale>
                                      <p:cBhvr>
                                        <p:cTn id="20" dur="166" decel="50000">
                                          <p:stCondLst>
                                            <p:cond delay="1338"/>
                                          </p:stCondLst>
                                        </p:cTn>
                                        <p:tgtEl>
                                          <p:spTgt spid="274435">
                                            <p:txEl>
                                              <p:pRg st="0" end="0"/>
                                            </p:txEl>
                                          </p:spTgt>
                                        </p:tgtEl>
                                      </p:cBhvr>
                                      <p:to x="100000" y="100000"/>
                                    </p:animScale>
                                    <p:animScale>
                                      <p:cBhvr>
                                        <p:cTn id="21" dur="26">
                                          <p:stCondLst>
                                            <p:cond delay="1642"/>
                                          </p:stCondLst>
                                        </p:cTn>
                                        <p:tgtEl>
                                          <p:spTgt spid="274435">
                                            <p:txEl>
                                              <p:pRg st="0" end="0"/>
                                            </p:txEl>
                                          </p:spTgt>
                                        </p:tgtEl>
                                      </p:cBhvr>
                                      <p:to x="100000" y="90000"/>
                                    </p:animScale>
                                    <p:animScale>
                                      <p:cBhvr>
                                        <p:cTn id="22" dur="166" decel="50000">
                                          <p:stCondLst>
                                            <p:cond delay="1668"/>
                                          </p:stCondLst>
                                        </p:cTn>
                                        <p:tgtEl>
                                          <p:spTgt spid="274435">
                                            <p:txEl>
                                              <p:pRg st="0" end="0"/>
                                            </p:txEl>
                                          </p:spTgt>
                                        </p:tgtEl>
                                      </p:cBhvr>
                                      <p:to x="100000" y="100000"/>
                                    </p:animScale>
                                    <p:animScale>
                                      <p:cBhvr>
                                        <p:cTn id="23" dur="26">
                                          <p:stCondLst>
                                            <p:cond delay="1808"/>
                                          </p:stCondLst>
                                        </p:cTn>
                                        <p:tgtEl>
                                          <p:spTgt spid="274435">
                                            <p:txEl>
                                              <p:pRg st="0" end="0"/>
                                            </p:txEl>
                                          </p:spTgt>
                                        </p:tgtEl>
                                      </p:cBhvr>
                                      <p:to x="100000" y="95000"/>
                                    </p:animScale>
                                    <p:animScale>
                                      <p:cBhvr>
                                        <p:cTn id="24" dur="166" decel="50000">
                                          <p:stCondLst>
                                            <p:cond delay="1834"/>
                                          </p:stCondLst>
                                        </p:cTn>
                                        <p:tgtEl>
                                          <p:spTgt spid="274435">
                                            <p:txEl>
                                              <p:pRg st="0" end="0"/>
                                            </p:txEl>
                                          </p:spTgt>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274435">
                                            <p:txEl>
                                              <p:pRg st="1" end="1"/>
                                            </p:txEl>
                                          </p:spTgt>
                                        </p:tgtEl>
                                        <p:attrNameLst>
                                          <p:attrName>style.visibility</p:attrName>
                                        </p:attrNameLst>
                                      </p:cBhvr>
                                      <p:to>
                                        <p:strVal val="visible"/>
                                      </p:to>
                                    </p:set>
                                    <p:animEffect transition="in" filter="wipe(down)">
                                      <p:cBhvr>
                                        <p:cTn id="29" dur="580">
                                          <p:stCondLst>
                                            <p:cond delay="0"/>
                                          </p:stCondLst>
                                        </p:cTn>
                                        <p:tgtEl>
                                          <p:spTgt spid="274435">
                                            <p:txEl>
                                              <p:pRg st="1" end="1"/>
                                            </p:txEl>
                                          </p:spTgt>
                                        </p:tgtEl>
                                      </p:cBhvr>
                                    </p:animEffect>
                                    <p:anim calcmode="lin" valueType="num">
                                      <p:cBhvr>
                                        <p:cTn id="30" dur="1822" tmFilter="0,0; 0.14,0.36; 0.43,0.73; 0.71,0.91; 1.0,1.0">
                                          <p:stCondLst>
                                            <p:cond delay="0"/>
                                          </p:stCondLst>
                                        </p:cTn>
                                        <p:tgtEl>
                                          <p:spTgt spid="274435">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74435">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74435">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74435">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74435">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274435">
                                            <p:txEl>
                                              <p:pRg st="1" end="1"/>
                                            </p:txEl>
                                          </p:spTgt>
                                        </p:tgtEl>
                                      </p:cBhvr>
                                      <p:to x="100000" y="60000"/>
                                    </p:animScale>
                                    <p:animScale>
                                      <p:cBhvr>
                                        <p:cTn id="36" dur="166" decel="50000">
                                          <p:stCondLst>
                                            <p:cond delay="676"/>
                                          </p:stCondLst>
                                        </p:cTn>
                                        <p:tgtEl>
                                          <p:spTgt spid="274435">
                                            <p:txEl>
                                              <p:pRg st="1" end="1"/>
                                            </p:txEl>
                                          </p:spTgt>
                                        </p:tgtEl>
                                      </p:cBhvr>
                                      <p:to x="100000" y="100000"/>
                                    </p:animScale>
                                    <p:animScale>
                                      <p:cBhvr>
                                        <p:cTn id="37" dur="26">
                                          <p:stCondLst>
                                            <p:cond delay="1312"/>
                                          </p:stCondLst>
                                        </p:cTn>
                                        <p:tgtEl>
                                          <p:spTgt spid="274435">
                                            <p:txEl>
                                              <p:pRg st="1" end="1"/>
                                            </p:txEl>
                                          </p:spTgt>
                                        </p:tgtEl>
                                      </p:cBhvr>
                                      <p:to x="100000" y="80000"/>
                                    </p:animScale>
                                    <p:animScale>
                                      <p:cBhvr>
                                        <p:cTn id="38" dur="166" decel="50000">
                                          <p:stCondLst>
                                            <p:cond delay="1338"/>
                                          </p:stCondLst>
                                        </p:cTn>
                                        <p:tgtEl>
                                          <p:spTgt spid="274435">
                                            <p:txEl>
                                              <p:pRg st="1" end="1"/>
                                            </p:txEl>
                                          </p:spTgt>
                                        </p:tgtEl>
                                      </p:cBhvr>
                                      <p:to x="100000" y="100000"/>
                                    </p:animScale>
                                    <p:animScale>
                                      <p:cBhvr>
                                        <p:cTn id="39" dur="26">
                                          <p:stCondLst>
                                            <p:cond delay="1642"/>
                                          </p:stCondLst>
                                        </p:cTn>
                                        <p:tgtEl>
                                          <p:spTgt spid="274435">
                                            <p:txEl>
                                              <p:pRg st="1" end="1"/>
                                            </p:txEl>
                                          </p:spTgt>
                                        </p:tgtEl>
                                      </p:cBhvr>
                                      <p:to x="100000" y="90000"/>
                                    </p:animScale>
                                    <p:animScale>
                                      <p:cBhvr>
                                        <p:cTn id="40" dur="166" decel="50000">
                                          <p:stCondLst>
                                            <p:cond delay="1668"/>
                                          </p:stCondLst>
                                        </p:cTn>
                                        <p:tgtEl>
                                          <p:spTgt spid="274435">
                                            <p:txEl>
                                              <p:pRg st="1" end="1"/>
                                            </p:txEl>
                                          </p:spTgt>
                                        </p:tgtEl>
                                      </p:cBhvr>
                                      <p:to x="100000" y="100000"/>
                                    </p:animScale>
                                    <p:animScale>
                                      <p:cBhvr>
                                        <p:cTn id="41" dur="26">
                                          <p:stCondLst>
                                            <p:cond delay="1808"/>
                                          </p:stCondLst>
                                        </p:cTn>
                                        <p:tgtEl>
                                          <p:spTgt spid="274435">
                                            <p:txEl>
                                              <p:pRg st="1" end="1"/>
                                            </p:txEl>
                                          </p:spTgt>
                                        </p:tgtEl>
                                      </p:cBhvr>
                                      <p:to x="100000" y="95000"/>
                                    </p:animScale>
                                    <p:animScale>
                                      <p:cBhvr>
                                        <p:cTn id="42" dur="166" decel="50000">
                                          <p:stCondLst>
                                            <p:cond delay="1834"/>
                                          </p:stCondLst>
                                        </p:cTn>
                                        <p:tgtEl>
                                          <p:spTgt spid="27443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43" fill="hold" display="0">
                  <p:stCondLst>
                    <p:cond delay="indefinite"/>
                  </p:stCondLst>
                  <p:endCondLst>
                    <p:cond evt="onPrev" delay="0">
                      <p:tgtEl>
                        <p:sldTgt/>
                      </p:tgtEl>
                    </p:cond>
                    <p:cond evt="onStopAudio" delay="0">
                      <p:tgtEl>
                        <p:sldTgt/>
                      </p:tgtEl>
                    </p:cond>
                  </p:endCondLst>
                </p:cTn>
                <p:tgtEl>
                  <p:spTgt spid="4"/>
                </p:tgtEl>
              </p:cMediaNode>
            </p:audio>
          </p:childTnLst>
        </p:cTn>
      </p:par>
    </p:tnLst>
    <p:bldLst>
      <p:bldP spid="2744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916060" y="235022"/>
            <a:ext cx="7158037" cy="784225"/>
          </a:xfrm>
        </p:spPr>
        <p:txBody>
          <a:bodyPr/>
          <a:lstStyle/>
          <a:p>
            <a:pPr algn="ctr"/>
            <a:r>
              <a:rPr lang="en-US" sz="4400">
                <a:solidFill>
                  <a:srgbClr val="FF0000"/>
                </a:solidFill>
                <a:effectLst>
                  <a:outerShdw blurRad="38100" dist="38100" dir="2700000" algn="tl">
                    <a:srgbClr val="C0C0C0"/>
                  </a:outerShdw>
                </a:effectLst>
              </a:rPr>
              <a:t>Cấp phát bộ nhớ</a:t>
            </a:r>
          </a:p>
        </p:txBody>
      </p:sp>
      <p:sp>
        <p:nvSpPr>
          <p:cNvPr id="239619" name="Rectangle 3"/>
          <p:cNvSpPr>
            <a:spLocks noGrp="1" noChangeArrowheads="1"/>
          </p:cNvSpPr>
          <p:nvPr>
            <p:ph idx="1"/>
          </p:nvPr>
        </p:nvSpPr>
        <p:spPr>
          <a:xfrm>
            <a:off x="514350" y="1119117"/>
            <a:ext cx="8134350" cy="5738884"/>
          </a:xfrm>
        </p:spPr>
        <p:txBody>
          <a:bodyPr/>
          <a:lstStyle/>
          <a:p>
            <a:pPr algn="just">
              <a:buSzPct val="150000"/>
              <a:buFont typeface="Wingdings" pitchFamily="2" charset="2"/>
              <a:buChar char="§"/>
            </a:pPr>
            <a:r>
              <a:rPr lang="en-US" sz="2800">
                <a:solidFill>
                  <a:srgbClr val="FF0000"/>
                </a:solidFill>
                <a:effectLst>
                  <a:outerShdw blurRad="38100" dist="38100" dir="2700000" algn="tl">
                    <a:srgbClr val="C0C0C0"/>
                  </a:outerShdw>
                </a:effectLst>
              </a:rPr>
              <a:t>HT đa chương trình với phân khu </a:t>
            </a:r>
            <a:r>
              <a:rPr lang="en-US" sz="2800" smtClean="0">
                <a:solidFill>
                  <a:srgbClr val="FF0000"/>
                </a:solidFill>
                <a:effectLst>
                  <a:outerShdw blurRad="38100" dist="38100" dir="2700000" algn="tl">
                    <a:srgbClr val="C0C0C0"/>
                  </a:outerShdw>
                </a:effectLst>
              </a:rPr>
              <a:t>động</a:t>
            </a:r>
            <a:endParaRPr lang="en-US" sz="2800">
              <a:solidFill>
                <a:srgbClr val="FF0000"/>
              </a:solidFill>
              <a:effectLst>
                <a:outerShdw blurRad="38100" dist="38100" dir="2700000" algn="tl">
                  <a:srgbClr val="C0C0C0"/>
                </a:outerShdw>
              </a:effectLst>
            </a:endParaRPr>
          </a:p>
          <a:p>
            <a:pPr algn="just">
              <a:buSzPct val="150000"/>
              <a:buFont typeface="Wingdings" pitchFamily="2" charset="2"/>
              <a:buNone/>
            </a:pPr>
            <a:endParaRPr lang="en-US" sz="2800">
              <a:solidFill>
                <a:srgbClr val="FF0000"/>
              </a:solidFill>
              <a:effectLst>
                <a:outerShdw blurRad="38100" dist="38100" dir="2700000" algn="tl">
                  <a:srgbClr val="C0C0C0"/>
                </a:outerShdw>
              </a:effectLst>
            </a:endParaRPr>
          </a:p>
          <a:p>
            <a:pPr algn="just">
              <a:buSzPct val="150000"/>
              <a:buFont typeface="Wingdings" pitchFamily="2" charset="2"/>
              <a:buNone/>
            </a:pPr>
            <a:endParaRPr lang="en-US" sz="4300"/>
          </a:p>
        </p:txBody>
      </p:sp>
      <p:grpSp>
        <p:nvGrpSpPr>
          <p:cNvPr id="239693" name="Group 77"/>
          <p:cNvGrpSpPr>
            <a:grpSpLocks/>
          </p:cNvGrpSpPr>
          <p:nvPr/>
        </p:nvGrpSpPr>
        <p:grpSpPr bwMode="auto">
          <a:xfrm>
            <a:off x="266700" y="1808629"/>
            <a:ext cx="8755063" cy="4411662"/>
            <a:chOff x="168" y="979"/>
            <a:chExt cx="5515" cy="2779"/>
          </a:xfrm>
        </p:grpSpPr>
        <p:sp>
          <p:nvSpPr>
            <p:cNvPr id="239621" name="Rectangle 5"/>
            <p:cNvSpPr>
              <a:spLocks noChangeArrowheads="1"/>
            </p:cNvSpPr>
            <p:nvPr/>
          </p:nvSpPr>
          <p:spPr bwMode="auto">
            <a:xfrm>
              <a:off x="168" y="1006"/>
              <a:ext cx="624" cy="275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39623" name="Line 7"/>
            <p:cNvSpPr>
              <a:spLocks noChangeShapeType="1"/>
            </p:cNvSpPr>
            <p:nvPr/>
          </p:nvSpPr>
          <p:spPr bwMode="auto">
            <a:xfrm>
              <a:off x="168" y="2689"/>
              <a:ext cx="624" cy="0"/>
            </a:xfrm>
            <a:prstGeom prst="line">
              <a:avLst/>
            </a:prstGeom>
            <a:noFill/>
            <a:ln w="9525">
              <a:solidFill>
                <a:schemeClr val="tx1"/>
              </a:solidFill>
              <a:round/>
              <a:headEnd/>
              <a:tailEnd/>
            </a:ln>
            <a:effectLst/>
          </p:spPr>
          <p:txBody>
            <a:bodyPr wrap="none" anchor="ctr"/>
            <a:lstStyle/>
            <a:p>
              <a:endParaRPr lang="en-US"/>
            </a:p>
          </p:txBody>
        </p:sp>
        <p:sp>
          <p:nvSpPr>
            <p:cNvPr id="239624" name="Line 8"/>
            <p:cNvSpPr>
              <a:spLocks noChangeShapeType="1"/>
            </p:cNvSpPr>
            <p:nvPr/>
          </p:nvSpPr>
          <p:spPr bwMode="auto">
            <a:xfrm>
              <a:off x="168" y="3207"/>
              <a:ext cx="624" cy="0"/>
            </a:xfrm>
            <a:prstGeom prst="line">
              <a:avLst/>
            </a:prstGeom>
            <a:noFill/>
            <a:ln w="9525">
              <a:solidFill>
                <a:schemeClr val="tx1"/>
              </a:solidFill>
              <a:round/>
              <a:headEnd/>
              <a:tailEnd/>
            </a:ln>
            <a:effectLst/>
          </p:spPr>
          <p:txBody>
            <a:bodyPr wrap="none" anchor="ctr"/>
            <a:lstStyle/>
            <a:p>
              <a:endParaRPr lang="en-US"/>
            </a:p>
          </p:txBody>
        </p:sp>
        <p:sp>
          <p:nvSpPr>
            <p:cNvPr id="239627" name="Text Box 11"/>
            <p:cNvSpPr txBox="1">
              <a:spLocks noChangeArrowheads="1"/>
            </p:cNvSpPr>
            <p:nvPr/>
          </p:nvSpPr>
          <p:spPr bwMode="auto">
            <a:xfrm>
              <a:off x="181" y="2837"/>
              <a:ext cx="582"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A</a:t>
              </a:r>
            </a:p>
          </p:txBody>
        </p:sp>
        <p:sp>
          <p:nvSpPr>
            <p:cNvPr id="239628" name="Text Box 12"/>
            <p:cNvSpPr txBox="1">
              <a:spLocks noChangeArrowheads="1"/>
            </p:cNvSpPr>
            <p:nvPr/>
          </p:nvSpPr>
          <p:spPr bwMode="auto">
            <a:xfrm>
              <a:off x="168" y="3301"/>
              <a:ext cx="582"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OS</a:t>
              </a:r>
            </a:p>
          </p:txBody>
        </p:sp>
        <p:sp>
          <p:nvSpPr>
            <p:cNvPr id="239629" name="Rectangle 13"/>
            <p:cNvSpPr>
              <a:spLocks noChangeArrowheads="1"/>
            </p:cNvSpPr>
            <p:nvPr/>
          </p:nvSpPr>
          <p:spPr bwMode="auto">
            <a:xfrm>
              <a:off x="1166" y="1006"/>
              <a:ext cx="624" cy="275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39630" name="Line 14"/>
            <p:cNvSpPr>
              <a:spLocks noChangeShapeType="1"/>
            </p:cNvSpPr>
            <p:nvPr/>
          </p:nvSpPr>
          <p:spPr bwMode="auto">
            <a:xfrm>
              <a:off x="1166" y="1979"/>
              <a:ext cx="624" cy="0"/>
            </a:xfrm>
            <a:prstGeom prst="line">
              <a:avLst/>
            </a:prstGeom>
            <a:noFill/>
            <a:ln w="9525">
              <a:solidFill>
                <a:schemeClr val="tx1"/>
              </a:solidFill>
              <a:round/>
              <a:headEnd/>
              <a:tailEnd/>
            </a:ln>
            <a:effectLst/>
          </p:spPr>
          <p:txBody>
            <a:bodyPr wrap="none" anchor="ctr"/>
            <a:lstStyle/>
            <a:p>
              <a:endParaRPr lang="en-US"/>
            </a:p>
          </p:txBody>
        </p:sp>
        <p:sp>
          <p:nvSpPr>
            <p:cNvPr id="239631" name="Line 15"/>
            <p:cNvSpPr>
              <a:spLocks noChangeShapeType="1"/>
            </p:cNvSpPr>
            <p:nvPr/>
          </p:nvSpPr>
          <p:spPr bwMode="auto">
            <a:xfrm>
              <a:off x="1166" y="2698"/>
              <a:ext cx="624" cy="0"/>
            </a:xfrm>
            <a:prstGeom prst="line">
              <a:avLst/>
            </a:prstGeom>
            <a:noFill/>
            <a:ln w="9525">
              <a:solidFill>
                <a:schemeClr val="tx1"/>
              </a:solidFill>
              <a:round/>
              <a:headEnd/>
              <a:tailEnd/>
            </a:ln>
            <a:effectLst/>
          </p:spPr>
          <p:txBody>
            <a:bodyPr wrap="none" anchor="ctr"/>
            <a:lstStyle/>
            <a:p>
              <a:endParaRPr lang="en-US"/>
            </a:p>
          </p:txBody>
        </p:sp>
        <p:sp>
          <p:nvSpPr>
            <p:cNvPr id="239632" name="Line 16"/>
            <p:cNvSpPr>
              <a:spLocks noChangeShapeType="1"/>
            </p:cNvSpPr>
            <p:nvPr/>
          </p:nvSpPr>
          <p:spPr bwMode="auto">
            <a:xfrm>
              <a:off x="1166" y="3207"/>
              <a:ext cx="624" cy="0"/>
            </a:xfrm>
            <a:prstGeom prst="line">
              <a:avLst/>
            </a:prstGeom>
            <a:noFill/>
            <a:ln w="9525">
              <a:solidFill>
                <a:schemeClr val="tx1"/>
              </a:solidFill>
              <a:round/>
              <a:headEnd/>
              <a:tailEnd/>
            </a:ln>
            <a:effectLst/>
          </p:spPr>
          <p:txBody>
            <a:bodyPr wrap="none" anchor="ctr"/>
            <a:lstStyle/>
            <a:p>
              <a:endParaRPr lang="en-US"/>
            </a:p>
          </p:txBody>
        </p:sp>
        <p:sp>
          <p:nvSpPr>
            <p:cNvPr id="239634" name="Text Box 18"/>
            <p:cNvSpPr txBox="1">
              <a:spLocks noChangeArrowheads="1"/>
            </p:cNvSpPr>
            <p:nvPr/>
          </p:nvSpPr>
          <p:spPr bwMode="auto">
            <a:xfrm>
              <a:off x="1186" y="2156"/>
              <a:ext cx="582"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B</a:t>
              </a:r>
            </a:p>
          </p:txBody>
        </p:sp>
        <p:sp>
          <p:nvSpPr>
            <p:cNvPr id="239635" name="Text Box 19"/>
            <p:cNvSpPr txBox="1">
              <a:spLocks noChangeArrowheads="1"/>
            </p:cNvSpPr>
            <p:nvPr/>
          </p:nvSpPr>
          <p:spPr bwMode="auto">
            <a:xfrm>
              <a:off x="1166" y="3301"/>
              <a:ext cx="583"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OS</a:t>
              </a:r>
            </a:p>
          </p:txBody>
        </p:sp>
        <p:sp>
          <p:nvSpPr>
            <p:cNvPr id="239636" name="Rectangle 20"/>
            <p:cNvSpPr>
              <a:spLocks noChangeArrowheads="1"/>
            </p:cNvSpPr>
            <p:nvPr/>
          </p:nvSpPr>
          <p:spPr bwMode="auto">
            <a:xfrm>
              <a:off x="2165" y="1006"/>
              <a:ext cx="624" cy="275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39637" name="Line 21"/>
            <p:cNvSpPr>
              <a:spLocks noChangeShapeType="1"/>
            </p:cNvSpPr>
            <p:nvPr/>
          </p:nvSpPr>
          <p:spPr bwMode="auto">
            <a:xfrm>
              <a:off x="2165" y="1979"/>
              <a:ext cx="624" cy="0"/>
            </a:xfrm>
            <a:prstGeom prst="line">
              <a:avLst/>
            </a:prstGeom>
            <a:noFill/>
            <a:ln w="9525">
              <a:solidFill>
                <a:schemeClr val="tx1"/>
              </a:solidFill>
              <a:round/>
              <a:headEnd/>
              <a:tailEnd/>
            </a:ln>
            <a:effectLst/>
          </p:spPr>
          <p:txBody>
            <a:bodyPr wrap="none" anchor="ctr"/>
            <a:lstStyle/>
            <a:p>
              <a:endParaRPr lang="en-US"/>
            </a:p>
          </p:txBody>
        </p:sp>
        <p:sp>
          <p:nvSpPr>
            <p:cNvPr id="239638" name="Line 22"/>
            <p:cNvSpPr>
              <a:spLocks noChangeShapeType="1"/>
            </p:cNvSpPr>
            <p:nvPr/>
          </p:nvSpPr>
          <p:spPr bwMode="auto">
            <a:xfrm>
              <a:off x="2165" y="2680"/>
              <a:ext cx="624" cy="0"/>
            </a:xfrm>
            <a:prstGeom prst="line">
              <a:avLst/>
            </a:prstGeom>
            <a:noFill/>
            <a:ln w="9525">
              <a:solidFill>
                <a:schemeClr val="tx1"/>
              </a:solidFill>
              <a:round/>
              <a:headEnd/>
              <a:tailEnd/>
            </a:ln>
            <a:effectLst/>
          </p:spPr>
          <p:txBody>
            <a:bodyPr wrap="none" anchor="ctr"/>
            <a:lstStyle/>
            <a:p>
              <a:endParaRPr lang="en-US"/>
            </a:p>
          </p:txBody>
        </p:sp>
        <p:sp>
          <p:nvSpPr>
            <p:cNvPr id="239639" name="Line 23"/>
            <p:cNvSpPr>
              <a:spLocks noChangeShapeType="1"/>
            </p:cNvSpPr>
            <p:nvPr/>
          </p:nvSpPr>
          <p:spPr bwMode="auto">
            <a:xfrm>
              <a:off x="2165" y="3207"/>
              <a:ext cx="624" cy="0"/>
            </a:xfrm>
            <a:prstGeom prst="line">
              <a:avLst/>
            </a:prstGeom>
            <a:noFill/>
            <a:ln w="9525">
              <a:solidFill>
                <a:schemeClr val="tx1"/>
              </a:solidFill>
              <a:round/>
              <a:headEnd/>
              <a:tailEnd/>
            </a:ln>
            <a:effectLst/>
          </p:spPr>
          <p:txBody>
            <a:bodyPr wrap="none" anchor="ctr"/>
            <a:lstStyle/>
            <a:p>
              <a:endParaRPr lang="en-US"/>
            </a:p>
          </p:txBody>
        </p:sp>
        <p:sp>
          <p:nvSpPr>
            <p:cNvPr id="239640" name="Text Box 24"/>
            <p:cNvSpPr txBox="1">
              <a:spLocks noChangeArrowheads="1"/>
            </p:cNvSpPr>
            <p:nvPr/>
          </p:nvSpPr>
          <p:spPr bwMode="auto">
            <a:xfrm>
              <a:off x="2313" y="1106"/>
              <a:ext cx="278" cy="192"/>
            </a:xfrm>
            <a:prstGeom prst="rect">
              <a:avLst/>
            </a:prstGeom>
            <a:noFill/>
            <a:ln w="9525">
              <a:noFill/>
              <a:miter lim="800000"/>
              <a:headEnd/>
              <a:tailEnd/>
            </a:ln>
            <a:effectLst/>
          </p:spPr>
          <p:txBody>
            <a:bodyPr wrap="none" anchor="ctr">
              <a:spAutoFit/>
            </a:bodyPr>
            <a:lstStyle/>
            <a:p>
              <a:pPr algn="ctr">
                <a:spcBef>
                  <a:spcPct val="50000"/>
                </a:spcBef>
              </a:pPr>
              <a:r>
                <a:rPr lang="en-US" sz="1400">
                  <a:latin typeface="Helvetica" pitchFamily="34" charset="0"/>
                </a:rPr>
                <a:t>OS</a:t>
              </a:r>
            </a:p>
          </p:txBody>
        </p:sp>
        <p:sp>
          <p:nvSpPr>
            <p:cNvPr id="239641" name="Text Box 25"/>
            <p:cNvSpPr txBox="1">
              <a:spLocks noChangeArrowheads="1"/>
            </p:cNvSpPr>
            <p:nvPr/>
          </p:nvSpPr>
          <p:spPr bwMode="auto">
            <a:xfrm>
              <a:off x="2184" y="1598"/>
              <a:ext cx="583"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C</a:t>
              </a:r>
            </a:p>
          </p:txBody>
        </p:sp>
        <p:sp>
          <p:nvSpPr>
            <p:cNvPr id="239642" name="Text Box 26"/>
            <p:cNvSpPr txBox="1">
              <a:spLocks noChangeArrowheads="1"/>
            </p:cNvSpPr>
            <p:nvPr/>
          </p:nvSpPr>
          <p:spPr bwMode="auto">
            <a:xfrm>
              <a:off x="2165" y="3301"/>
              <a:ext cx="582"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OS</a:t>
              </a:r>
            </a:p>
          </p:txBody>
        </p:sp>
        <p:sp>
          <p:nvSpPr>
            <p:cNvPr id="239651" name="Rectangle 35"/>
            <p:cNvSpPr>
              <a:spLocks noChangeArrowheads="1"/>
            </p:cNvSpPr>
            <p:nvPr/>
          </p:nvSpPr>
          <p:spPr bwMode="auto">
            <a:xfrm>
              <a:off x="168" y="1004"/>
              <a:ext cx="624" cy="1689"/>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39652" name="Rectangle 36"/>
            <p:cNvSpPr>
              <a:spLocks noChangeArrowheads="1"/>
            </p:cNvSpPr>
            <p:nvPr/>
          </p:nvSpPr>
          <p:spPr bwMode="auto">
            <a:xfrm>
              <a:off x="2157" y="1006"/>
              <a:ext cx="636" cy="546"/>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39657" name="AutoShape 41"/>
            <p:cNvSpPr>
              <a:spLocks noChangeArrowheads="1"/>
            </p:cNvSpPr>
            <p:nvPr/>
          </p:nvSpPr>
          <p:spPr bwMode="auto">
            <a:xfrm>
              <a:off x="833" y="2480"/>
              <a:ext cx="292" cy="295"/>
            </a:xfrm>
            <a:prstGeom prst="rightArrow">
              <a:avLst>
                <a:gd name="adj1" fmla="val 50000"/>
                <a:gd name="adj2" fmla="val 25000"/>
              </a:avLst>
            </a:prstGeom>
            <a:solidFill>
              <a:schemeClr val="bg1"/>
            </a:solidFill>
            <a:ln w="9525">
              <a:solidFill>
                <a:schemeClr val="tx1"/>
              </a:solidFill>
              <a:miter lim="800000"/>
              <a:headEnd/>
              <a:tailEnd/>
            </a:ln>
            <a:effectLst/>
          </p:spPr>
          <p:txBody>
            <a:bodyPr wrap="none" anchor="ctr"/>
            <a:lstStyle/>
            <a:p>
              <a:endParaRPr lang="en-US"/>
            </a:p>
          </p:txBody>
        </p:sp>
        <p:sp>
          <p:nvSpPr>
            <p:cNvPr id="239658" name="AutoShape 42"/>
            <p:cNvSpPr>
              <a:spLocks noChangeArrowheads="1"/>
            </p:cNvSpPr>
            <p:nvPr/>
          </p:nvSpPr>
          <p:spPr bwMode="auto">
            <a:xfrm>
              <a:off x="1832" y="2480"/>
              <a:ext cx="291" cy="295"/>
            </a:xfrm>
            <a:prstGeom prst="rightArrow">
              <a:avLst>
                <a:gd name="adj1" fmla="val 50000"/>
                <a:gd name="adj2" fmla="val 25000"/>
              </a:avLst>
            </a:prstGeom>
            <a:solidFill>
              <a:schemeClr val="bg1"/>
            </a:solidFill>
            <a:ln w="9525">
              <a:solidFill>
                <a:schemeClr val="tx1"/>
              </a:solidFill>
              <a:miter lim="800000"/>
              <a:headEnd/>
              <a:tailEnd/>
            </a:ln>
            <a:effectLst/>
          </p:spPr>
          <p:txBody>
            <a:bodyPr wrap="none" anchor="ctr"/>
            <a:lstStyle/>
            <a:p>
              <a:endParaRPr lang="en-US"/>
            </a:p>
          </p:txBody>
        </p:sp>
        <p:sp>
          <p:nvSpPr>
            <p:cNvPr id="239660" name="Text Box 44"/>
            <p:cNvSpPr txBox="1">
              <a:spLocks noChangeArrowheads="1"/>
            </p:cNvSpPr>
            <p:nvPr/>
          </p:nvSpPr>
          <p:spPr bwMode="auto">
            <a:xfrm>
              <a:off x="1174" y="2816"/>
              <a:ext cx="582"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A</a:t>
              </a:r>
            </a:p>
          </p:txBody>
        </p:sp>
        <p:sp>
          <p:nvSpPr>
            <p:cNvPr id="239661" name="Rectangle 45"/>
            <p:cNvSpPr>
              <a:spLocks noChangeArrowheads="1"/>
            </p:cNvSpPr>
            <p:nvPr/>
          </p:nvSpPr>
          <p:spPr bwMode="auto">
            <a:xfrm>
              <a:off x="1160" y="1002"/>
              <a:ext cx="631" cy="978"/>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39663" name="Text Box 47"/>
            <p:cNvSpPr txBox="1">
              <a:spLocks noChangeArrowheads="1"/>
            </p:cNvSpPr>
            <p:nvPr/>
          </p:nvSpPr>
          <p:spPr bwMode="auto">
            <a:xfrm>
              <a:off x="2173" y="2804"/>
              <a:ext cx="582"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A</a:t>
              </a:r>
            </a:p>
          </p:txBody>
        </p:sp>
        <p:sp>
          <p:nvSpPr>
            <p:cNvPr id="239664" name="Text Box 48"/>
            <p:cNvSpPr txBox="1">
              <a:spLocks noChangeArrowheads="1"/>
            </p:cNvSpPr>
            <p:nvPr/>
          </p:nvSpPr>
          <p:spPr bwMode="auto">
            <a:xfrm>
              <a:off x="2172" y="2153"/>
              <a:ext cx="583"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B</a:t>
              </a:r>
            </a:p>
          </p:txBody>
        </p:sp>
        <p:sp>
          <p:nvSpPr>
            <p:cNvPr id="239674" name="Rectangle 58"/>
            <p:cNvSpPr>
              <a:spLocks noChangeArrowheads="1"/>
            </p:cNvSpPr>
            <p:nvPr/>
          </p:nvSpPr>
          <p:spPr bwMode="auto">
            <a:xfrm>
              <a:off x="3116" y="991"/>
              <a:ext cx="624" cy="275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39675" name="Line 59"/>
            <p:cNvSpPr>
              <a:spLocks noChangeShapeType="1"/>
            </p:cNvSpPr>
            <p:nvPr/>
          </p:nvSpPr>
          <p:spPr bwMode="auto">
            <a:xfrm>
              <a:off x="3116" y="1505"/>
              <a:ext cx="624" cy="0"/>
            </a:xfrm>
            <a:prstGeom prst="line">
              <a:avLst/>
            </a:prstGeom>
            <a:noFill/>
            <a:ln w="9525">
              <a:solidFill>
                <a:schemeClr val="tx1"/>
              </a:solidFill>
              <a:round/>
              <a:headEnd/>
              <a:tailEnd/>
            </a:ln>
            <a:effectLst/>
          </p:spPr>
          <p:txBody>
            <a:bodyPr wrap="none" anchor="ctr"/>
            <a:lstStyle/>
            <a:p>
              <a:endParaRPr lang="en-US"/>
            </a:p>
          </p:txBody>
        </p:sp>
        <p:sp>
          <p:nvSpPr>
            <p:cNvPr id="239676" name="Line 60"/>
            <p:cNvSpPr>
              <a:spLocks noChangeShapeType="1"/>
            </p:cNvSpPr>
            <p:nvPr/>
          </p:nvSpPr>
          <p:spPr bwMode="auto">
            <a:xfrm>
              <a:off x="3116" y="1990"/>
              <a:ext cx="624" cy="0"/>
            </a:xfrm>
            <a:prstGeom prst="line">
              <a:avLst/>
            </a:prstGeom>
            <a:noFill/>
            <a:ln w="9525">
              <a:solidFill>
                <a:schemeClr val="tx1"/>
              </a:solidFill>
              <a:round/>
              <a:headEnd/>
              <a:tailEnd/>
            </a:ln>
            <a:effectLst/>
          </p:spPr>
          <p:txBody>
            <a:bodyPr wrap="none" anchor="ctr"/>
            <a:lstStyle/>
            <a:p>
              <a:endParaRPr lang="en-US"/>
            </a:p>
          </p:txBody>
        </p:sp>
        <p:sp>
          <p:nvSpPr>
            <p:cNvPr id="239677" name="Line 61"/>
            <p:cNvSpPr>
              <a:spLocks noChangeShapeType="1"/>
            </p:cNvSpPr>
            <p:nvPr/>
          </p:nvSpPr>
          <p:spPr bwMode="auto">
            <a:xfrm>
              <a:off x="3116" y="3192"/>
              <a:ext cx="624" cy="0"/>
            </a:xfrm>
            <a:prstGeom prst="line">
              <a:avLst/>
            </a:prstGeom>
            <a:noFill/>
            <a:ln w="9525">
              <a:solidFill>
                <a:schemeClr val="tx1"/>
              </a:solidFill>
              <a:round/>
              <a:headEnd/>
              <a:tailEnd/>
            </a:ln>
            <a:effectLst/>
          </p:spPr>
          <p:txBody>
            <a:bodyPr wrap="none" anchor="ctr"/>
            <a:lstStyle/>
            <a:p>
              <a:endParaRPr lang="en-US"/>
            </a:p>
          </p:txBody>
        </p:sp>
        <p:sp>
          <p:nvSpPr>
            <p:cNvPr id="239678" name="Text Box 62"/>
            <p:cNvSpPr txBox="1">
              <a:spLocks noChangeArrowheads="1"/>
            </p:cNvSpPr>
            <p:nvPr/>
          </p:nvSpPr>
          <p:spPr bwMode="auto">
            <a:xfrm>
              <a:off x="3116" y="3286"/>
              <a:ext cx="582"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OS</a:t>
              </a:r>
            </a:p>
          </p:txBody>
        </p:sp>
        <p:sp>
          <p:nvSpPr>
            <p:cNvPr id="239679" name="Rectangle 63"/>
            <p:cNvSpPr>
              <a:spLocks noChangeArrowheads="1"/>
            </p:cNvSpPr>
            <p:nvPr/>
          </p:nvSpPr>
          <p:spPr bwMode="auto">
            <a:xfrm>
              <a:off x="3116" y="2685"/>
              <a:ext cx="624" cy="513"/>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39680" name="Rectangle 64"/>
            <p:cNvSpPr>
              <a:spLocks noChangeArrowheads="1"/>
            </p:cNvSpPr>
            <p:nvPr/>
          </p:nvSpPr>
          <p:spPr bwMode="auto">
            <a:xfrm>
              <a:off x="3114" y="991"/>
              <a:ext cx="634" cy="522"/>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39682" name="AutoShape 66"/>
            <p:cNvSpPr>
              <a:spLocks noChangeArrowheads="1"/>
            </p:cNvSpPr>
            <p:nvPr/>
          </p:nvSpPr>
          <p:spPr bwMode="auto">
            <a:xfrm>
              <a:off x="2810" y="2456"/>
              <a:ext cx="292" cy="295"/>
            </a:xfrm>
            <a:prstGeom prst="rightArrow">
              <a:avLst>
                <a:gd name="adj1" fmla="val 50000"/>
                <a:gd name="adj2" fmla="val 25000"/>
              </a:avLst>
            </a:prstGeom>
            <a:solidFill>
              <a:schemeClr val="bg1"/>
            </a:solidFill>
            <a:ln w="9525">
              <a:solidFill>
                <a:schemeClr val="tx1"/>
              </a:solidFill>
              <a:miter lim="800000"/>
              <a:headEnd/>
              <a:tailEnd/>
            </a:ln>
            <a:effectLst/>
          </p:spPr>
          <p:txBody>
            <a:bodyPr wrap="none" anchor="ctr"/>
            <a:lstStyle/>
            <a:p>
              <a:endParaRPr lang="en-US"/>
            </a:p>
          </p:txBody>
        </p:sp>
        <p:sp>
          <p:nvSpPr>
            <p:cNvPr id="239643" name="Rectangle 27"/>
            <p:cNvSpPr>
              <a:spLocks noChangeArrowheads="1"/>
            </p:cNvSpPr>
            <p:nvPr/>
          </p:nvSpPr>
          <p:spPr bwMode="auto">
            <a:xfrm>
              <a:off x="4099" y="979"/>
              <a:ext cx="624" cy="275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39644" name="Line 28"/>
            <p:cNvSpPr>
              <a:spLocks noChangeShapeType="1"/>
            </p:cNvSpPr>
            <p:nvPr/>
          </p:nvSpPr>
          <p:spPr bwMode="auto">
            <a:xfrm>
              <a:off x="4099" y="1493"/>
              <a:ext cx="624" cy="0"/>
            </a:xfrm>
            <a:prstGeom prst="line">
              <a:avLst/>
            </a:prstGeom>
            <a:noFill/>
            <a:ln w="9525">
              <a:solidFill>
                <a:schemeClr val="tx1"/>
              </a:solidFill>
              <a:round/>
              <a:headEnd/>
              <a:tailEnd/>
            </a:ln>
            <a:effectLst/>
          </p:spPr>
          <p:txBody>
            <a:bodyPr wrap="none" anchor="ctr"/>
            <a:lstStyle/>
            <a:p>
              <a:endParaRPr lang="en-US"/>
            </a:p>
          </p:txBody>
        </p:sp>
        <p:sp>
          <p:nvSpPr>
            <p:cNvPr id="239645" name="Line 29"/>
            <p:cNvSpPr>
              <a:spLocks noChangeShapeType="1"/>
            </p:cNvSpPr>
            <p:nvPr/>
          </p:nvSpPr>
          <p:spPr bwMode="auto">
            <a:xfrm>
              <a:off x="4099" y="1978"/>
              <a:ext cx="624" cy="0"/>
            </a:xfrm>
            <a:prstGeom prst="line">
              <a:avLst/>
            </a:prstGeom>
            <a:noFill/>
            <a:ln w="9525">
              <a:solidFill>
                <a:schemeClr val="tx1"/>
              </a:solidFill>
              <a:round/>
              <a:headEnd/>
              <a:tailEnd/>
            </a:ln>
            <a:effectLst/>
          </p:spPr>
          <p:txBody>
            <a:bodyPr wrap="none" anchor="ctr"/>
            <a:lstStyle/>
            <a:p>
              <a:endParaRPr lang="en-US"/>
            </a:p>
          </p:txBody>
        </p:sp>
        <p:sp>
          <p:nvSpPr>
            <p:cNvPr id="239646" name="Line 30"/>
            <p:cNvSpPr>
              <a:spLocks noChangeShapeType="1"/>
            </p:cNvSpPr>
            <p:nvPr/>
          </p:nvSpPr>
          <p:spPr bwMode="auto">
            <a:xfrm>
              <a:off x="4099" y="3180"/>
              <a:ext cx="624" cy="0"/>
            </a:xfrm>
            <a:prstGeom prst="line">
              <a:avLst/>
            </a:prstGeom>
            <a:noFill/>
            <a:ln w="9525">
              <a:solidFill>
                <a:schemeClr val="tx1"/>
              </a:solidFill>
              <a:round/>
              <a:headEnd/>
              <a:tailEnd/>
            </a:ln>
            <a:effectLst/>
          </p:spPr>
          <p:txBody>
            <a:bodyPr wrap="none" anchor="ctr"/>
            <a:lstStyle/>
            <a:p>
              <a:endParaRPr lang="en-US"/>
            </a:p>
          </p:txBody>
        </p:sp>
        <p:sp>
          <p:nvSpPr>
            <p:cNvPr id="239650" name="Text Box 34"/>
            <p:cNvSpPr txBox="1">
              <a:spLocks noChangeArrowheads="1"/>
            </p:cNvSpPr>
            <p:nvPr/>
          </p:nvSpPr>
          <p:spPr bwMode="auto">
            <a:xfrm>
              <a:off x="4099" y="3274"/>
              <a:ext cx="582"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OS</a:t>
              </a:r>
            </a:p>
          </p:txBody>
        </p:sp>
        <p:sp>
          <p:nvSpPr>
            <p:cNvPr id="239654" name="Rectangle 38"/>
            <p:cNvSpPr>
              <a:spLocks noChangeArrowheads="1"/>
            </p:cNvSpPr>
            <p:nvPr/>
          </p:nvSpPr>
          <p:spPr bwMode="auto">
            <a:xfrm>
              <a:off x="4099" y="2673"/>
              <a:ext cx="624" cy="102"/>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39659" name="AutoShape 43"/>
            <p:cNvSpPr>
              <a:spLocks noChangeArrowheads="1"/>
            </p:cNvSpPr>
            <p:nvPr/>
          </p:nvSpPr>
          <p:spPr bwMode="auto">
            <a:xfrm>
              <a:off x="3766" y="2453"/>
              <a:ext cx="292" cy="295"/>
            </a:xfrm>
            <a:prstGeom prst="rightArrow">
              <a:avLst>
                <a:gd name="adj1" fmla="val 50000"/>
                <a:gd name="adj2" fmla="val 25000"/>
              </a:avLst>
            </a:prstGeom>
            <a:solidFill>
              <a:schemeClr val="bg1"/>
            </a:solidFill>
            <a:ln w="9525">
              <a:solidFill>
                <a:schemeClr val="tx1"/>
              </a:solidFill>
              <a:miter lim="800000"/>
              <a:headEnd/>
              <a:tailEnd/>
            </a:ln>
            <a:effectLst/>
          </p:spPr>
          <p:txBody>
            <a:bodyPr wrap="none" anchor="ctr"/>
            <a:lstStyle/>
            <a:p>
              <a:endParaRPr lang="en-US"/>
            </a:p>
          </p:txBody>
        </p:sp>
        <p:sp>
          <p:nvSpPr>
            <p:cNvPr id="239665" name="Rectangle 49"/>
            <p:cNvSpPr>
              <a:spLocks noChangeArrowheads="1"/>
            </p:cNvSpPr>
            <p:nvPr/>
          </p:nvSpPr>
          <p:spPr bwMode="auto">
            <a:xfrm>
              <a:off x="4097" y="979"/>
              <a:ext cx="625" cy="522"/>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39667" name="Rectangle 51"/>
            <p:cNvSpPr>
              <a:spLocks noChangeArrowheads="1"/>
            </p:cNvSpPr>
            <p:nvPr/>
          </p:nvSpPr>
          <p:spPr bwMode="auto">
            <a:xfrm>
              <a:off x="5059" y="985"/>
              <a:ext cx="624" cy="2752"/>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239668" name="Line 52"/>
            <p:cNvSpPr>
              <a:spLocks noChangeShapeType="1"/>
            </p:cNvSpPr>
            <p:nvPr/>
          </p:nvSpPr>
          <p:spPr bwMode="auto">
            <a:xfrm>
              <a:off x="5059" y="1499"/>
              <a:ext cx="624" cy="0"/>
            </a:xfrm>
            <a:prstGeom prst="line">
              <a:avLst/>
            </a:prstGeom>
            <a:noFill/>
            <a:ln w="9525">
              <a:solidFill>
                <a:schemeClr val="tx1"/>
              </a:solidFill>
              <a:round/>
              <a:headEnd/>
              <a:tailEnd/>
            </a:ln>
            <a:effectLst/>
          </p:spPr>
          <p:txBody>
            <a:bodyPr wrap="none" anchor="ctr"/>
            <a:lstStyle/>
            <a:p>
              <a:endParaRPr lang="en-US"/>
            </a:p>
          </p:txBody>
        </p:sp>
        <p:sp>
          <p:nvSpPr>
            <p:cNvPr id="239669" name="Line 53"/>
            <p:cNvSpPr>
              <a:spLocks noChangeShapeType="1"/>
            </p:cNvSpPr>
            <p:nvPr/>
          </p:nvSpPr>
          <p:spPr bwMode="auto">
            <a:xfrm>
              <a:off x="5059" y="1984"/>
              <a:ext cx="624" cy="0"/>
            </a:xfrm>
            <a:prstGeom prst="line">
              <a:avLst/>
            </a:prstGeom>
            <a:noFill/>
            <a:ln w="9525">
              <a:solidFill>
                <a:schemeClr val="tx1"/>
              </a:solidFill>
              <a:round/>
              <a:headEnd/>
              <a:tailEnd/>
            </a:ln>
            <a:effectLst/>
          </p:spPr>
          <p:txBody>
            <a:bodyPr wrap="none" anchor="ctr"/>
            <a:lstStyle/>
            <a:p>
              <a:endParaRPr lang="en-US"/>
            </a:p>
          </p:txBody>
        </p:sp>
        <p:sp>
          <p:nvSpPr>
            <p:cNvPr id="239670" name="Line 54"/>
            <p:cNvSpPr>
              <a:spLocks noChangeShapeType="1"/>
            </p:cNvSpPr>
            <p:nvPr/>
          </p:nvSpPr>
          <p:spPr bwMode="auto">
            <a:xfrm>
              <a:off x="5059" y="3186"/>
              <a:ext cx="624" cy="0"/>
            </a:xfrm>
            <a:prstGeom prst="line">
              <a:avLst/>
            </a:prstGeom>
            <a:noFill/>
            <a:ln w="9525">
              <a:solidFill>
                <a:schemeClr val="tx1"/>
              </a:solidFill>
              <a:round/>
              <a:headEnd/>
              <a:tailEnd/>
            </a:ln>
            <a:effectLst/>
          </p:spPr>
          <p:txBody>
            <a:bodyPr wrap="none" anchor="ctr"/>
            <a:lstStyle/>
            <a:p>
              <a:endParaRPr lang="en-US"/>
            </a:p>
          </p:txBody>
        </p:sp>
        <p:sp>
          <p:nvSpPr>
            <p:cNvPr id="239671" name="Text Box 55"/>
            <p:cNvSpPr txBox="1">
              <a:spLocks noChangeArrowheads="1"/>
            </p:cNvSpPr>
            <p:nvPr/>
          </p:nvSpPr>
          <p:spPr bwMode="auto">
            <a:xfrm>
              <a:off x="5059" y="3280"/>
              <a:ext cx="582"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OS</a:t>
              </a:r>
            </a:p>
          </p:txBody>
        </p:sp>
        <p:sp>
          <p:nvSpPr>
            <p:cNvPr id="239672" name="Rectangle 56"/>
            <p:cNvSpPr>
              <a:spLocks noChangeArrowheads="1"/>
            </p:cNvSpPr>
            <p:nvPr/>
          </p:nvSpPr>
          <p:spPr bwMode="auto">
            <a:xfrm>
              <a:off x="5059" y="1977"/>
              <a:ext cx="624" cy="797"/>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39673" name="Rectangle 57"/>
            <p:cNvSpPr>
              <a:spLocks noChangeArrowheads="1"/>
            </p:cNvSpPr>
            <p:nvPr/>
          </p:nvSpPr>
          <p:spPr bwMode="auto">
            <a:xfrm>
              <a:off x="5057" y="985"/>
              <a:ext cx="625" cy="522"/>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39681" name="AutoShape 65"/>
            <p:cNvSpPr>
              <a:spLocks noChangeArrowheads="1"/>
            </p:cNvSpPr>
            <p:nvPr/>
          </p:nvSpPr>
          <p:spPr bwMode="auto">
            <a:xfrm>
              <a:off x="4744" y="2450"/>
              <a:ext cx="292" cy="295"/>
            </a:xfrm>
            <a:prstGeom prst="rightArrow">
              <a:avLst>
                <a:gd name="adj1" fmla="val 50000"/>
                <a:gd name="adj2" fmla="val 25000"/>
              </a:avLst>
            </a:prstGeom>
            <a:solidFill>
              <a:schemeClr val="bg1"/>
            </a:solidFill>
            <a:ln w="9525">
              <a:solidFill>
                <a:schemeClr val="tx1"/>
              </a:solidFill>
              <a:miter lim="800000"/>
              <a:headEnd/>
              <a:tailEnd/>
            </a:ln>
            <a:effectLst/>
          </p:spPr>
          <p:txBody>
            <a:bodyPr wrap="none" anchor="ctr"/>
            <a:lstStyle/>
            <a:p>
              <a:endParaRPr lang="en-US"/>
            </a:p>
          </p:txBody>
        </p:sp>
        <p:sp>
          <p:nvSpPr>
            <p:cNvPr id="239683" name="Text Box 67"/>
            <p:cNvSpPr txBox="1">
              <a:spLocks noChangeArrowheads="1"/>
            </p:cNvSpPr>
            <p:nvPr/>
          </p:nvSpPr>
          <p:spPr bwMode="auto">
            <a:xfrm>
              <a:off x="4113" y="2132"/>
              <a:ext cx="583"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B</a:t>
              </a:r>
            </a:p>
          </p:txBody>
        </p:sp>
        <p:sp>
          <p:nvSpPr>
            <p:cNvPr id="239684" name="Text Box 68"/>
            <p:cNvSpPr txBox="1">
              <a:spLocks noChangeArrowheads="1"/>
            </p:cNvSpPr>
            <p:nvPr/>
          </p:nvSpPr>
          <p:spPr bwMode="auto">
            <a:xfrm>
              <a:off x="4125" y="1568"/>
              <a:ext cx="583"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C</a:t>
              </a:r>
            </a:p>
          </p:txBody>
        </p:sp>
        <p:sp>
          <p:nvSpPr>
            <p:cNvPr id="239685" name="Text Box 69"/>
            <p:cNvSpPr txBox="1">
              <a:spLocks noChangeArrowheads="1"/>
            </p:cNvSpPr>
            <p:nvPr/>
          </p:nvSpPr>
          <p:spPr bwMode="auto">
            <a:xfrm>
              <a:off x="4105" y="2873"/>
              <a:ext cx="582"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D</a:t>
              </a:r>
            </a:p>
          </p:txBody>
        </p:sp>
        <p:sp>
          <p:nvSpPr>
            <p:cNvPr id="239686" name="Text Box 70"/>
            <p:cNvSpPr txBox="1">
              <a:spLocks noChangeArrowheads="1"/>
            </p:cNvSpPr>
            <p:nvPr/>
          </p:nvSpPr>
          <p:spPr bwMode="auto">
            <a:xfrm>
              <a:off x="5065" y="2870"/>
              <a:ext cx="582"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D</a:t>
              </a:r>
            </a:p>
          </p:txBody>
        </p:sp>
        <p:sp>
          <p:nvSpPr>
            <p:cNvPr id="239689" name="Text Box 73"/>
            <p:cNvSpPr txBox="1">
              <a:spLocks noChangeArrowheads="1"/>
            </p:cNvSpPr>
            <p:nvPr/>
          </p:nvSpPr>
          <p:spPr bwMode="auto">
            <a:xfrm>
              <a:off x="3123" y="2159"/>
              <a:ext cx="583"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B</a:t>
              </a:r>
            </a:p>
          </p:txBody>
        </p:sp>
        <p:sp>
          <p:nvSpPr>
            <p:cNvPr id="239690" name="Text Box 74"/>
            <p:cNvSpPr txBox="1">
              <a:spLocks noChangeArrowheads="1"/>
            </p:cNvSpPr>
            <p:nvPr/>
          </p:nvSpPr>
          <p:spPr bwMode="auto">
            <a:xfrm>
              <a:off x="3117" y="1595"/>
              <a:ext cx="583"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C</a:t>
              </a:r>
            </a:p>
          </p:txBody>
        </p:sp>
        <p:sp>
          <p:nvSpPr>
            <p:cNvPr id="239691" name="Text Box 75"/>
            <p:cNvSpPr txBox="1">
              <a:spLocks noChangeArrowheads="1"/>
            </p:cNvSpPr>
            <p:nvPr/>
          </p:nvSpPr>
          <p:spPr bwMode="auto">
            <a:xfrm>
              <a:off x="5067" y="1574"/>
              <a:ext cx="583" cy="250"/>
            </a:xfrm>
            <a:prstGeom prst="rect">
              <a:avLst/>
            </a:prstGeom>
            <a:noFill/>
            <a:ln w="9525">
              <a:noFill/>
              <a:miter lim="800000"/>
              <a:headEnd/>
              <a:tailEnd/>
            </a:ln>
            <a:effectLst/>
          </p:spPr>
          <p:txBody>
            <a:bodyPr anchor="ctr">
              <a:spAutoFit/>
            </a:bodyPr>
            <a:lstStyle/>
            <a:p>
              <a:pPr algn="ctr">
                <a:spcBef>
                  <a:spcPct val="50000"/>
                </a:spcBef>
              </a:pPr>
              <a:r>
                <a:rPr lang="en-US" sz="2000">
                  <a:latin typeface="Helvetica" pitchFamily="34" charset="0"/>
                </a:rPr>
                <a:t>C</a:t>
              </a:r>
            </a:p>
          </p:txBody>
        </p:sp>
      </p:grpSp>
      <p:sp>
        <p:nvSpPr>
          <p:cNvPr id="63" name="Date Placeholder 62"/>
          <p:cNvSpPr>
            <a:spLocks noGrp="1"/>
          </p:cNvSpPr>
          <p:nvPr>
            <p:ph type="dt" sz="half" idx="10"/>
          </p:nvPr>
        </p:nvSpPr>
        <p:spPr/>
        <p:txBody>
          <a:bodyPr/>
          <a:lstStyle/>
          <a:p>
            <a:fld id="{00B758A0-0061-4DA0-94D2-2DC62AD9892D}" type="datetime1">
              <a:rPr lang="en-US" smtClean="0"/>
              <a:pPr/>
              <a:t>3/15/2021</a:t>
            </a:fld>
            <a:endParaRPr lang="en-US"/>
          </a:p>
        </p:txBody>
      </p:sp>
      <p:sp>
        <p:nvSpPr>
          <p:cNvPr id="64" name="Slide Number Placeholder 63"/>
          <p:cNvSpPr>
            <a:spLocks noGrp="1"/>
          </p:cNvSpPr>
          <p:nvPr>
            <p:ph type="sldNum" sz="quarter" idx="12"/>
          </p:nvPr>
        </p:nvSpPr>
        <p:spPr/>
        <p:txBody>
          <a:bodyPr/>
          <a:lstStyle/>
          <a:p>
            <a:fld id="{7BDA1C0B-FD3B-48EA-ABAE-F01B7855F6C0}"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931863" y="382138"/>
            <a:ext cx="7158037" cy="709683"/>
          </a:xfrm>
        </p:spPr>
        <p:txBody>
          <a:bodyPr>
            <a:normAutofit fontScale="90000"/>
          </a:bodyPr>
          <a:lstStyle/>
          <a:p>
            <a:pPr algn="ctr"/>
            <a:r>
              <a:rPr lang="en-US" sz="4400">
                <a:solidFill>
                  <a:srgbClr val="FF0000"/>
                </a:solidFill>
                <a:effectLst>
                  <a:outerShdw blurRad="38100" dist="38100" dir="2700000" algn="tl">
                    <a:srgbClr val="C0C0C0"/>
                  </a:outerShdw>
                </a:effectLst>
              </a:rPr>
              <a:t>Cấp phát bộ nhớ</a:t>
            </a:r>
          </a:p>
        </p:txBody>
      </p:sp>
      <p:sp>
        <p:nvSpPr>
          <p:cNvPr id="242691" name="Rectangle 3"/>
          <p:cNvSpPr>
            <a:spLocks noGrp="1" noChangeArrowheads="1"/>
          </p:cNvSpPr>
          <p:nvPr>
            <p:ph idx="1"/>
          </p:nvPr>
        </p:nvSpPr>
        <p:spPr>
          <a:xfrm>
            <a:off x="381000" y="1351129"/>
            <a:ext cx="8324850" cy="4817659"/>
          </a:xfrm>
        </p:spPr>
        <p:txBody>
          <a:bodyPr/>
          <a:lstStyle/>
          <a:p>
            <a:pPr marL="0" indent="0" algn="just">
              <a:buSzPct val="150000"/>
              <a:buNone/>
            </a:pPr>
            <a:r>
              <a:rPr lang="en-US">
                <a:effectLst>
                  <a:outerShdw blurRad="38100" dist="38100" dir="2700000" algn="tl">
                    <a:srgbClr val="C0C0C0"/>
                  </a:outerShdw>
                </a:effectLst>
              </a:rPr>
              <a:t> </a:t>
            </a:r>
            <a:r>
              <a:rPr lang="en-US" smtClean="0">
                <a:effectLst>
                  <a:outerShdw blurRad="38100" dist="38100" dir="2700000" algn="tl">
                    <a:srgbClr val="C0C0C0"/>
                  </a:outerShdw>
                </a:effectLst>
              </a:rPr>
              <a:t>+ Ban </a:t>
            </a:r>
            <a:r>
              <a:rPr lang="en-US">
                <a:effectLst>
                  <a:outerShdw blurRad="38100" dist="38100" dir="2700000" algn="tl">
                    <a:srgbClr val="C0C0C0"/>
                  </a:outerShdw>
                </a:effectLst>
              </a:rPr>
              <a:t>đầu tất cả phân khu dành cho các tiến trình người dùng còn trống (một lỗ thủng). </a:t>
            </a:r>
            <a:endParaRPr lang="en-US" smtClean="0">
              <a:effectLst>
                <a:outerShdw blurRad="38100" dist="38100" dir="2700000" algn="tl">
                  <a:srgbClr val="C0C0C0"/>
                </a:outerShdw>
              </a:effectLst>
            </a:endParaRPr>
          </a:p>
          <a:p>
            <a:pPr marL="0" indent="0" algn="just">
              <a:buSzPct val="150000"/>
              <a:buNone/>
            </a:pPr>
            <a:r>
              <a:rPr lang="en-US" smtClean="0">
                <a:effectLst>
                  <a:outerShdw blurRad="38100" dist="38100" dir="2700000" algn="tl">
                    <a:srgbClr val="C0C0C0"/>
                  </a:outerShdw>
                </a:effectLst>
              </a:rPr>
              <a:t>+ Khi </a:t>
            </a:r>
            <a:r>
              <a:rPr lang="en-US">
                <a:effectLst>
                  <a:outerShdw blurRad="38100" dist="38100" dir="2700000" algn="tl">
                    <a:srgbClr val="C0C0C0"/>
                  </a:outerShdw>
                </a:effectLst>
              </a:rPr>
              <a:t>một tiến trình cần nạp vào bộ nhớ, HĐH tìm kiếm một lỗ thủng (một vùng nhớ trống liên tục) đủ lớn cho tiến trình này. </a:t>
            </a:r>
            <a:endParaRPr lang="en-US" smtClean="0">
              <a:effectLst>
                <a:outerShdw blurRad="38100" dist="38100" dir="2700000" algn="tl">
                  <a:srgbClr val="C0C0C0"/>
                </a:outerShdw>
              </a:effectLst>
            </a:endParaRPr>
          </a:p>
          <a:p>
            <a:pPr marL="0" indent="0" algn="just">
              <a:buSzPct val="150000"/>
              <a:buNone/>
            </a:pPr>
            <a:r>
              <a:rPr lang="en-US" smtClean="0">
                <a:effectLst>
                  <a:outerShdw blurRad="38100" dist="38100" dir="2700000" algn="tl">
                    <a:srgbClr val="C0C0C0"/>
                  </a:outerShdw>
                </a:effectLst>
              </a:rPr>
              <a:t>+ Nếu </a:t>
            </a:r>
            <a:r>
              <a:rPr lang="en-US">
                <a:effectLst>
                  <a:outerShdw blurRad="38100" dist="38100" dir="2700000" algn="tl">
                    <a:srgbClr val="C0C0C0"/>
                  </a:outerShdw>
                </a:effectLst>
              </a:rPr>
              <a:t>tìm thấy HĐH cấp phát không gian nhớ theo yêu cầu, phần còn lại dành cho các tiến trình vào sau.</a:t>
            </a:r>
          </a:p>
        </p:txBody>
      </p:sp>
      <p:sp>
        <p:nvSpPr>
          <p:cNvPr id="5" name="Date Placeholder 4"/>
          <p:cNvSpPr>
            <a:spLocks noGrp="1"/>
          </p:cNvSpPr>
          <p:nvPr>
            <p:ph type="dt" sz="half" idx="10"/>
          </p:nvPr>
        </p:nvSpPr>
        <p:spPr/>
        <p:txBody>
          <a:bodyPr/>
          <a:lstStyle/>
          <a:p>
            <a:fld id="{37142B9E-AC49-4085-AE16-9F6A7148E904}"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42</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Effect transition="in" filter="wipe(down)">
                                      <p:cBhvr>
                                        <p:cTn id="7" dur="580">
                                          <p:stCondLst>
                                            <p:cond delay="0"/>
                                          </p:stCondLst>
                                        </p:cTn>
                                        <p:tgtEl>
                                          <p:spTgt spid="242691">
                                            <p:txEl>
                                              <p:pRg st="0" end="0"/>
                                            </p:txEl>
                                          </p:spTgt>
                                        </p:tgtEl>
                                      </p:cBhvr>
                                    </p:animEffect>
                                    <p:anim calcmode="lin" valueType="num">
                                      <p:cBhvr>
                                        <p:cTn id="8" dur="1822" tmFilter="0,0; 0.14,0.36; 0.43,0.73; 0.71,0.91; 1.0,1.0">
                                          <p:stCondLst>
                                            <p:cond delay="0"/>
                                          </p:stCondLst>
                                        </p:cTn>
                                        <p:tgtEl>
                                          <p:spTgt spid="24269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269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269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269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269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42691">
                                            <p:txEl>
                                              <p:pRg st="0" end="0"/>
                                            </p:txEl>
                                          </p:spTgt>
                                        </p:tgtEl>
                                      </p:cBhvr>
                                      <p:to x="100000" y="60000"/>
                                    </p:animScale>
                                    <p:animScale>
                                      <p:cBhvr>
                                        <p:cTn id="14" dur="166" decel="50000">
                                          <p:stCondLst>
                                            <p:cond delay="676"/>
                                          </p:stCondLst>
                                        </p:cTn>
                                        <p:tgtEl>
                                          <p:spTgt spid="242691">
                                            <p:txEl>
                                              <p:pRg st="0" end="0"/>
                                            </p:txEl>
                                          </p:spTgt>
                                        </p:tgtEl>
                                      </p:cBhvr>
                                      <p:to x="100000" y="100000"/>
                                    </p:animScale>
                                    <p:animScale>
                                      <p:cBhvr>
                                        <p:cTn id="15" dur="26">
                                          <p:stCondLst>
                                            <p:cond delay="1312"/>
                                          </p:stCondLst>
                                        </p:cTn>
                                        <p:tgtEl>
                                          <p:spTgt spid="242691">
                                            <p:txEl>
                                              <p:pRg st="0" end="0"/>
                                            </p:txEl>
                                          </p:spTgt>
                                        </p:tgtEl>
                                      </p:cBhvr>
                                      <p:to x="100000" y="80000"/>
                                    </p:animScale>
                                    <p:animScale>
                                      <p:cBhvr>
                                        <p:cTn id="16" dur="166" decel="50000">
                                          <p:stCondLst>
                                            <p:cond delay="1338"/>
                                          </p:stCondLst>
                                        </p:cTn>
                                        <p:tgtEl>
                                          <p:spTgt spid="242691">
                                            <p:txEl>
                                              <p:pRg st="0" end="0"/>
                                            </p:txEl>
                                          </p:spTgt>
                                        </p:tgtEl>
                                      </p:cBhvr>
                                      <p:to x="100000" y="100000"/>
                                    </p:animScale>
                                    <p:animScale>
                                      <p:cBhvr>
                                        <p:cTn id="17" dur="26">
                                          <p:stCondLst>
                                            <p:cond delay="1642"/>
                                          </p:stCondLst>
                                        </p:cTn>
                                        <p:tgtEl>
                                          <p:spTgt spid="242691">
                                            <p:txEl>
                                              <p:pRg st="0" end="0"/>
                                            </p:txEl>
                                          </p:spTgt>
                                        </p:tgtEl>
                                      </p:cBhvr>
                                      <p:to x="100000" y="90000"/>
                                    </p:animScale>
                                    <p:animScale>
                                      <p:cBhvr>
                                        <p:cTn id="18" dur="166" decel="50000">
                                          <p:stCondLst>
                                            <p:cond delay="1668"/>
                                          </p:stCondLst>
                                        </p:cTn>
                                        <p:tgtEl>
                                          <p:spTgt spid="242691">
                                            <p:txEl>
                                              <p:pRg st="0" end="0"/>
                                            </p:txEl>
                                          </p:spTgt>
                                        </p:tgtEl>
                                      </p:cBhvr>
                                      <p:to x="100000" y="100000"/>
                                    </p:animScale>
                                    <p:animScale>
                                      <p:cBhvr>
                                        <p:cTn id="19" dur="26">
                                          <p:stCondLst>
                                            <p:cond delay="1808"/>
                                          </p:stCondLst>
                                        </p:cTn>
                                        <p:tgtEl>
                                          <p:spTgt spid="242691">
                                            <p:txEl>
                                              <p:pRg st="0" end="0"/>
                                            </p:txEl>
                                          </p:spTgt>
                                        </p:tgtEl>
                                      </p:cBhvr>
                                      <p:to x="100000" y="95000"/>
                                    </p:animScale>
                                    <p:animScale>
                                      <p:cBhvr>
                                        <p:cTn id="20" dur="166" decel="50000">
                                          <p:stCondLst>
                                            <p:cond delay="1834"/>
                                          </p:stCondLst>
                                        </p:cTn>
                                        <p:tgtEl>
                                          <p:spTgt spid="24269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42691">
                                            <p:txEl>
                                              <p:pRg st="1" end="1"/>
                                            </p:txEl>
                                          </p:spTgt>
                                        </p:tgtEl>
                                        <p:attrNameLst>
                                          <p:attrName>style.visibility</p:attrName>
                                        </p:attrNameLst>
                                      </p:cBhvr>
                                      <p:to>
                                        <p:strVal val="visible"/>
                                      </p:to>
                                    </p:set>
                                    <p:animEffect transition="in" filter="wipe(down)">
                                      <p:cBhvr>
                                        <p:cTn id="25" dur="580">
                                          <p:stCondLst>
                                            <p:cond delay="0"/>
                                          </p:stCondLst>
                                        </p:cTn>
                                        <p:tgtEl>
                                          <p:spTgt spid="242691">
                                            <p:txEl>
                                              <p:pRg st="1" end="1"/>
                                            </p:txEl>
                                          </p:spTgt>
                                        </p:tgtEl>
                                      </p:cBhvr>
                                    </p:animEffect>
                                    <p:anim calcmode="lin" valueType="num">
                                      <p:cBhvr>
                                        <p:cTn id="26" dur="1822" tmFilter="0,0; 0.14,0.36; 0.43,0.73; 0.71,0.91; 1.0,1.0">
                                          <p:stCondLst>
                                            <p:cond delay="0"/>
                                          </p:stCondLst>
                                        </p:cTn>
                                        <p:tgtEl>
                                          <p:spTgt spid="24269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4269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4269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4269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4269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42691">
                                            <p:txEl>
                                              <p:pRg st="1" end="1"/>
                                            </p:txEl>
                                          </p:spTgt>
                                        </p:tgtEl>
                                      </p:cBhvr>
                                      <p:to x="100000" y="60000"/>
                                    </p:animScale>
                                    <p:animScale>
                                      <p:cBhvr>
                                        <p:cTn id="32" dur="166" decel="50000">
                                          <p:stCondLst>
                                            <p:cond delay="676"/>
                                          </p:stCondLst>
                                        </p:cTn>
                                        <p:tgtEl>
                                          <p:spTgt spid="242691">
                                            <p:txEl>
                                              <p:pRg st="1" end="1"/>
                                            </p:txEl>
                                          </p:spTgt>
                                        </p:tgtEl>
                                      </p:cBhvr>
                                      <p:to x="100000" y="100000"/>
                                    </p:animScale>
                                    <p:animScale>
                                      <p:cBhvr>
                                        <p:cTn id="33" dur="26">
                                          <p:stCondLst>
                                            <p:cond delay="1312"/>
                                          </p:stCondLst>
                                        </p:cTn>
                                        <p:tgtEl>
                                          <p:spTgt spid="242691">
                                            <p:txEl>
                                              <p:pRg st="1" end="1"/>
                                            </p:txEl>
                                          </p:spTgt>
                                        </p:tgtEl>
                                      </p:cBhvr>
                                      <p:to x="100000" y="80000"/>
                                    </p:animScale>
                                    <p:animScale>
                                      <p:cBhvr>
                                        <p:cTn id="34" dur="166" decel="50000">
                                          <p:stCondLst>
                                            <p:cond delay="1338"/>
                                          </p:stCondLst>
                                        </p:cTn>
                                        <p:tgtEl>
                                          <p:spTgt spid="242691">
                                            <p:txEl>
                                              <p:pRg st="1" end="1"/>
                                            </p:txEl>
                                          </p:spTgt>
                                        </p:tgtEl>
                                      </p:cBhvr>
                                      <p:to x="100000" y="100000"/>
                                    </p:animScale>
                                    <p:animScale>
                                      <p:cBhvr>
                                        <p:cTn id="35" dur="26">
                                          <p:stCondLst>
                                            <p:cond delay="1642"/>
                                          </p:stCondLst>
                                        </p:cTn>
                                        <p:tgtEl>
                                          <p:spTgt spid="242691">
                                            <p:txEl>
                                              <p:pRg st="1" end="1"/>
                                            </p:txEl>
                                          </p:spTgt>
                                        </p:tgtEl>
                                      </p:cBhvr>
                                      <p:to x="100000" y="90000"/>
                                    </p:animScale>
                                    <p:animScale>
                                      <p:cBhvr>
                                        <p:cTn id="36" dur="166" decel="50000">
                                          <p:stCondLst>
                                            <p:cond delay="1668"/>
                                          </p:stCondLst>
                                        </p:cTn>
                                        <p:tgtEl>
                                          <p:spTgt spid="242691">
                                            <p:txEl>
                                              <p:pRg st="1" end="1"/>
                                            </p:txEl>
                                          </p:spTgt>
                                        </p:tgtEl>
                                      </p:cBhvr>
                                      <p:to x="100000" y="100000"/>
                                    </p:animScale>
                                    <p:animScale>
                                      <p:cBhvr>
                                        <p:cTn id="37" dur="26">
                                          <p:stCondLst>
                                            <p:cond delay="1808"/>
                                          </p:stCondLst>
                                        </p:cTn>
                                        <p:tgtEl>
                                          <p:spTgt spid="242691">
                                            <p:txEl>
                                              <p:pRg st="1" end="1"/>
                                            </p:txEl>
                                          </p:spTgt>
                                        </p:tgtEl>
                                      </p:cBhvr>
                                      <p:to x="100000" y="95000"/>
                                    </p:animScale>
                                    <p:animScale>
                                      <p:cBhvr>
                                        <p:cTn id="38" dur="166" decel="50000">
                                          <p:stCondLst>
                                            <p:cond delay="1834"/>
                                          </p:stCondLst>
                                        </p:cTn>
                                        <p:tgtEl>
                                          <p:spTgt spid="24269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42691">
                                            <p:txEl>
                                              <p:pRg st="2" end="2"/>
                                            </p:txEl>
                                          </p:spTgt>
                                        </p:tgtEl>
                                        <p:attrNameLst>
                                          <p:attrName>style.visibility</p:attrName>
                                        </p:attrNameLst>
                                      </p:cBhvr>
                                      <p:to>
                                        <p:strVal val="visible"/>
                                      </p:to>
                                    </p:set>
                                    <p:animEffect transition="in" filter="wipe(down)">
                                      <p:cBhvr>
                                        <p:cTn id="43" dur="580">
                                          <p:stCondLst>
                                            <p:cond delay="0"/>
                                          </p:stCondLst>
                                        </p:cTn>
                                        <p:tgtEl>
                                          <p:spTgt spid="242691">
                                            <p:txEl>
                                              <p:pRg st="2" end="2"/>
                                            </p:txEl>
                                          </p:spTgt>
                                        </p:tgtEl>
                                      </p:cBhvr>
                                    </p:animEffect>
                                    <p:anim calcmode="lin" valueType="num">
                                      <p:cBhvr>
                                        <p:cTn id="44" dur="1822" tmFilter="0,0; 0.14,0.36; 0.43,0.73; 0.71,0.91; 1.0,1.0">
                                          <p:stCondLst>
                                            <p:cond delay="0"/>
                                          </p:stCondLst>
                                        </p:cTn>
                                        <p:tgtEl>
                                          <p:spTgt spid="24269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4269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4269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4269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4269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42691">
                                            <p:txEl>
                                              <p:pRg st="2" end="2"/>
                                            </p:txEl>
                                          </p:spTgt>
                                        </p:tgtEl>
                                      </p:cBhvr>
                                      <p:to x="100000" y="60000"/>
                                    </p:animScale>
                                    <p:animScale>
                                      <p:cBhvr>
                                        <p:cTn id="50" dur="166" decel="50000">
                                          <p:stCondLst>
                                            <p:cond delay="676"/>
                                          </p:stCondLst>
                                        </p:cTn>
                                        <p:tgtEl>
                                          <p:spTgt spid="242691">
                                            <p:txEl>
                                              <p:pRg st="2" end="2"/>
                                            </p:txEl>
                                          </p:spTgt>
                                        </p:tgtEl>
                                      </p:cBhvr>
                                      <p:to x="100000" y="100000"/>
                                    </p:animScale>
                                    <p:animScale>
                                      <p:cBhvr>
                                        <p:cTn id="51" dur="26">
                                          <p:stCondLst>
                                            <p:cond delay="1312"/>
                                          </p:stCondLst>
                                        </p:cTn>
                                        <p:tgtEl>
                                          <p:spTgt spid="242691">
                                            <p:txEl>
                                              <p:pRg st="2" end="2"/>
                                            </p:txEl>
                                          </p:spTgt>
                                        </p:tgtEl>
                                      </p:cBhvr>
                                      <p:to x="100000" y="80000"/>
                                    </p:animScale>
                                    <p:animScale>
                                      <p:cBhvr>
                                        <p:cTn id="52" dur="166" decel="50000">
                                          <p:stCondLst>
                                            <p:cond delay="1338"/>
                                          </p:stCondLst>
                                        </p:cTn>
                                        <p:tgtEl>
                                          <p:spTgt spid="242691">
                                            <p:txEl>
                                              <p:pRg st="2" end="2"/>
                                            </p:txEl>
                                          </p:spTgt>
                                        </p:tgtEl>
                                      </p:cBhvr>
                                      <p:to x="100000" y="100000"/>
                                    </p:animScale>
                                    <p:animScale>
                                      <p:cBhvr>
                                        <p:cTn id="53" dur="26">
                                          <p:stCondLst>
                                            <p:cond delay="1642"/>
                                          </p:stCondLst>
                                        </p:cTn>
                                        <p:tgtEl>
                                          <p:spTgt spid="242691">
                                            <p:txEl>
                                              <p:pRg st="2" end="2"/>
                                            </p:txEl>
                                          </p:spTgt>
                                        </p:tgtEl>
                                      </p:cBhvr>
                                      <p:to x="100000" y="90000"/>
                                    </p:animScale>
                                    <p:animScale>
                                      <p:cBhvr>
                                        <p:cTn id="54" dur="166" decel="50000">
                                          <p:stCondLst>
                                            <p:cond delay="1668"/>
                                          </p:stCondLst>
                                        </p:cTn>
                                        <p:tgtEl>
                                          <p:spTgt spid="242691">
                                            <p:txEl>
                                              <p:pRg st="2" end="2"/>
                                            </p:txEl>
                                          </p:spTgt>
                                        </p:tgtEl>
                                      </p:cBhvr>
                                      <p:to x="100000" y="100000"/>
                                    </p:animScale>
                                    <p:animScale>
                                      <p:cBhvr>
                                        <p:cTn id="55" dur="26">
                                          <p:stCondLst>
                                            <p:cond delay="1808"/>
                                          </p:stCondLst>
                                        </p:cTn>
                                        <p:tgtEl>
                                          <p:spTgt spid="242691">
                                            <p:txEl>
                                              <p:pRg st="2" end="2"/>
                                            </p:txEl>
                                          </p:spTgt>
                                        </p:tgtEl>
                                      </p:cBhvr>
                                      <p:to x="100000" y="95000"/>
                                    </p:animScale>
                                    <p:animScale>
                                      <p:cBhvr>
                                        <p:cTn id="56" dur="166" decel="50000">
                                          <p:stCondLst>
                                            <p:cond delay="1834"/>
                                          </p:stCondLst>
                                        </p:cTn>
                                        <p:tgtEl>
                                          <p:spTgt spid="24269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931863" y="306388"/>
            <a:ext cx="7158037" cy="841375"/>
          </a:xfrm>
        </p:spPr>
        <p:txBody>
          <a:bodyPr/>
          <a:lstStyle/>
          <a:p>
            <a:pPr algn="ctr"/>
            <a:r>
              <a:rPr lang="en-US" sz="4400">
                <a:solidFill>
                  <a:srgbClr val="FF0000"/>
                </a:solidFill>
                <a:effectLst>
                  <a:outerShdw blurRad="38100" dist="38100" dir="2700000" algn="tl">
                    <a:srgbClr val="C0C0C0"/>
                  </a:outerShdw>
                </a:effectLst>
              </a:rPr>
              <a:t>Cấp phát bộ nhớ</a:t>
            </a:r>
          </a:p>
        </p:txBody>
      </p:sp>
      <p:sp>
        <p:nvSpPr>
          <p:cNvPr id="243715" name="Rectangle 3"/>
          <p:cNvSpPr>
            <a:spLocks noGrp="1" noChangeArrowheads="1"/>
          </p:cNvSpPr>
          <p:nvPr>
            <p:ph idx="1"/>
          </p:nvPr>
        </p:nvSpPr>
        <p:spPr>
          <a:xfrm>
            <a:off x="236538" y="1378424"/>
            <a:ext cx="8572500" cy="4831307"/>
          </a:xfrm>
        </p:spPr>
        <p:txBody>
          <a:bodyPr/>
          <a:lstStyle/>
          <a:p>
            <a:pPr marL="0" indent="0" algn="just">
              <a:buSzPct val="150000"/>
              <a:buNone/>
            </a:pPr>
            <a:r>
              <a:rPr lang="en-US" smtClean="0">
                <a:effectLst>
                  <a:outerShdw blurRad="38100" dist="38100" dir="2700000" algn="tl">
                    <a:srgbClr val="C0C0C0"/>
                  </a:outerShdw>
                </a:effectLst>
              </a:rPr>
              <a:t>+ Khi </a:t>
            </a:r>
            <a:r>
              <a:rPr lang="en-US">
                <a:effectLst>
                  <a:outerShdw blurRad="38100" dist="38100" dir="2700000" algn="tl">
                    <a:srgbClr val="C0C0C0"/>
                  </a:outerShdw>
                </a:effectLst>
              </a:rPr>
              <a:t>các tiến trình được tạo mới, chúng được đặt vào hàng đợi vào. </a:t>
            </a:r>
            <a:endParaRPr lang="en-US" smtClean="0">
              <a:effectLst>
                <a:outerShdw blurRad="38100" dist="38100" dir="2700000" algn="tl">
                  <a:srgbClr val="C0C0C0"/>
                </a:outerShdw>
              </a:effectLst>
            </a:endParaRPr>
          </a:p>
          <a:p>
            <a:pPr marL="0" indent="0" algn="just">
              <a:buSzPct val="150000"/>
              <a:buNone/>
            </a:pPr>
            <a:r>
              <a:rPr lang="en-US" smtClean="0">
                <a:effectLst>
                  <a:outerShdw blurRad="38100" dist="38100" dir="2700000" algn="tl">
                    <a:srgbClr val="C0C0C0"/>
                  </a:outerShdw>
                </a:effectLst>
              </a:rPr>
              <a:t>+ HĐH </a:t>
            </a:r>
            <a:r>
              <a:rPr lang="en-US">
                <a:effectLst>
                  <a:outerShdw blurRad="38100" dist="38100" dir="2700000" algn="tl">
                    <a:srgbClr val="C0C0C0"/>
                  </a:outerShdw>
                </a:effectLst>
              </a:rPr>
              <a:t>xem xét yêu cầu bộ nhớ của mỗi tiến trình và không gian trống của bộ nhớ để xác định tiến trình nào sẽ được cấp phát bộ nhớ. </a:t>
            </a:r>
            <a:endParaRPr lang="en-US" smtClean="0">
              <a:effectLst>
                <a:outerShdw blurRad="38100" dist="38100" dir="2700000" algn="tl">
                  <a:srgbClr val="C0C0C0"/>
                </a:outerShdw>
              </a:effectLst>
            </a:endParaRPr>
          </a:p>
          <a:p>
            <a:pPr marL="0" indent="0" algn="just">
              <a:buSzPct val="150000"/>
              <a:buNone/>
            </a:pPr>
            <a:r>
              <a:rPr lang="en-US" smtClean="0">
                <a:effectLst>
                  <a:outerShdw blurRad="38100" dist="38100" dir="2700000" algn="tl">
                    <a:srgbClr val="C0C0C0"/>
                  </a:outerShdw>
                </a:effectLst>
              </a:rPr>
              <a:t>+ Khi </a:t>
            </a:r>
            <a:r>
              <a:rPr lang="en-US">
                <a:effectLst>
                  <a:outerShdw blurRad="38100" dist="38100" dir="2700000" algn="tl">
                    <a:srgbClr val="C0C0C0"/>
                  </a:outerShdw>
                </a:effectLst>
              </a:rPr>
              <a:t>một tiến trình kết thúc, bộ nhớ dành cho nó được giải phóng để HĐH có thể cấp phát cho một tiến trình khác.</a:t>
            </a:r>
          </a:p>
        </p:txBody>
      </p:sp>
      <p:sp>
        <p:nvSpPr>
          <p:cNvPr id="5" name="Date Placeholder 4"/>
          <p:cNvSpPr>
            <a:spLocks noGrp="1"/>
          </p:cNvSpPr>
          <p:nvPr>
            <p:ph type="dt" sz="half" idx="10"/>
          </p:nvPr>
        </p:nvSpPr>
        <p:spPr/>
        <p:txBody>
          <a:bodyPr/>
          <a:lstStyle/>
          <a:p>
            <a:fld id="{1B61090C-6C85-4C01-A216-A1249E5E8413}"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43</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down)">
                                      <p:cBhvr>
                                        <p:cTn id="7" dur="580">
                                          <p:stCondLst>
                                            <p:cond delay="0"/>
                                          </p:stCondLst>
                                        </p:cTn>
                                        <p:tgtEl>
                                          <p:spTgt spid="243715">
                                            <p:txEl>
                                              <p:pRg st="0" end="0"/>
                                            </p:txEl>
                                          </p:spTgt>
                                        </p:tgtEl>
                                      </p:cBhvr>
                                    </p:animEffect>
                                    <p:anim calcmode="lin" valueType="num">
                                      <p:cBhvr>
                                        <p:cTn id="8" dur="1822" tmFilter="0,0; 0.14,0.36; 0.43,0.73; 0.71,0.91; 1.0,1.0">
                                          <p:stCondLst>
                                            <p:cond delay="0"/>
                                          </p:stCondLst>
                                        </p:cTn>
                                        <p:tgtEl>
                                          <p:spTgt spid="2437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37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37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37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37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43715">
                                            <p:txEl>
                                              <p:pRg st="0" end="0"/>
                                            </p:txEl>
                                          </p:spTgt>
                                        </p:tgtEl>
                                      </p:cBhvr>
                                      <p:to x="100000" y="60000"/>
                                    </p:animScale>
                                    <p:animScale>
                                      <p:cBhvr>
                                        <p:cTn id="14" dur="166" decel="50000">
                                          <p:stCondLst>
                                            <p:cond delay="676"/>
                                          </p:stCondLst>
                                        </p:cTn>
                                        <p:tgtEl>
                                          <p:spTgt spid="243715">
                                            <p:txEl>
                                              <p:pRg st="0" end="0"/>
                                            </p:txEl>
                                          </p:spTgt>
                                        </p:tgtEl>
                                      </p:cBhvr>
                                      <p:to x="100000" y="100000"/>
                                    </p:animScale>
                                    <p:animScale>
                                      <p:cBhvr>
                                        <p:cTn id="15" dur="26">
                                          <p:stCondLst>
                                            <p:cond delay="1312"/>
                                          </p:stCondLst>
                                        </p:cTn>
                                        <p:tgtEl>
                                          <p:spTgt spid="243715">
                                            <p:txEl>
                                              <p:pRg st="0" end="0"/>
                                            </p:txEl>
                                          </p:spTgt>
                                        </p:tgtEl>
                                      </p:cBhvr>
                                      <p:to x="100000" y="80000"/>
                                    </p:animScale>
                                    <p:animScale>
                                      <p:cBhvr>
                                        <p:cTn id="16" dur="166" decel="50000">
                                          <p:stCondLst>
                                            <p:cond delay="1338"/>
                                          </p:stCondLst>
                                        </p:cTn>
                                        <p:tgtEl>
                                          <p:spTgt spid="243715">
                                            <p:txEl>
                                              <p:pRg st="0" end="0"/>
                                            </p:txEl>
                                          </p:spTgt>
                                        </p:tgtEl>
                                      </p:cBhvr>
                                      <p:to x="100000" y="100000"/>
                                    </p:animScale>
                                    <p:animScale>
                                      <p:cBhvr>
                                        <p:cTn id="17" dur="26">
                                          <p:stCondLst>
                                            <p:cond delay="1642"/>
                                          </p:stCondLst>
                                        </p:cTn>
                                        <p:tgtEl>
                                          <p:spTgt spid="243715">
                                            <p:txEl>
                                              <p:pRg st="0" end="0"/>
                                            </p:txEl>
                                          </p:spTgt>
                                        </p:tgtEl>
                                      </p:cBhvr>
                                      <p:to x="100000" y="90000"/>
                                    </p:animScale>
                                    <p:animScale>
                                      <p:cBhvr>
                                        <p:cTn id="18" dur="166" decel="50000">
                                          <p:stCondLst>
                                            <p:cond delay="1668"/>
                                          </p:stCondLst>
                                        </p:cTn>
                                        <p:tgtEl>
                                          <p:spTgt spid="243715">
                                            <p:txEl>
                                              <p:pRg st="0" end="0"/>
                                            </p:txEl>
                                          </p:spTgt>
                                        </p:tgtEl>
                                      </p:cBhvr>
                                      <p:to x="100000" y="100000"/>
                                    </p:animScale>
                                    <p:animScale>
                                      <p:cBhvr>
                                        <p:cTn id="19" dur="26">
                                          <p:stCondLst>
                                            <p:cond delay="1808"/>
                                          </p:stCondLst>
                                        </p:cTn>
                                        <p:tgtEl>
                                          <p:spTgt spid="243715">
                                            <p:txEl>
                                              <p:pRg st="0" end="0"/>
                                            </p:txEl>
                                          </p:spTgt>
                                        </p:tgtEl>
                                      </p:cBhvr>
                                      <p:to x="100000" y="95000"/>
                                    </p:animScale>
                                    <p:animScale>
                                      <p:cBhvr>
                                        <p:cTn id="20" dur="166" decel="50000">
                                          <p:stCondLst>
                                            <p:cond delay="1834"/>
                                          </p:stCondLst>
                                        </p:cTn>
                                        <p:tgtEl>
                                          <p:spTgt spid="24371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43715">
                                            <p:txEl>
                                              <p:pRg st="1" end="1"/>
                                            </p:txEl>
                                          </p:spTgt>
                                        </p:tgtEl>
                                        <p:attrNameLst>
                                          <p:attrName>style.visibility</p:attrName>
                                        </p:attrNameLst>
                                      </p:cBhvr>
                                      <p:to>
                                        <p:strVal val="visible"/>
                                      </p:to>
                                    </p:set>
                                    <p:animEffect transition="in" filter="wipe(down)">
                                      <p:cBhvr>
                                        <p:cTn id="25" dur="580">
                                          <p:stCondLst>
                                            <p:cond delay="0"/>
                                          </p:stCondLst>
                                        </p:cTn>
                                        <p:tgtEl>
                                          <p:spTgt spid="243715">
                                            <p:txEl>
                                              <p:pRg st="1" end="1"/>
                                            </p:txEl>
                                          </p:spTgt>
                                        </p:tgtEl>
                                      </p:cBhvr>
                                    </p:animEffect>
                                    <p:anim calcmode="lin" valueType="num">
                                      <p:cBhvr>
                                        <p:cTn id="26" dur="1822" tmFilter="0,0; 0.14,0.36; 0.43,0.73; 0.71,0.91; 1.0,1.0">
                                          <p:stCondLst>
                                            <p:cond delay="0"/>
                                          </p:stCondLst>
                                        </p:cTn>
                                        <p:tgtEl>
                                          <p:spTgt spid="24371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4371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4371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4371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4371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43715">
                                            <p:txEl>
                                              <p:pRg st="1" end="1"/>
                                            </p:txEl>
                                          </p:spTgt>
                                        </p:tgtEl>
                                      </p:cBhvr>
                                      <p:to x="100000" y="60000"/>
                                    </p:animScale>
                                    <p:animScale>
                                      <p:cBhvr>
                                        <p:cTn id="32" dur="166" decel="50000">
                                          <p:stCondLst>
                                            <p:cond delay="676"/>
                                          </p:stCondLst>
                                        </p:cTn>
                                        <p:tgtEl>
                                          <p:spTgt spid="243715">
                                            <p:txEl>
                                              <p:pRg st="1" end="1"/>
                                            </p:txEl>
                                          </p:spTgt>
                                        </p:tgtEl>
                                      </p:cBhvr>
                                      <p:to x="100000" y="100000"/>
                                    </p:animScale>
                                    <p:animScale>
                                      <p:cBhvr>
                                        <p:cTn id="33" dur="26">
                                          <p:stCondLst>
                                            <p:cond delay="1312"/>
                                          </p:stCondLst>
                                        </p:cTn>
                                        <p:tgtEl>
                                          <p:spTgt spid="243715">
                                            <p:txEl>
                                              <p:pRg st="1" end="1"/>
                                            </p:txEl>
                                          </p:spTgt>
                                        </p:tgtEl>
                                      </p:cBhvr>
                                      <p:to x="100000" y="80000"/>
                                    </p:animScale>
                                    <p:animScale>
                                      <p:cBhvr>
                                        <p:cTn id="34" dur="166" decel="50000">
                                          <p:stCondLst>
                                            <p:cond delay="1338"/>
                                          </p:stCondLst>
                                        </p:cTn>
                                        <p:tgtEl>
                                          <p:spTgt spid="243715">
                                            <p:txEl>
                                              <p:pRg st="1" end="1"/>
                                            </p:txEl>
                                          </p:spTgt>
                                        </p:tgtEl>
                                      </p:cBhvr>
                                      <p:to x="100000" y="100000"/>
                                    </p:animScale>
                                    <p:animScale>
                                      <p:cBhvr>
                                        <p:cTn id="35" dur="26">
                                          <p:stCondLst>
                                            <p:cond delay="1642"/>
                                          </p:stCondLst>
                                        </p:cTn>
                                        <p:tgtEl>
                                          <p:spTgt spid="243715">
                                            <p:txEl>
                                              <p:pRg st="1" end="1"/>
                                            </p:txEl>
                                          </p:spTgt>
                                        </p:tgtEl>
                                      </p:cBhvr>
                                      <p:to x="100000" y="90000"/>
                                    </p:animScale>
                                    <p:animScale>
                                      <p:cBhvr>
                                        <p:cTn id="36" dur="166" decel="50000">
                                          <p:stCondLst>
                                            <p:cond delay="1668"/>
                                          </p:stCondLst>
                                        </p:cTn>
                                        <p:tgtEl>
                                          <p:spTgt spid="243715">
                                            <p:txEl>
                                              <p:pRg st="1" end="1"/>
                                            </p:txEl>
                                          </p:spTgt>
                                        </p:tgtEl>
                                      </p:cBhvr>
                                      <p:to x="100000" y="100000"/>
                                    </p:animScale>
                                    <p:animScale>
                                      <p:cBhvr>
                                        <p:cTn id="37" dur="26">
                                          <p:stCondLst>
                                            <p:cond delay="1808"/>
                                          </p:stCondLst>
                                        </p:cTn>
                                        <p:tgtEl>
                                          <p:spTgt spid="243715">
                                            <p:txEl>
                                              <p:pRg st="1" end="1"/>
                                            </p:txEl>
                                          </p:spTgt>
                                        </p:tgtEl>
                                      </p:cBhvr>
                                      <p:to x="100000" y="95000"/>
                                    </p:animScale>
                                    <p:animScale>
                                      <p:cBhvr>
                                        <p:cTn id="38" dur="166" decel="50000">
                                          <p:stCondLst>
                                            <p:cond delay="1834"/>
                                          </p:stCondLst>
                                        </p:cTn>
                                        <p:tgtEl>
                                          <p:spTgt spid="243715">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43715">
                                            <p:txEl>
                                              <p:pRg st="2" end="2"/>
                                            </p:txEl>
                                          </p:spTgt>
                                        </p:tgtEl>
                                        <p:attrNameLst>
                                          <p:attrName>style.visibility</p:attrName>
                                        </p:attrNameLst>
                                      </p:cBhvr>
                                      <p:to>
                                        <p:strVal val="visible"/>
                                      </p:to>
                                    </p:set>
                                    <p:animEffect transition="in" filter="wipe(down)">
                                      <p:cBhvr>
                                        <p:cTn id="43" dur="580">
                                          <p:stCondLst>
                                            <p:cond delay="0"/>
                                          </p:stCondLst>
                                        </p:cTn>
                                        <p:tgtEl>
                                          <p:spTgt spid="243715">
                                            <p:txEl>
                                              <p:pRg st="2" end="2"/>
                                            </p:txEl>
                                          </p:spTgt>
                                        </p:tgtEl>
                                      </p:cBhvr>
                                    </p:animEffect>
                                    <p:anim calcmode="lin" valueType="num">
                                      <p:cBhvr>
                                        <p:cTn id="44" dur="1822" tmFilter="0,0; 0.14,0.36; 0.43,0.73; 0.71,0.91; 1.0,1.0">
                                          <p:stCondLst>
                                            <p:cond delay="0"/>
                                          </p:stCondLst>
                                        </p:cTn>
                                        <p:tgtEl>
                                          <p:spTgt spid="243715">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43715">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43715">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43715">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43715">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43715">
                                            <p:txEl>
                                              <p:pRg st="2" end="2"/>
                                            </p:txEl>
                                          </p:spTgt>
                                        </p:tgtEl>
                                      </p:cBhvr>
                                      <p:to x="100000" y="60000"/>
                                    </p:animScale>
                                    <p:animScale>
                                      <p:cBhvr>
                                        <p:cTn id="50" dur="166" decel="50000">
                                          <p:stCondLst>
                                            <p:cond delay="676"/>
                                          </p:stCondLst>
                                        </p:cTn>
                                        <p:tgtEl>
                                          <p:spTgt spid="243715">
                                            <p:txEl>
                                              <p:pRg st="2" end="2"/>
                                            </p:txEl>
                                          </p:spTgt>
                                        </p:tgtEl>
                                      </p:cBhvr>
                                      <p:to x="100000" y="100000"/>
                                    </p:animScale>
                                    <p:animScale>
                                      <p:cBhvr>
                                        <p:cTn id="51" dur="26">
                                          <p:stCondLst>
                                            <p:cond delay="1312"/>
                                          </p:stCondLst>
                                        </p:cTn>
                                        <p:tgtEl>
                                          <p:spTgt spid="243715">
                                            <p:txEl>
                                              <p:pRg st="2" end="2"/>
                                            </p:txEl>
                                          </p:spTgt>
                                        </p:tgtEl>
                                      </p:cBhvr>
                                      <p:to x="100000" y="80000"/>
                                    </p:animScale>
                                    <p:animScale>
                                      <p:cBhvr>
                                        <p:cTn id="52" dur="166" decel="50000">
                                          <p:stCondLst>
                                            <p:cond delay="1338"/>
                                          </p:stCondLst>
                                        </p:cTn>
                                        <p:tgtEl>
                                          <p:spTgt spid="243715">
                                            <p:txEl>
                                              <p:pRg st="2" end="2"/>
                                            </p:txEl>
                                          </p:spTgt>
                                        </p:tgtEl>
                                      </p:cBhvr>
                                      <p:to x="100000" y="100000"/>
                                    </p:animScale>
                                    <p:animScale>
                                      <p:cBhvr>
                                        <p:cTn id="53" dur="26">
                                          <p:stCondLst>
                                            <p:cond delay="1642"/>
                                          </p:stCondLst>
                                        </p:cTn>
                                        <p:tgtEl>
                                          <p:spTgt spid="243715">
                                            <p:txEl>
                                              <p:pRg st="2" end="2"/>
                                            </p:txEl>
                                          </p:spTgt>
                                        </p:tgtEl>
                                      </p:cBhvr>
                                      <p:to x="100000" y="90000"/>
                                    </p:animScale>
                                    <p:animScale>
                                      <p:cBhvr>
                                        <p:cTn id="54" dur="166" decel="50000">
                                          <p:stCondLst>
                                            <p:cond delay="1668"/>
                                          </p:stCondLst>
                                        </p:cTn>
                                        <p:tgtEl>
                                          <p:spTgt spid="243715">
                                            <p:txEl>
                                              <p:pRg st="2" end="2"/>
                                            </p:txEl>
                                          </p:spTgt>
                                        </p:tgtEl>
                                      </p:cBhvr>
                                      <p:to x="100000" y="100000"/>
                                    </p:animScale>
                                    <p:animScale>
                                      <p:cBhvr>
                                        <p:cTn id="55" dur="26">
                                          <p:stCondLst>
                                            <p:cond delay="1808"/>
                                          </p:stCondLst>
                                        </p:cTn>
                                        <p:tgtEl>
                                          <p:spTgt spid="243715">
                                            <p:txEl>
                                              <p:pRg st="2" end="2"/>
                                            </p:txEl>
                                          </p:spTgt>
                                        </p:tgtEl>
                                      </p:cBhvr>
                                      <p:to x="100000" y="95000"/>
                                    </p:animScale>
                                    <p:animScale>
                                      <p:cBhvr>
                                        <p:cTn id="56" dur="166" decel="50000">
                                          <p:stCondLst>
                                            <p:cond delay="1834"/>
                                          </p:stCondLst>
                                        </p:cTn>
                                        <p:tgtEl>
                                          <p:spTgt spid="243715">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931863" y="306388"/>
            <a:ext cx="7158037" cy="841375"/>
          </a:xfrm>
        </p:spPr>
        <p:txBody>
          <a:bodyPr/>
          <a:lstStyle/>
          <a:p>
            <a:pPr algn="ctr"/>
            <a:r>
              <a:rPr lang="en-US" sz="4400">
                <a:solidFill>
                  <a:srgbClr val="FF0000"/>
                </a:solidFill>
                <a:effectLst>
                  <a:outerShdw blurRad="38100" dist="38100" dir="2700000" algn="tl">
                    <a:srgbClr val="C0C0C0"/>
                  </a:outerShdw>
                </a:effectLst>
              </a:rPr>
              <a:t>Cấp phát bộ nhớ</a:t>
            </a:r>
          </a:p>
        </p:txBody>
      </p:sp>
      <p:sp>
        <p:nvSpPr>
          <p:cNvPr id="275459" name="Rectangle 3"/>
          <p:cNvSpPr>
            <a:spLocks noGrp="1" noChangeArrowheads="1"/>
          </p:cNvSpPr>
          <p:nvPr>
            <p:ph idx="1"/>
          </p:nvPr>
        </p:nvSpPr>
        <p:spPr>
          <a:xfrm>
            <a:off x="236538" y="1282890"/>
            <a:ext cx="8538972" cy="4872250"/>
          </a:xfrm>
        </p:spPr>
        <p:txBody>
          <a:bodyPr/>
          <a:lstStyle/>
          <a:p>
            <a:pPr marL="0" indent="0" algn="just">
              <a:buSzPct val="150000"/>
              <a:buNone/>
            </a:pPr>
            <a:r>
              <a:rPr lang="en-US" smtClean="0">
                <a:effectLst>
                  <a:outerShdw blurRad="38100" dist="38100" dir="2700000" algn="tl">
                    <a:srgbClr val="C0C0C0"/>
                  </a:outerShdw>
                </a:effectLst>
              </a:rPr>
              <a:t>+ Tại </a:t>
            </a:r>
            <a:r>
              <a:rPr lang="en-US">
                <a:effectLst>
                  <a:outerShdw blurRad="38100" dist="38100" dir="2700000" algn="tl">
                    <a:srgbClr val="C0C0C0"/>
                  </a:outerShdw>
                </a:effectLst>
              </a:rPr>
              <a:t>mỗi thời điểm có một danh sách các vùng nhớ trống cùng với kích thước của chúng và một hàng đợi vào</a:t>
            </a:r>
            <a:r>
              <a:rPr lang="en-US" smtClean="0">
                <a:effectLst>
                  <a:outerShdw blurRad="38100" dist="38100" dir="2700000" algn="tl">
                    <a:srgbClr val="C0C0C0"/>
                  </a:outerShdw>
                </a:effectLst>
              </a:rPr>
              <a:t>.</a:t>
            </a:r>
          </a:p>
          <a:p>
            <a:pPr marL="0" indent="0" algn="just">
              <a:buSzPct val="150000"/>
              <a:buNone/>
            </a:pPr>
            <a:r>
              <a:rPr lang="en-US">
                <a:effectLst>
                  <a:outerShdw blurRad="38100" dist="38100" dir="2700000" algn="tl">
                    <a:srgbClr val="C0C0C0"/>
                  </a:outerShdw>
                </a:effectLst>
              </a:rPr>
              <a:t>+</a:t>
            </a:r>
            <a:r>
              <a:rPr lang="en-US" smtClean="0">
                <a:effectLst>
                  <a:outerShdw blurRad="38100" dist="38100" dir="2700000" algn="tl">
                    <a:srgbClr val="C0C0C0"/>
                  </a:outerShdw>
                </a:effectLst>
              </a:rPr>
              <a:t> </a:t>
            </a:r>
            <a:r>
              <a:rPr lang="en-US">
                <a:effectLst>
                  <a:outerShdw blurRad="38100" dist="38100" dir="2700000" algn="tl">
                    <a:srgbClr val="C0C0C0"/>
                  </a:outerShdw>
                </a:effectLst>
              </a:rPr>
              <a:t>Bộ nhớ được cấp phát cho các tiến trình cho tới khi yêu cầu bộ nhớ của tiến trình kế tiếp không thỏa (không còn lỗ thủng nào đủ lớn để chứa tiến trình này).</a:t>
            </a:r>
          </a:p>
        </p:txBody>
      </p:sp>
      <p:sp>
        <p:nvSpPr>
          <p:cNvPr id="5" name="Date Placeholder 4"/>
          <p:cNvSpPr>
            <a:spLocks noGrp="1"/>
          </p:cNvSpPr>
          <p:nvPr>
            <p:ph type="dt" sz="half" idx="10"/>
          </p:nvPr>
        </p:nvSpPr>
        <p:spPr/>
        <p:txBody>
          <a:bodyPr/>
          <a:lstStyle/>
          <a:p>
            <a:fld id="{2C3569C2-A08C-42A8-B029-BED910DD367A}"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44</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wipe(down)">
                                      <p:cBhvr>
                                        <p:cTn id="7" dur="580">
                                          <p:stCondLst>
                                            <p:cond delay="0"/>
                                          </p:stCondLst>
                                        </p:cTn>
                                        <p:tgtEl>
                                          <p:spTgt spid="275459">
                                            <p:txEl>
                                              <p:pRg st="0" end="0"/>
                                            </p:txEl>
                                          </p:spTgt>
                                        </p:tgtEl>
                                      </p:cBhvr>
                                    </p:animEffect>
                                    <p:anim calcmode="lin" valueType="num">
                                      <p:cBhvr>
                                        <p:cTn id="8" dur="1822" tmFilter="0,0; 0.14,0.36; 0.43,0.73; 0.71,0.91; 1.0,1.0">
                                          <p:stCondLst>
                                            <p:cond delay="0"/>
                                          </p:stCondLst>
                                        </p:cTn>
                                        <p:tgtEl>
                                          <p:spTgt spid="27545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545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545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545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545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75459">
                                            <p:txEl>
                                              <p:pRg st="0" end="0"/>
                                            </p:txEl>
                                          </p:spTgt>
                                        </p:tgtEl>
                                      </p:cBhvr>
                                      <p:to x="100000" y="60000"/>
                                    </p:animScale>
                                    <p:animScale>
                                      <p:cBhvr>
                                        <p:cTn id="14" dur="166" decel="50000">
                                          <p:stCondLst>
                                            <p:cond delay="676"/>
                                          </p:stCondLst>
                                        </p:cTn>
                                        <p:tgtEl>
                                          <p:spTgt spid="275459">
                                            <p:txEl>
                                              <p:pRg st="0" end="0"/>
                                            </p:txEl>
                                          </p:spTgt>
                                        </p:tgtEl>
                                      </p:cBhvr>
                                      <p:to x="100000" y="100000"/>
                                    </p:animScale>
                                    <p:animScale>
                                      <p:cBhvr>
                                        <p:cTn id="15" dur="26">
                                          <p:stCondLst>
                                            <p:cond delay="1312"/>
                                          </p:stCondLst>
                                        </p:cTn>
                                        <p:tgtEl>
                                          <p:spTgt spid="275459">
                                            <p:txEl>
                                              <p:pRg st="0" end="0"/>
                                            </p:txEl>
                                          </p:spTgt>
                                        </p:tgtEl>
                                      </p:cBhvr>
                                      <p:to x="100000" y="80000"/>
                                    </p:animScale>
                                    <p:animScale>
                                      <p:cBhvr>
                                        <p:cTn id="16" dur="166" decel="50000">
                                          <p:stCondLst>
                                            <p:cond delay="1338"/>
                                          </p:stCondLst>
                                        </p:cTn>
                                        <p:tgtEl>
                                          <p:spTgt spid="275459">
                                            <p:txEl>
                                              <p:pRg st="0" end="0"/>
                                            </p:txEl>
                                          </p:spTgt>
                                        </p:tgtEl>
                                      </p:cBhvr>
                                      <p:to x="100000" y="100000"/>
                                    </p:animScale>
                                    <p:animScale>
                                      <p:cBhvr>
                                        <p:cTn id="17" dur="26">
                                          <p:stCondLst>
                                            <p:cond delay="1642"/>
                                          </p:stCondLst>
                                        </p:cTn>
                                        <p:tgtEl>
                                          <p:spTgt spid="275459">
                                            <p:txEl>
                                              <p:pRg st="0" end="0"/>
                                            </p:txEl>
                                          </p:spTgt>
                                        </p:tgtEl>
                                      </p:cBhvr>
                                      <p:to x="100000" y="90000"/>
                                    </p:animScale>
                                    <p:animScale>
                                      <p:cBhvr>
                                        <p:cTn id="18" dur="166" decel="50000">
                                          <p:stCondLst>
                                            <p:cond delay="1668"/>
                                          </p:stCondLst>
                                        </p:cTn>
                                        <p:tgtEl>
                                          <p:spTgt spid="275459">
                                            <p:txEl>
                                              <p:pRg st="0" end="0"/>
                                            </p:txEl>
                                          </p:spTgt>
                                        </p:tgtEl>
                                      </p:cBhvr>
                                      <p:to x="100000" y="100000"/>
                                    </p:animScale>
                                    <p:animScale>
                                      <p:cBhvr>
                                        <p:cTn id="19" dur="26">
                                          <p:stCondLst>
                                            <p:cond delay="1808"/>
                                          </p:stCondLst>
                                        </p:cTn>
                                        <p:tgtEl>
                                          <p:spTgt spid="275459">
                                            <p:txEl>
                                              <p:pRg st="0" end="0"/>
                                            </p:txEl>
                                          </p:spTgt>
                                        </p:tgtEl>
                                      </p:cBhvr>
                                      <p:to x="100000" y="95000"/>
                                    </p:animScale>
                                    <p:animScale>
                                      <p:cBhvr>
                                        <p:cTn id="20" dur="166" decel="50000">
                                          <p:stCondLst>
                                            <p:cond delay="1834"/>
                                          </p:stCondLst>
                                        </p:cTn>
                                        <p:tgtEl>
                                          <p:spTgt spid="27545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75459">
                                            <p:txEl>
                                              <p:pRg st="1" end="1"/>
                                            </p:txEl>
                                          </p:spTgt>
                                        </p:tgtEl>
                                        <p:attrNameLst>
                                          <p:attrName>style.visibility</p:attrName>
                                        </p:attrNameLst>
                                      </p:cBhvr>
                                      <p:to>
                                        <p:strVal val="visible"/>
                                      </p:to>
                                    </p:set>
                                    <p:animEffect transition="in" filter="wipe(down)">
                                      <p:cBhvr>
                                        <p:cTn id="25" dur="580">
                                          <p:stCondLst>
                                            <p:cond delay="0"/>
                                          </p:stCondLst>
                                        </p:cTn>
                                        <p:tgtEl>
                                          <p:spTgt spid="275459">
                                            <p:txEl>
                                              <p:pRg st="1" end="1"/>
                                            </p:txEl>
                                          </p:spTgt>
                                        </p:tgtEl>
                                      </p:cBhvr>
                                    </p:animEffect>
                                    <p:anim calcmode="lin" valueType="num">
                                      <p:cBhvr>
                                        <p:cTn id="26" dur="1822" tmFilter="0,0; 0.14,0.36; 0.43,0.73; 0.71,0.91; 1.0,1.0">
                                          <p:stCondLst>
                                            <p:cond delay="0"/>
                                          </p:stCondLst>
                                        </p:cTn>
                                        <p:tgtEl>
                                          <p:spTgt spid="27545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7545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7545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7545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7545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75459">
                                            <p:txEl>
                                              <p:pRg st="1" end="1"/>
                                            </p:txEl>
                                          </p:spTgt>
                                        </p:tgtEl>
                                      </p:cBhvr>
                                      <p:to x="100000" y="60000"/>
                                    </p:animScale>
                                    <p:animScale>
                                      <p:cBhvr>
                                        <p:cTn id="32" dur="166" decel="50000">
                                          <p:stCondLst>
                                            <p:cond delay="676"/>
                                          </p:stCondLst>
                                        </p:cTn>
                                        <p:tgtEl>
                                          <p:spTgt spid="275459">
                                            <p:txEl>
                                              <p:pRg st="1" end="1"/>
                                            </p:txEl>
                                          </p:spTgt>
                                        </p:tgtEl>
                                      </p:cBhvr>
                                      <p:to x="100000" y="100000"/>
                                    </p:animScale>
                                    <p:animScale>
                                      <p:cBhvr>
                                        <p:cTn id="33" dur="26">
                                          <p:stCondLst>
                                            <p:cond delay="1312"/>
                                          </p:stCondLst>
                                        </p:cTn>
                                        <p:tgtEl>
                                          <p:spTgt spid="275459">
                                            <p:txEl>
                                              <p:pRg st="1" end="1"/>
                                            </p:txEl>
                                          </p:spTgt>
                                        </p:tgtEl>
                                      </p:cBhvr>
                                      <p:to x="100000" y="80000"/>
                                    </p:animScale>
                                    <p:animScale>
                                      <p:cBhvr>
                                        <p:cTn id="34" dur="166" decel="50000">
                                          <p:stCondLst>
                                            <p:cond delay="1338"/>
                                          </p:stCondLst>
                                        </p:cTn>
                                        <p:tgtEl>
                                          <p:spTgt spid="275459">
                                            <p:txEl>
                                              <p:pRg st="1" end="1"/>
                                            </p:txEl>
                                          </p:spTgt>
                                        </p:tgtEl>
                                      </p:cBhvr>
                                      <p:to x="100000" y="100000"/>
                                    </p:animScale>
                                    <p:animScale>
                                      <p:cBhvr>
                                        <p:cTn id="35" dur="26">
                                          <p:stCondLst>
                                            <p:cond delay="1642"/>
                                          </p:stCondLst>
                                        </p:cTn>
                                        <p:tgtEl>
                                          <p:spTgt spid="275459">
                                            <p:txEl>
                                              <p:pRg st="1" end="1"/>
                                            </p:txEl>
                                          </p:spTgt>
                                        </p:tgtEl>
                                      </p:cBhvr>
                                      <p:to x="100000" y="90000"/>
                                    </p:animScale>
                                    <p:animScale>
                                      <p:cBhvr>
                                        <p:cTn id="36" dur="166" decel="50000">
                                          <p:stCondLst>
                                            <p:cond delay="1668"/>
                                          </p:stCondLst>
                                        </p:cTn>
                                        <p:tgtEl>
                                          <p:spTgt spid="275459">
                                            <p:txEl>
                                              <p:pRg st="1" end="1"/>
                                            </p:txEl>
                                          </p:spTgt>
                                        </p:tgtEl>
                                      </p:cBhvr>
                                      <p:to x="100000" y="100000"/>
                                    </p:animScale>
                                    <p:animScale>
                                      <p:cBhvr>
                                        <p:cTn id="37" dur="26">
                                          <p:stCondLst>
                                            <p:cond delay="1808"/>
                                          </p:stCondLst>
                                        </p:cTn>
                                        <p:tgtEl>
                                          <p:spTgt spid="275459">
                                            <p:txEl>
                                              <p:pRg st="1" end="1"/>
                                            </p:txEl>
                                          </p:spTgt>
                                        </p:tgtEl>
                                      </p:cBhvr>
                                      <p:to x="100000" y="95000"/>
                                    </p:animScale>
                                    <p:animScale>
                                      <p:cBhvr>
                                        <p:cTn id="38" dur="166" decel="50000">
                                          <p:stCondLst>
                                            <p:cond delay="1834"/>
                                          </p:stCondLst>
                                        </p:cTn>
                                        <p:tgtEl>
                                          <p:spTgt spid="27545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931863" y="232013"/>
            <a:ext cx="7158037" cy="696036"/>
          </a:xfrm>
        </p:spPr>
        <p:txBody>
          <a:bodyPr>
            <a:normAutofit fontScale="90000"/>
          </a:bodyPr>
          <a:lstStyle/>
          <a:p>
            <a:pPr algn="ctr"/>
            <a:r>
              <a:rPr lang="en-US" sz="4400">
                <a:solidFill>
                  <a:srgbClr val="FF0000"/>
                </a:solidFill>
                <a:effectLst>
                  <a:outerShdw blurRad="38100" dist="38100" dir="2700000" algn="tl">
                    <a:srgbClr val="C0C0C0"/>
                  </a:outerShdw>
                </a:effectLst>
              </a:rPr>
              <a:t>Cấp phát bộ nhớ</a:t>
            </a:r>
          </a:p>
        </p:txBody>
      </p:sp>
      <p:sp>
        <p:nvSpPr>
          <p:cNvPr id="244739" name="Rectangle 3"/>
          <p:cNvSpPr>
            <a:spLocks noGrp="1" noChangeArrowheads="1"/>
          </p:cNvSpPr>
          <p:nvPr>
            <p:ph idx="1"/>
          </p:nvPr>
        </p:nvSpPr>
        <p:spPr>
          <a:xfrm>
            <a:off x="446088" y="1241946"/>
            <a:ext cx="8221662" cy="5044554"/>
          </a:xfrm>
        </p:spPr>
        <p:txBody>
          <a:bodyPr/>
          <a:lstStyle/>
          <a:p>
            <a:pPr marL="0" indent="0" algn="just">
              <a:buSzPct val="150000"/>
              <a:buNone/>
            </a:pPr>
            <a:r>
              <a:rPr lang="en-US" smtClean="0">
                <a:effectLst>
                  <a:outerShdw blurRad="38100" dist="38100" dir="2700000" algn="tl">
                    <a:srgbClr val="C0C0C0"/>
                  </a:outerShdw>
                </a:effectLst>
              </a:rPr>
              <a:t>+ Tiếp </a:t>
            </a:r>
            <a:r>
              <a:rPr lang="en-US">
                <a:effectLst>
                  <a:outerShdw blurRad="38100" dist="38100" dir="2700000" algn="tl">
                    <a:srgbClr val="C0C0C0"/>
                  </a:outerShdw>
                </a:effectLst>
              </a:rPr>
              <a:t>sau đó HĐH có thể chờ cho tới khi có lỗ thủng đủ lớn cho tiến trình kế tiếp, hoặc có thể kiểm tra các tiến trình còn lại trong hàng đợi xem có tiến trình nào yêu cầu bộ nhớ đủ nhỏ để đưa vào bộ nhớ hay không.</a:t>
            </a:r>
          </a:p>
        </p:txBody>
      </p:sp>
      <p:sp>
        <p:nvSpPr>
          <p:cNvPr id="5" name="Date Placeholder 4"/>
          <p:cNvSpPr>
            <a:spLocks noGrp="1"/>
          </p:cNvSpPr>
          <p:nvPr>
            <p:ph type="dt" sz="half" idx="10"/>
          </p:nvPr>
        </p:nvSpPr>
        <p:spPr/>
        <p:txBody>
          <a:bodyPr/>
          <a:lstStyle/>
          <a:p>
            <a:fld id="{BD9B5F33-1086-4163-AEE9-43AE682A8836}"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45</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wipe(down)">
                                      <p:cBhvr>
                                        <p:cTn id="7" dur="580">
                                          <p:stCondLst>
                                            <p:cond delay="0"/>
                                          </p:stCondLst>
                                        </p:cTn>
                                        <p:tgtEl>
                                          <p:spTgt spid="244739">
                                            <p:txEl>
                                              <p:pRg st="0" end="0"/>
                                            </p:txEl>
                                          </p:spTgt>
                                        </p:tgtEl>
                                      </p:cBhvr>
                                    </p:animEffect>
                                    <p:anim calcmode="lin" valueType="num">
                                      <p:cBhvr>
                                        <p:cTn id="8" dur="1822" tmFilter="0,0; 0.14,0.36; 0.43,0.73; 0.71,0.91; 1.0,1.0">
                                          <p:stCondLst>
                                            <p:cond delay="0"/>
                                          </p:stCondLst>
                                        </p:cTn>
                                        <p:tgtEl>
                                          <p:spTgt spid="2447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47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47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47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47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44739">
                                            <p:txEl>
                                              <p:pRg st="0" end="0"/>
                                            </p:txEl>
                                          </p:spTgt>
                                        </p:tgtEl>
                                      </p:cBhvr>
                                      <p:to x="100000" y="60000"/>
                                    </p:animScale>
                                    <p:animScale>
                                      <p:cBhvr>
                                        <p:cTn id="14" dur="166" decel="50000">
                                          <p:stCondLst>
                                            <p:cond delay="676"/>
                                          </p:stCondLst>
                                        </p:cTn>
                                        <p:tgtEl>
                                          <p:spTgt spid="244739">
                                            <p:txEl>
                                              <p:pRg st="0" end="0"/>
                                            </p:txEl>
                                          </p:spTgt>
                                        </p:tgtEl>
                                      </p:cBhvr>
                                      <p:to x="100000" y="100000"/>
                                    </p:animScale>
                                    <p:animScale>
                                      <p:cBhvr>
                                        <p:cTn id="15" dur="26">
                                          <p:stCondLst>
                                            <p:cond delay="1312"/>
                                          </p:stCondLst>
                                        </p:cTn>
                                        <p:tgtEl>
                                          <p:spTgt spid="244739">
                                            <p:txEl>
                                              <p:pRg st="0" end="0"/>
                                            </p:txEl>
                                          </p:spTgt>
                                        </p:tgtEl>
                                      </p:cBhvr>
                                      <p:to x="100000" y="80000"/>
                                    </p:animScale>
                                    <p:animScale>
                                      <p:cBhvr>
                                        <p:cTn id="16" dur="166" decel="50000">
                                          <p:stCondLst>
                                            <p:cond delay="1338"/>
                                          </p:stCondLst>
                                        </p:cTn>
                                        <p:tgtEl>
                                          <p:spTgt spid="244739">
                                            <p:txEl>
                                              <p:pRg st="0" end="0"/>
                                            </p:txEl>
                                          </p:spTgt>
                                        </p:tgtEl>
                                      </p:cBhvr>
                                      <p:to x="100000" y="100000"/>
                                    </p:animScale>
                                    <p:animScale>
                                      <p:cBhvr>
                                        <p:cTn id="17" dur="26">
                                          <p:stCondLst>
                                            <p:cond delay="1642"/>
                                          </p:stCondLst>
                                        </p:cTn>
                                        <p:tgtEl>
                                          <p:spTgt spid="244739">
                                            <p:txEl>
                                              <p:pRg st="0" end="0"/>
                                            </p:txEl>
                                          </p:spTgt>
                                        </p:tgtEl>
                                      </p:cBhvr>
                                      <p:to x="100000" y="90000"/>
                                    </p:animScale>
                                    <p:animScale>
                                      <p:cBhvr>
                                        <p:cTn id="18" dur="166" decel="50000">
                                          <p:stCondLst>
                                            <p:cond delay="1668"/>
                                          </p:stCondLst>
                                        </p:cTn>
                                        <p:tgtEl>
                                          <p:spTgt spid="244739">
                                            <p:txEl>
                                              <p:pRg st="0" end="0"/>
                                            </p:txEl>
                                          </p:spTgt>
                                        </p:tgtEl>
                                      </p:cBhvr>
                                      <p:to x="100000" y="100000"/>
                                    </p:animScale>
                                    <p:animScale>
                                      <p:cBhvr>
                                        <p:cTn id="19" dur="26">
                                          <p:stCondLst>
                                            <p:cond delay="1808"/>
                                          </p:stCondLst>
                                        </p:cTn>
                                        <p:tgtEl>
                                          <p:spTgt spid="244739">
                                            <p:txEl>
                                              <p:pRg st="0" end="0"/>
                                            </p:txEl>
                                          </p:spTgt>
                                        </p:tgtEl>
                                      </p:cBhvr>
                                      <p:to x="100000" y="95000"/>
                                    </p:animScale>
                                    <p:animScale>
                                      <p:cBhvr>
                                        <p:cTn id="20" dur="166" decel="50000">
                                          <p:stCondLst>
                                            <p:cond delay="1834"/>
                                          </p:stCondLst>
                                        </p:cTn>
                                        <p:tgtEl>
                                          <p:spTgt spid="24473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931863" y="163774"/>
            <a:ext cx="7158037" cy="941695"/>
          </a:xfrm>
        </p:spPr>
        <p:txBody>
          <a:bodyPr/>
          <a:lstStyle/>
          <a:p>
            <a:pPr algn="ctr"/>
            <a:r>
              <a:rPr lang="en-US" sz="4400">
                <a:solidFill>
                  <a:srgbClr val="FF0000"/>
                </a:solidFill>
                <a:effectLst>
                  <a:outerShdw blurRad="38100" dist="38100" dir="2700000" algn="tl">
                    <a:srgbClr val="C0C0C0"/>
                  </a:outerShdw>
                </a:effectLst>
              </a:rPr>
              <a:t>Cấp phát bộ nhớ</a:t>
            </a:r>
          </a:p>
        </p:txBody>
      </p:sp>
      <p:sp>
        <p:nvSpPr>
          <p:cNvPr id="276483" name="Rectangle 3"/>
          <p:cNvSpPr>
            <a:spLocks noGrp="1" noChangeArrowheads="1"/>
          </p:cNvSpPr>
          <p:nvPr>
            <p:ph idx="1"/>
          </p:nvPr>
        </p:nvSpPr>
        <p:spPr>
          <a:xfrm>
            <a:off x="446088" y="1269242"/>
            <a:ext cx="8221662" cy="4979158"/>
          </a:xfrm>
        </p:spPr>
        <p:txBody>
          <a:bodyPr/>
          <a:lstStyle/>
          <a:p>
            <a:pPr marL="0" indent="0" algn="just">
              <a:buSzPct val="150000"/>
              <a:buNone/>
            </a:pPr>
            <a:r>
              <a:rPr lang="en-US" smtClean="0">
                <a:effectLst>
                  <a:outerShdw blurRad="38100" dist="38100" dir="2700000" algn="tl">
                    <a:srgbClr val="C0C0C0"/>
                  </a:outerShdw>
                </a:effectLst>
              </a:rPr>
              <a:t>+ Thường </a:t>
            </a:r>
            <a:r>
              <a:rPr lang="en-US">
                <a:effectLst>
                  <a:outerShdw blurRad="38100" dist="38100" dir="2700000" algn="tl">
                    <a:srgbClr val="C0C0C0"/>
                  </a:outerShdw>
                </a:effectLst>
              </a:rPr>
              <a:t>tại mỗi thời điểm có một tập các lỗ thủng có kích thước khác nhau trong bộ nhớ. </a:t>
            </a:r>
          </a:p>
          <a:p>
            <a:pPr marL="0" indent="0" algn="just">
              <a:buSzPct val="150000"/>
              <a:buNone/>
            </a:pPr>
            <a:r>
              <a:rPr lang="en-US" smtClean="0">
                <a:effectLst>
                  <a:outerShdw blurRad="38100" dist="38100" dir="2700000" algn="tl">
                    <a:srgbClr val="C0C0C0"/>
                  </a:outerShdw>
                </a:effectLst>
              </a:rPr>
              <a:t>+ Khi </a:t>
            </a:r>
            <a:r>
              <a:rPr lang="en-US">
                <a:effectLst>
                  <a:outerShdw blurRad="38100" dist="38100" dir="2700000" algn="tl">
                    <a:srgbClr val="C0C0C0"/>
                  </a:outerShdw>
                </a:effectLst>
              </a:rPr>
              <a:t>một tiến trình đến và yêu cầu bộ nhớ, HĐH sẽ tìm trong tập các lỗ thủng một lỗ đủ lớn cho tiến trình. </a:t>
            </a:r>
          </a:p>
        </p:txBody>
      </p:sp>
      <p:sp>
        <p:nvSpPr>
          <p:cNvPr id="5" name="Date Placeholder 4"/>
          <p:cNvSpPr>
            <a:spLocks noGrp="1"/>
          </p:cNvSpPr>
          <p:nvPr>
            <p:ph type="dt" sz="half" idx="10"/>
          </p:nvPr>
        </p:nvSpPr>
        <p:spPr/>
        <p:txBody>
          <a:bodyPr/>
          <a:lstStyle/>
          <a:p>
            <a:fld id="{058C2C76-D415-4037-9B74-2F0231F429AC}"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46</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wipe(down)">
                                      <p:cBhvr>
                                        <p:cTn id="7" dur="580">
                                          <p:stCondLst>
                                            <p:cond delay="0"/>
                                          </p:stCondLst>
                                        </p:cTn>
                                        <p:tgtEl>
                                          <p:spTgt spid="276483">
                                            <p:txEl>
                                              <p:pRg st="0" end="0"/>
                                            </p:txEl>
                                          </p:spTgt>
                                        </p:tgtEl>
                                      </p:cBhvr>
                                    </p:animEffect>
                                    <p:anim calcmode="lin" valueType="num">
                                      <p:cBhvr>
                                        <p:cTn id="8" dur="1822" tmFilter="0,0; 0.14,0.36; 0.43,0.73; 0.71,0.91; 1.0,1.0">
                                          <p:stCondLst>
                                            <p:cond delay="0"/>
                                          </p:stCondLst>
                                        </p:cTn>
                                        <p:tgtEl>
                                          <p:spTgt spid="27648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648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648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648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648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76483">
                                            <p:txEl>
                                              <p:pRg st="0" end="0"/>
                                            </p:txEl>
                                          </p:spTgt>
                                        </p:tgtEl>
                                      </p:cBhvr>
                                      <p:to x="100000" y="60000"/>
                                    </p:animScale>
                                    <p:animScale>
                                      <p:cBhvr>
                                        <p:cTn id="14" dur="166" decel="50000">
                                          <p:stCondLst>
                                            <p:cond delay="676"/>
                                          </p:stCondLst>
                                        </p:cTn>
                                        <p:tgtEl>
                                          <p:spTgt spid="276483">
                                            <p:txEl>
                                              <p:pRg st="0" end="0"/>
                                            </p:txEl>
                                          </p:spTgt>
                                        </p:tgtEl>
                                      </p:cBhvr>
                                      <p:to x="100000" y="100000"/>
                                    </p:animScale>
                                    <p:animScale>
                                      <p:cBhvr>
                                        <p:cTn id="15" dur="26">
                                          <p:stCondLst>
                                            <p:cond delay="1312"/>
                                          </p:stCondLst>
                                        </p:cTn>
                                        <p:tgtEl>
                                          <p:spTgt spid="276483">
                                            <p:txEl>
                                              <p:pRg st="0" end="0"/>
                                            </p:txEl>
                                          </p:spTgt>
                                        </p:tgtEl>
                                      </p:cBhvr>
                                      <p:to x="100000" y="80000"/>
                                    </p:animScale>
                                    <p:animScale>
                                      <p:cBhvr>
                                        <p:cTn id="16" dur="166" decel="50000">
                                          <p:stCondLst>
                                            <p:cond delay="1338"/>
                                          </p:stCondLst>
                                        </p:cTn>
                                        <p:tgtEl>
                                          <p:spTgt spid="276483">
                                            <p:txEl>
                                              <p:pRg st="0" end="0"/>
                                            </p:txEl>
                                          </p:spTgt>
                                        </p:tgtEl>
                                      </p:cBhvr>
                                      <p:to x="100000" y="100000"/>
                                    </p:animScale>
                                    <p:animScale>
                                      <p:cBhvr>
                                        <p:cTn id="17" dur="26">
                                          <p:stCondLst>
                                            <p:cond delay="1642"/>
                                          </p:stCondLst>
                                        </p:cTn>
                                        <p:tgtEl>
                                          <p:spTgt spid="276483">
                                            <p:txEl>
                                              <p:pRg st="0" end="0"/>
                                            </p:txEl>
                                          </p:spTgt>
                                        </p:tgtEl>
                                      </p:cBhvr>
                                      <p:to x="100000" y="90000"/>
                                    </p:animScale>
                                    <p:animScale>
                                      <p:cBhvr>
                                        <p:cTn id="18" dur="166" decel="50000">
                                          <p:stCondLst>
                                            <p:cond delay="1668"/>
                                          </p:stCondLst>
                                        </p:cTn>
                                        <p:tgtEl>
                                          <p:spTgt spid="276483">
                                            <p:txEl>
                                              <p:pRg st="0" end="0"/>
                                            </p:txEl>
                                          </p:spTgt>
                                        </p:tgtEl>
                                      </p:cBhvr>
                                      <p:to x="100000" y="100000"/>
                                    </p:animScale>
                                    <p:animScale>
                                      <p:cBhvr>
                                        <p:cTn id="19" dur="26">
                                          <p:stCondLst>
                                            <p:cond delay="1808"/>
                                          </p:stCondLst>
                                        </p:cTn>
                                        <p:tgtEl>
                                          <p:spTgt spid="276483">
                                            <p:txEl>
                                              <p:pRg st="0" end="0"/>
                                            </p:txEl>
                                          </p:spTgt>
                                        </p:tgtEl>
                                      </p:cBhvr>
                                      <p:to x="100000" y="95000"/>
                                    </p:animScale>
                                    <p:animScale>
                                      <p:cBhvr>
                                        <p:cTn id="20" dur="166" decel="50000">
                                          <p:stCondLst>
                                            <p:cond delay="1834"/>
                                          </p:stCondLst>
                                        </p:cTn>
                                        <p:tgtEl>
                                          <p:spTgt spid="27648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76483">
                                            <p:txEl>
                                              <p:pRg st="1" end="1"/>
                                            </p:txEl>
                                          </p:spTgt>
                                        </p:tgtEl>
                                        <p:attrNameLst>
                                          <p:attrName>style.visibility</p:attrName>
                                        </p:attrNameLst>
                                      </p:cBhvr>
                                      <p:to>
                                        <p:strVal val="visible"/>
                                      </p:to>
                                    </p:set>
                                    <p:animEffect transition="in" filter="wipe(down)">
                                      <p:cBhvr>
                                        <p:cTn id="25" dur="580">
                                          <p:stCondLst>
                                            <p:cond delay="0"/>
                                          </p:stCondLst>
                                        </p:cTn>
                                        <p:tgtEl>
                                          <p:spTgt spid="276483">
                                            <p:txEl>
                                              <p:pRg st="1" end="1"/>
                                            </p:txEl>
                                          </p:spTgt>
                                        </p:tgtEl>
                                      </p:cBhvr>
                                    </p:animEffect>
                                    <p:anim calcmode="lin" valueType="num">
                                      <p:cBhvr>
                                        <p:cTn id="26" dur="1822" tmFilter="0,0; 0.14,0.36; 0.43,0.73; 0.71,0.91; 1.0,1.0">
                                          <p:stCondLst>
                                            <p:cond delay="0"/>
                                          </p:stCondLst>
                                        </p:cTn>
                                        <p:tgtEl>
                                          <p:spTgt spid="27648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7648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7648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7648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7648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76483">
                                            <p:txEl>
                                              <p:pRg st="1" end="1"/>
                                            </p:txEl>
                                          </p:spTgt>
                                        </p:tgtEl>
                                      </p:cBhvr>
                                      <p:to x="100000" y="60000"/>
                                    </p:animScale>
                                    <p:animScale>
                                      <p:cBhvr>
                                        <p:cTn id="32" dur="166" decel="50000">
                                          <p:stCondLst>
                                            <p:cond delay="676"/>
                                          </p:stCondLst>
                                        </p:cTn>
                                        <p:tgtEl>
                                          <p:spTgt spid="276483">
                                            <p:txEl>
                                              <p:pRg st="1" end="1"/>
                                            </p:txEl>
                                          </p:spTgt>
                                        </p:tgtEl>
                                      </p:cBhvr>
                                      <p:to x="100000" y="100000"/>
                                    </p:animScale>
                                    <p:animScale>
                                      <p:cBhvr>
                                        <p:cTn id="33" dur="26">
                                          <p:stCondLst>
                                            <p:cond delay="1312"/>
                                          </p:stCondLst>
                                        </p:cTn>
                                        <p:tgtEl>
                                          <p:spTgt spid="276483">
                                            <p:txEl>
                                              <p:pRg st="1" end="1"/>
                                            </p:txEl>
                                          </p:spTgt>
                                        </p:tgtEl>
                                      </p:cBhvr>
                                      <p:to x="100000" y="80000"/>
                                    </p:animScale>
                                    <p:animScale>
                                      <p:cBhvr>
                                        <p:cTn id="34" dur="166" decel="50000">
                                          <p:stCondLst>
                                            <p:cond delay="1338"/>
                                          </p:stCondLst>
                                        </p:cTn>
                                        <p:tgtEl>
                                          <p:spTgt spid="276483">
                                            <p:txEl>
                                              <p:pRg st="1" end="1"/>
                                            </p:txEl>
                                          </p:spTgt>
                                        </p:tgtEl>
                                      </p:cBhvr>
                                      <p:to x="100000" y="100000"/>
                                    </p:animScale>
                                    <p:animScale>
                                      <p:cBhvr>
                                        <p:cTn id="35" dur="26">
                                          <p:stCondLst>
                                            <p:cond delay="1642"/>
                                          </p:stCondLst>
                                        </p:cTn>
                                        <p:tgtEl>
                                          <p:spTgt spid="276483">
                                            <p:txEl>
                                              <p:pRg st="1" end="1"/>
                                            </p:txEl>
                                          </p:spTgt>
                                        </p:tgtEl>
                                      </p:cBhvr>
                                      <p:to x="100000" y="90000"/>
                                    </p:animScale>
                                    <p:animScale>
                                      <p:cBhvr>
                                        <p:cTn id="36" dur="166" decel="50000">
                                          <p:stCondLst>
                                            <p:cond delay="1668"/>
                                          </p:stCondLst>
                                        </p:cTn>
                                        <p:tgtEl>
                                          <p:spTgt spid="276483">
                                            <p:txEl>
                                              <p:pRg st="1" end="1"/>
                                            </p:txEl>
                                          </p:spTgt>
                                        </p:tgtEl>
                                      </p:cBhvr>
                                      <p:to x="100000" y="100000"/>
                                    </p:animScale>
                                    <p:animScale>
                                      <p:cBhvr>
                                        <p:cTn id="37" dur="26">
                                          <p:stCondLst>
                                            <p:cond delay="1808"/>
                                          </p:stCondLst>
                                        </p:cTn>
                                        <p:tgtEl>
                                          <p:spTgt spid="276483">
                                            <p:txEl>
                                              <p:pRg st="1" end="1"/>
                                            </p:txEl>
                                          </p:spTgt>
                                        </p:tgtEl>
                                      </p:cBhvr>
                                      <p:to x="100000" y="95000"/>
                                    </p:animScale>
                                    <p:animScale>
                                      <p:cBhvr>
                                        <p:cTn id="38" dur="166" decel="50000">
                                          <p:stCondLst>
                                            <p:cond delay="1834"/>
                                          </p:stCondLst>
                                        </p:cTn>
                                        <p:tgtEl>
                                          <p:spTgt spid="27648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931863" y="496888"/>
            <a:ext cx="7158037" cy="1012825"/>
          </a:xfrm>
        </p:spPr>
        <p:txBody>
          <a:bodyPr/>
          <a:lstStyle/>
          <a:p>
            <a:pPr algn="ctr"/>
            <a:r>
              <a:rPr lang="en-US" sz="4400">
                <a:solidFill>
                  <a:srgbClr val="FF0000"/>
                </a:solidFill>
                <a:effectLst>
                  <a:outerShdw blurRad="38100" dist="38100" dir="2700000" algn="tl">
                    <a:srgbClr val="C0C0C0"/>
                  </a:outerShdw>
                </a:effectLst>
              </a:rPr>
              <a:t>Cấp phát bộ nhớ</a:t>
            </a:r>
          </a:p>
        </p:txBody>
      </p:sp>
      <p:sp>
        <p:nvSpPr>
          <p:cNvPr id="277507" name="Rectangle 3"/>
          <p:cNvSpPr>
            <a:spLocks noGrp="1" noChangeArrowheads="1"/>
          </p:cNvSpPr>
          <p:nvPr>
            <p:ph idx="1"/>
          </p:nvPr>
        </p:nvSpPr>
        <p:spPr>
          <a:xfrm>
            <a:off x="446088" y="1677988"/>
            <a:ext cx="8221662" cy="4570412"/>
          </a:xfrm>
        </p:spPr>
        <p:txBody>
          <a:bodyPr/>
          <a:lstStyle/>
          <a:p>
            <a:pPr marL="0" indent="0" algn="just">
              <a:buSzPct val="150000"/>
              <a:buNone/>
            </a:pPr>
            <a:r>
              <a:rPr lang="en-US" smtClean="0">
                <a:effectLst>
                  <a:outerShdw blurRad="38100" dist="38100" dir="2700000" algn="tl">
                    <a:srgbClr val="C0C0C0"/>
                  </a:outerShdw>
                </a:effectLst>
              </a:rPr>
              <a:t>+ Nếu </a:t>
            </a:r>
            <a:r>
              <a:rPr lang="en-US">
                <a:effectLst>
                  <a:outerShdw blurRad="38100" dist="38100" dir="2700000" algn="tl">
                    <a:srgbClr val="C0C0C0"/>
                  </a:outerShdw>
                </a:effectLst>
              </a:rPr>
              <a:t>lỗ thủng lớn hơn yêu cầu bộ nhớ của tiến trình, HĐH chỉ cấp đủ cho tiến trình, phần còn lại trả về tập các lỗ thủng. Nếu lỗ thủng mới liền kề với lỗ thủng khác, chúng sẽ được hợp lại thành một lỗ thủng lớn hơn. </a:t>
            </a:r>
          </a:p>
        </p:txBody>
      </p:sp>
      <p:pic>
        <p:nvPicPr>
          <p:cNvPr id="4" name="~PP33.WAV">
            <a:hlinkClick r:id="" action="ppaction://media"/>
          </p:cNvPr>
          <p:cNvPicPr>
            <a:picLocks noRot="1" noChangeAspect="1"/>
          </p:cNvPicPr>
          <p:nvPr>
            <a:wavAudioFile r:embed="rId2" name="~PP33.WAV"/>
          </p:nvPr>
        </p:nvPicPr>
        <p:blipFill>
          <a:blip r:embed="rId4"/>
          <a:stretch>
            <a:fillRect/>
          </a:stretch>
        </p:blipFill>
        <p:spPr>
          <a:xfrm>
            <a:off x="8656638" y="6370638"/>
            <a:ext cx="304800" cy="304800"/>
          </a:xfrm>
          <a:prstGeom prst="rect">
            <a:avLst/>
          </a:prstGeom>
        </p:spPr>
      </p:pic>
      <p:sp>
        <p:nvSpPr>
          <p:cNvPr id="5" name="Date Placeholder 4"/>
          <p:cNvSpPr>
            <a:spLocks noGrp="1"/>
          </p:cNvSpPr>
          <p:nvPr>
            <p:ph type="dt" sz="half" idx="10"/>
          </p:nvPr>
        </p:nvSpPr>
        <p:spPr/>
        <p:txBody>
          <a:bodyPr/>
          <a:lstStyle/>
          <a:p>
            <a:fld id="{7AE3ED96-5EA9-4ADB-95A1-C009DA880C02}"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47</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277507">
                                            <p:txEl>
                                              <p:pRg st="0" end="0"/>
                                            </p:txEl>
                                          </p:spTgt>
                                        </p:tgtEl>
                                        <p:attrNameLst>
                                          <p:attrName>style.visibility</p:attrName>
                                        </p:attrNameLst>
                                      </p:cBhvr>
                                      <p:to>
                                        <p:strVal val="visible"/>
                                      </p:to>
                                    </p:set>
                                    <p:animEffect transition="in" filter="wipe(down)">
                                      <p:cBhvr>
                                        <p:cTn id="11" dur="580">
                                          <p:stCondLst>
                                            <p:cond delay="0"/>
                                          </p:stCondLst>
                                        </p:cTn>
                                        <p:tgtEl>
                                          <p:spTgt spid="277507">
                                            <p:txEl>
                                              <p:pRg st="0" end="0"/>
                                            </p:txEl>
                                          </p:spTgt>
                                        </p:tgtEl>
                                      </p:cBhvr>
                                    </p:animEffect>
                                    <p:anim calcmode="lin" valueType="num">
                                      <p:cBhvr>
                                        <p:cTn id="12" dur="1822" tmFilter="0,0; 0.14,0.36; 0.43,0.73; 0.71,0.91; 1.0,1.0">
                                          <p:stCondLst>
                                            <p:cond delay="0"/>
                                          </p:stCondLst>
                                        </p:cTn>
                                        <p:tgtEl>
                                          <p:spTgt spid="277507">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77507">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77507">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77507">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77507">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277507">
                                            <p:txEl>
                                              <p:pRg st="0" end="0"/>
                                            </p:txEl>
                                          </p:spTgt>
                                        </p:tgtEl>
                                      </p:cBhvr>
                                      <p:to x="100000" y="60000"/>
                                    </p:animScale>
                                    <p:animScale>
                                      <p:cBhvr>
                                        <p:cTn id="18" dur="166" decel="50000">
                                          <p:stCondLst>
                                            <p:cond delay="676"/>
                                          </p:stCondLst>
                                        </p:cTn>
                                        <p:tgtEl>
                                          <p:spTgt spid="277507">
                                            <p:txEl>
                                              <p:pRg st="0" end="0"/>
                                            </p:txEl>
                                          </p:spTgt>
                                        </p:tgtEl>
                                      </p:cBhvr>
                                      <p:to x="100000" y="100000"/>
                                    </p:animScale>
                                    <p:animScale>
                                      <p:cBhvr>
                                        <p:cTn id="19" dur="26">
                                          <p:stCondLst>
                                            <p:cond delay="1312"/>
                                          </p:stCondLst>
                                        </p:cTn>
                                        <p:tgtEl>
                                          <p:spTgt spid="277507">
                                            <p:txEl>
                                              <p:pRg st="0" end="0"/>
                                            </p:txEl>
                                          </p:spTgt>
                                        </p:tgtEl>
                                      </p:cBhvr>
                                      <p:to x="100000" y="80000"/>
                                    </p:animScale>
                                    <p:animScale>
                                      <p:cBhvr>
                                        <p:cTn id="20" dur="166" decel="50000">
                                          <p:stCondLst>
                                            <p:cond delay="1338"/>
                                          </p:stCondLst>
                                        </p:cTn>
                                        <p:tgtEl>
                                          <p:spTgt spid="277507">
                                            <p:txEl>
                                              <p:pRg st="0" end="0"/>
                                            </p:txEl>
                                          </p:spTgt>
                                        </p:tgtEl>
                                      </p:cBhvr>
                                      <p:to x="100000" y="100000"/>
                                    </p:animScale>
                                    <p:animScale>
                                      <p:cBhvr>
                                        <p:cTn id="21" dur="26">
                                          <p:stCondLst>
                                            <p:cond delay="1642"/>
                                          </p:stCondLst>
                                        </p:cTn>
                                        <p:tgtEl>
                                          <p:spTgt spid="277507">
                                            <p:txEl>
                                              <p:pRg st="0" end="0"/>
                                            </p:txEl>
                                          </p:spTgt>
                                        </p:tgtEl>
                                      </p:cBhvr>
                                      <p:to x="100000" y="90000"/>
                                    </p:animScale>
                                    <p:animScale>
                                      <p:cBhvr>
                                        <p:cTn id="22" dur="166" decel="50000">
                                          <p:stCondLst>
                                            <p:cond delay="1668"/>
                                          </p:stCondLst>
                                        </p:cTn>
                                        <p:tgtEl>
                                          <p:spTgt spid="277507">
                                            <p:txEl>
                                              <p:pRg st="0" end="0"/>
                                            </p:txEl>
                                          </p:spTgt>
                                        </p:tgtEl>
                                      </p:cBhvr>
                                      <p:to x="100000" y="100000"/>
                                    </p:animScale>
                                    <p:animScale>
                                      <p:cBhvr>
                                        <p:cTn id="23" dur="26">
                                          <p:stCondLst>
                                            <p:cond delay="1808"/>
                                          </p:stCondLst>
                                        </p:cTn>
                                        <p:tgtEl>
                                          <p:spTgt spid="277507">
                                            <p:txEl>
                                              <p:pRg st="0" end="0"/>
                                            </p:txEl>
                                          </p:spTgt>
                                        </p:tgtEl>
                                      </p:cBhvr>
                                      <p:to x="100000" y="95000"/>
                                    </p:animScale>
                                    <p:animScale>
                                      <p:cBhvr>
                                        <p:cTn id="24" dur="166" decel="50000">
                                          <p:stCondLst>
                                            <p:cond delay="1834"/>
                                          </p:stCondLst>
                                        </p:cTn>
                                        <p:tgtEl>
                                          <p:spTgt spid="27750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25" fill="hold" display="0">
                  <p:stCondLst>
                    <p:cond delay="indefinite"/>
                  </p:stCondLst>
                  <p:endCondLst>
                    <p:cond evt="onPrev" delay="0">
                      <p:tgtEl>
                        <p:sldTgt/>
                      </p:tgtEl>
                    </p:cond>
                    <p:cond evt="onStopAudio" delay="0">
                      <p:tgtEl>
                        <p:sldTgt/>
                      </p:tgtEl>
                    </p:cond>
                  </p:endCondLst>
                </p:cTn>
                <p:tgtEl>
                  <p:spTgt spid="4"/>
                </p:tgtEl>
              </p:cMediaNode>
            </p:audio>
          </p:childTnLst>
        </p:cTn>
      </p:par>
    </p:tnLst>
    <p:bldLst>
      <p:bldP spid="27750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931863" y="368490"/>
            <a:ext cx="7158037" cy="627797"/>
          </a:xfrm>
        </p:spPr>
        <p:txBody>
          <a:bodyPr>
            <a:normAutofit fontScale="90000"/>
          </a:bodyPr>
          <a:lstStyle/>
          <a:p>
            <a:pPr algn="ctr"/>
            <a:r>
              <a:rPr lang="en-US" sz="4400">
                <a:solidFill>
                  <a:srgbClr val="FF0000"/>
                </a:solidFill>
                <a:effectLst>
                  <a:outerShdw blurRad="38100" dist="38100" dir="2700000" algn="tl">
                    <a:srgbClr val="C0C0C0"/>
                  </a:outerShdw>
                </a:effectLst>
              </a:rPr>
              <a:t>Sự phân mảnh</a:t>
            </a:r>
          </a:p>
        </p:txBody>
      </p:sp>
      <p:sp>
        <p:nvSpPr>
          <p:cNvPr id="245763" name="Rectangle 3"/>
          <p:cNvSpPr>
            <a:spLocks noGrp="1" noChangeArrowheads="1"/>
          </p:cNvSpPr>
          <p:nvPr>
            <p:ph idx="1"/>
          </p:nvPr>
        </p:nvSpPr>
        <p:spPr>
          <a:xfrm>
            <a:off x="293688" y="1420662"/>
            <a:ext cx="8522766" cy="4627562"/>
          </a:xfrm>
        </p:spPr>
        <p:txBody>
          <a:bodyPr/>
          <a:lstStyle/>
          <a:p>
            <a:pPr algn="just">
              <a:buSzPct val="140000"/>
              <a:buFont typeface="Wingdings" pitchFamily="2" charset="2"/>
              <a:buChar char="§"/>
            </a:pPr>
            <a:r>
              <a:rPr lang="en-US" sz="3600">
                <a:effectLst>
                  <a:outerShdw blurRad="38100" dist="38100" dir="2700000" algn="tl">
                    <a:srgbClr val="C0C0C0"/>
                  </a:outerShdw>
                </a:effectLst>
              </a:rPr>
              <a:t>Phân mảnh ngoài: Trong quá trình các tiến trình được nạp và xóa khỏi bộ nhớ tạo ra những lỗ thủng nhỏ không liên tục. Tổng không gian trống của bộ nhớ đủ lớn để thỏa mãn yêu cầu của một tiến trình nhưng vì không liên tục nên không thể sử dụng.</a:t>
            </a:r>
          </a:p>
        </p:txBody>
      </p:sp>
      <p:sp>
        <p:nvSpPr>
          <p:cNvPr id="5" name="Date Placeholder 4"/>
          <p:cNvSpPr>
            <a:spLocks noGrp="1"/>
          </p:cNvSpPr>
          <p:nvPr>
            <p:ph type="dt" sz="half" idx="10"/>
          </p:nvPr>
        </p:nvSpPr>
        <p:spPr/>
        <p:txBody>
          <a:bodyPr/>
          <a:lstStyle/>
          <a:p>
            <a:fld id="{B695D5C3-7CF7-44A5-A42E-DDE9D6FE63A8}"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48</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wipe(down)">
                                      <p:cBhvr>
                                        <p:cTn id="7" dur="580">
                                          <p:stCondLst>
                                            <p:cond delay="0"/>
                                          </p:stCondLst>
                                        </p:cTn>
                                        <p:tgtEl>
                                          <p:spTgt spid="245763">
                                            <p:txEl>
                                              <p:pRg st="0" end="0"/>
                                            </p:txEl>
                                          </p:spTgt>
                                        </p:tgtEl>
                                      </p:cBhvr>
                                    </p:animEffect>
                                    <p:anim calcmode="lin" valueType="num">
                                      <p:cBhvr>
                                        <p:cTn id="8" dur="1822" tmFilter="0,0; 0.14,0.36; 0.43,0.73; 0.71,0.91; 1.0,1.0">
                                          <p:stCondLst>
                                            <p:cond delay="0"/>
                                          </p:stCondLst>
                                        </p:cTn>
                                        <p:tgtEl>
                                          <p:spTgt spid="24576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576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576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576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576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45763">
                                            <p:txEl>
                                              <p:pRg st="0" end="0"/>
                                            </p:txEl>
                                          </p:spTgt>
                                        </p:tgtEl>
                                      </p:cBhvr>
                                      <p:to x="100000" y="60000"/>
                                    </p:animScale>
                                    <p:animScale>
                                      <p:cBhvr>
                                        <p:cTn id="14" dur="166" decel="50000">
                                          <p:stCondLst>
                                            <p:cond delay="676"/>
                                          </p:stCondLst>
                                        </p:cTn>
                                        <p:tgtEl>
                                          <p:spTgt spid="245763">
                                            <p:txEl>
                                              <p:pRg st="0" end="0"/>
                                            </p:txEl>
                                          </p:spTgt>
                                        </p:tgtEl>
                                      </p:cBhvr>
                                      <p:to x="100000" y="100000"/>
                                    </p:animScale>
                                    <p:animScale>
                                      <p:cBhvr>
                                        <p:cTn id="15" dur="26">
                                          <p:stCondLst>
                                            <p:cond delay="1312"/>
                                          </p:stCondLst>
                                        </p:cTn>
                                        <p:tgtEl>
                                          <p:spTgt spid="245763">
                                            <p:txEl>
                                              <p:pRg st="0" end="0"/>
                                            </p:txEl>
                                          </p:spTgt>
                                        </p:tgtEl>
                                      </p:cBhvr>
                                      <p:to x="100000" y="80000"/>
                                    </p:animScale>
                                    <p:animScale>
                                      <p:cBhvr>
                                        <p:cTn id="16" dur="166" decel="50000">
                                          <p:stCondLst>
                                            <p:cond delay="1338"/>
                                          </p:stCondLst>
                                        </p:cTn>
                                        <p:tgtEl>
                                          <p:spTgt spid="245763">
                                            <p:txEl>
                                              <p:pRg st="0" end="0"/>
                                            </p:txEl>
                                          </p:spTgt>
                                        </p:tgtEl>
                                      </p:cBhvr>
                                      <p:to x="100000" y="100000"/>
                                    </p:animScale>
                                    <p:animScale>
                                      <p:cBhvr>
                                        <p:cTn id="17" dur="26">
                                          <p:stCondLst>
                                            <p:cond delay="1642"/>
                                          </p:stCondLst>
                                        </p:cTn>
                                        <p:tgtEl>
                                          <p:spTgt spid="245763">
                                            <p:txEl>
                                              <p:pRg st="0" end="0"/>
                                            </p:txEl>
                                          </p:spTgt>
                                        </p:tgtEl>
                                      </p:cBhvr>
                                      <p:to x="100000" y="90000"/>
                                    </p:animScale>
                                    <p:animScale>
                                      <p:cBhvr>
                                        <p:cTn id="18" dur="166" decel="50000">
                                          <p:stCondLst>
                                            <p:cond delay="1668"/>
                                          </p:stCondLst>
                                        </p:cTn>
                                        <p:tgtEl>
                                          <p:spTgt spid="245763">
                                            <p:txEl>
                                              <p:pRg st="0" end="0"/>
                                            </p:txEl>
                                          </p:spTgt>
                                        </p:tgtEl>
                                      </p:cBhvr>
                                      <p:to x="100000" y="100000"/>
                                    </p:animScale>
                                    <p:animScale>
                                      <p:cBhvr>
                                        <p:cTn id="19" dur="26">
                                          <p:stCondLst>
                                            <p:cond delay="1808"/>
                                          </p:stCondLst>
                                        </p:cTn>
                                        <p:tgtEl>
                                          <p:spTgt spid="245763">
                                            <p:txEl>
                                              <p:pRg st="0" end="0"/>
                                            </p:txEl>
                                          </p:spTgt>
                                        </p:tgtEl>
                                      </p:cBhvr>
                                      <p:to x="100000" y="95000"/>
                                    </p:animScale>
                                    <p:animScale>
                                      <p:cBhvr>
                                        <p:cTn id="20" dur="166" decel="50000">
                                          <p:stCondLst>
                                            <p:cond delay="1834"/>
                                          </p:stCondLst>
                                        </p:cTn>
                                        <p:tgtEl>
                                          <p:spTgt spid="24576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931863" y="201748"/>
            <a:ext cx="7158037" cy="898525"/>
          </a:xfrm>
        </p:spPr>
        <p:txBody>
          <a:bodyPr/>
          <a:lstStyle/>
          <a:p>
            <a:pPr algn="ctr"/>
            <a:r>
              <a:rPr lang="en-US" sz="4400">
                <a:solidFill>
                  <a:srgbClr val="FF0000"/>
                </a:solidFill>
                <a:effectLst>
                  <a:outerShdw blurRad="38100" dist="38100" dir="2700000" algn="tl">
                    <a:srgbClr val="C0C0C0"/>
                  </a:outerShdw>
                </a:effectLst>
              </a:rPr>
              <a:t>Sự phân mảnh</a:t>
            </a:r>
          </a:p>
        </p:txBody>
      </p:sp>
      <p:sp>
        <p:nvSpPr>
          <p:cNvPr id="278531" name="Rectangle 3"/>
          <p:cNvSpPr>
            <a:spLocks noGrp="1" noChangeArrowheads="1"/>
          </p:cNvSpPr>
          <p:nvPr>
            <p:ph idx="1"/>
          </p:nvPr>
        </p:nvSpPr>
        <p:spPr>
          <a:xfrm>
            <a:off x="293688" y="1339060"/>
            <a:ext cx="8515350" cy="4722812"/>
          </a:xfrm>
        </p:spPr>
        <p:txBody>
          <a:bodyPr/>
          <a:lstStyle/>
          <a:p>
            <a:pPr algn="just">
              <a:buSzPct val="150000"/>
              <a:buFont typeface="Wingdings" pitchFamily="2" charset="2"/>
              <a:buChar char="§"/>
            </a:pPr>
            <a:r>
              <a:rPr lang="en-US">
                <a:effectLst>
                  <a:outerShdw blurRad="38100" dist="38100" dir="2700000" algn="tl">
                    <a:srgbClr val="C0C0C0"/>
                  </a:outerShdw>
                </a:effectLst>
              </a:rPr>
              <a:t>Phân mảnh trong: Trong trường hợp bộ nhớ vật lí được chia thành những khối có kích thước cố định. Việc cấp phát bộ nhớ theo đơn vị khối, vì vậy có thể lớn hơn chút ít so với yêu cầu. Những phần bộ nhớ được cấp phát nhưng không được dùng được gọi là phân mảnh trong. </a:t>
            </a:r>
          </a:p>
        </p:txBody>
      </p:sp>
      <p:sp>
        <p:nvSpPr>
          <p:cNvPr id="5" name="Date Placeholder 4"/>
          <p:cNvSpPr>
            <a:spLocks noGrp="1"/>
          </p:cNvSpPr>
          <p:nvPr>
            <p:ph type="dt" sz="half" idx="10"/>
          </p:nvPr>
        </p:nvSpPr>
        <p:spPr/>
        <p:txBody>
          <a:bodyPr/>
          <a:lstStyle/>
          <a:p>
            <a:fld id="{EBE51DA4-66C9-444B-B1AB-90A81D0E05E0}"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49</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Effect transition="in" filter="wipe(down)">
                                      <p:cBhvr>
                                        <p:cTn id="7" dur="580">
                                          <p:stCondLst>
                                            <p:cond delay="0"/>
                                          </p:stCondLst>
                                        </p:cTn>
                                        <p:tgtEl>
                                          <p:spTgt spid="278531">
                                            <p:txEl>
                                              <p:pRg st="0" end="0"/>
                                            </p:txEl>
                                          </p:spTgt>
                                        </p:tgtEl>
                                      </p:cBhvr>
                                    </p:animEffect>
                                    <p:anim calcmode="lin" valueType="num">
                                      <p:cBhvr>
                                        <p:cTn id="8" dur="1822" tmFilter="0,0; 0.14,0.36; 0.43,0.73; 0.71,0.91; 1.0,1.0">
                                          <p:stCondLst>
                                            <p:cond delay="0"/>
                                          </p:stCondLst>
                                        </p:cTn>
                                        <p:tgtEl>
                                          <p:spTgt spid="27853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853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853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853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853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78531">
                                            <p:txEl>
                                              <p:pRg st="0" end="0"/>
                                            </p:txEl>
                                          </p:spTgt>
                                        </p:tgtEl>
                                      </p:cBhvr>
                                      <p:to x="100000" y="60000"/>
                                    </p:animScale>
                                    <p:animScale>
                                      <p:cBhvr>
                                        <p:cTn id="14" dur="166" decel="50000">
                                          <p:stCondLst>
                                            <p:cond delay="676"/>
                                          </p:stCondLst>
                                        </p:cTn>
                                        <p:tgtEl>
                                          <p:spTgt spid="278531">
                                            <p:txEl>
                                              <p:pRg st="0" end="0"/>
                                            </p:txEl>
                                          </p:spTgt>
                                        </p:tgtEl>
                                      </p:cBhvr>
                                      <p:to x="100000" y="100000"/>
                                    </p:animScale>
                                    <p:animScale>
                                      <p:cBhvr>
                                        <p:cTn id="15" dur="26">
                                          <p:stCondLst>
                                            <p:cond delay="1312"/>
                                          </p:stCondLst>
                                        </p:cTn>
                                        <p:tgtEl>
                                          <p:spTgt spid="278531">
                                            <p:txEl>
                                              <p:pRg st="0" end="0"/>
                                            </p:txEl>
                                          </p:spTgt>
                                        </p:tgtEl>
                                      </p:cBhvr>
                                      <p:to x="100000" y="80000"/>
                                    </p:animScale>
                                    <p:animScale>
                                      <p:cBhvr>
                                        <p:cTn id="16" dur="166" decel="50000">
                                          <p:stCondLst>
                                            <p:cond delay="1338"/>
                                          </p:stCondLst>
                                        </p:cTn>
                                        <p:tgtEl>
                                          <p:spTgt spid="278531">
                                            <p:txEl>
                                              <p:pRg st="0" end="0"/>
                                            </p:txEl>
                                          </p:spTgt>
                                        </p:tgtEl>
                                      </p:cBhvr>
                                      <p:to x="100000" y="100000"/>
                                    </p:animScale>
                                    <p:animScale>
                                      <p:cBhvr>
                                        <p:cTn id="17" dur="26">
                                          <p:stCondLst>
                                            <p:cond delay="1642"/>
                                          </p:stCondLst>
                                        </p:cTn>
                                        <p:tgtEl>
                                          <p:spTgt spid="278531">
                                            <p:txEl>
                                              <p:pRg st="0" end="0"/>
                                            </p:txEl>
                                          </p:spTgt>
                                        </p:tgtEl>
                                      </p:cBhvr>
                                      <p:to x="100000" y="90000"/>
                                    </p:animScale>
                                    <p:animScale>
                                      <p:cBhvr>
                                        <p:cTn id="18" dur="166" decel="50000">
                                          <p:stCondLst>
                                            <p:cond delay="1668"/>
                                          </p:stCondLst>
                                        </p:cTn>
                                        <p:tgtEl>
                                          <p:spTgt spid="278531">
                                            <p:txEl>
                                              <p:pRg st="0" end="0"/>
                                            </p:txEl>
                                          </p:spTgt>
                                        </p:tgtEl>
                                      </p:cBhvr>
                                      <p:to x="100000" y="100000"/>
                                    </p:animScale>
                                    <p:animScale>
                                      <p:cBhvr>
                                        <p:cTn id="19" dur="26">
                                          <p:stCondLst>
                                            <p:cond delay="1808"/>
                                          </p:stCondLst>
                                        </p:cTn>
                                        <p:tgtEl>
                                          <p:spTgt spid="278531">
                                            <p:txEl>
                                              <p:pRg st="0" end="0"/>
                                            </p:txEl>
                                          </p:spTgt>
                                        </p:tgtEl>
                                      </p:cBhvr>
                                      <p:to x="100000" y="95000"/>
                                    </p:animScale>
                                    <p:animScale>
                                      <p:cBhvr>
                                        <p:cTn id="20" dur="166" decel="50000">
                                          <p:stCondLst>
                                            <p:cond delay="1834"/>
                                          </p:stCondLst>
                                        </p:cTn>
                                        <p:tgtEl>
                                          <p:spTgt spid="278531">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931863" y="382588"/>
            <a:ext cx="7045325" cy="803275"/>
          </a:xfrm>
        </p:spPr>
        <p:txBody>
          <a:bodyPr/>
          <a:lstStyle/>
          <a:p>
            <a:pPr algn="ctr"/>
            <a:r>
              <a:rPr lang="en-US" sz="3600" b="1">
                <a:solidFill>
                  <a:srgbClr val="FF0000"/>
                </a:solidFill>
                <a:effectLst>
                  <a:outerShdw blurRad="38100" dist="38100" dir="2700000" algn="tl">
                    <a:srgbClr val="C0C0C0"/>
                  </a:outerShdw>
                </a:effectLst>
              </a:rPr>
              <a:t>Chức năng quản lí bộ nhớ trong</a:t>
            </a:r>
          </a:p>
        </p:txBody>
      </p:sp>
      <p:sp>
        <p:nvSpPr>
          <p:cNvPr id="259075" name="Rectangle 3"/>
          <p:cNvSpPr>
            <a:spLocks noGrp="1" noChangeArrowheads="1"/>
          </p:cNvSpPr>
          <p:nvPr>
            <p:ph idx="1"/>
          </p:nvPr>
        </p:nvSpPr>
        <p:spPr>
          <a:xfrm>
            <a:off x="373063" y="1679575"/>
            <a:ext cx="8285162" cy="4492625"/>
          </a:xfrm>
        </p:spPr>
        <p:txBody>
          <a:bodyPr/>
          <a:lstStyle/>
          <a:p>
            <a:pPr algn="just"/>
            <a:r>
              <a:rPr lang="en-US" sz="3600">
                <a:effectLst>
                  <a:outerShdw blurRad="38100" dist="38100" dir="2700000" algn="tl">
                    <a:srgbClr val="C0C0C0"/>
                  </a:outerShdw>
                </a:effectLst>
              </a:rPr>
              <a:t>Bộ nhớ trong được tổ chức như một mảng một chiều các các từ nhớ, mỗi từ nhớ có một địa chỉ xác định. </a:t>
            </a:r>
          </a:p>
          <a:p>
            <a:pPr algn="just"/>
            <a:r>
              <a:rPr lang="en-US" sz="3600">
                <a:effectLst>
                  <a:outerShdw blurRad="38100" dist="38100" dir="2700000" algn="tl">
                    <a:srgbClr val="C0C0C0"/>
                  </a:outerShdw>
                </a:effectLst>
              </a:rPr>
              <a:t>Việc trao đổi thông tin với môi trường bên ngoài được thực hiện thông qua các thao tác đọc/ghi từ </a:t>
            </a:r>
            <a:r>
              <a:rPr lang="en-US" sz="3600" smtClean="0">
                <a:effectLst>
                  <a:outerShdw blurRad="38100" dist="38100" dir="2700000" algn="tl">
                    <a:srgbClr val="C0C0C0"/>
                  </a:outerShdw>
                </a:effectLst>
              </a:rPr>
              <a:t>tại </a:t>
            </a:r>
            <a:r>
              <a:rPr lang="en-US" sz="3600">
                <a:effectLst>
                  <a:outerShdw blurRad="38100" dist="38100" dir="2700000" algn="tl">
                    <a:srgbClr val="C0C0C0"/>
                  </a:outerShdw>
                </a:effectLst>
              </a:rPr>
              <a:t>một địa chỉ cụ thể nào đó trong bộ nhớ trong.</a:t>
            </a:r>
          </a:p>
        </p:txBody>
      </p:sp>
      <p:sp>
        <p:nvSpPr>
          <p:cNvPr id="4" name="Date Placeholder 3"/>
          <p:cNvSpPr>
            <a:spLocks noGrp="1"/>
          </p:cNvSpPr>
          <p:nvPr>
            <p:ph type="dt" sz="half" idx="10"/>
          </p:nvPr>
        </p:nvSpPr>
        <p:spPr/>
        <p:txBody>
          <a:bodyPr/>
          <a:lstStyle/>
          <a:p>
            <a:fld id="{6FD3F11D-BB75-4880-9690-9CD7CC8E385C}"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wipe(down)">
                                      <p:cBhvr>
                                        <p:cTn id="7" dur="580">
                                          <p:stCondLst>
                                            <p:cond delay="0"/>
                                          </p:stCondLst>
                                        </p:cTn>
                                        <p:tgtEl>
                                          <p:spTgt spid="259075">
                                            <p:txEl>
                                              <p:pRg st="0" end="0"/>
                                            </p:txEl>
                                          </p:spTgt>
                                        </p:tgtEl>
                                      </p:cBhvr>
                                    </p:animEffect>
                                    <p:anim calcmode="lin" valueType="num">
                                      <p:cBhvr>
                                        <p:cTn id="8" dur="1822" tmFilter="0,0; 0.14,0.36; 0.43,0.73; 0.71,0.91; 1.0,1.0">
                                          <p:stCondLst>
                                            <p:cond delay="0"/>
                                          </p:stCondLst>
                                        </p:cTn>
                                        <p:tgtEl>
                                          <p:spTgt spid="25907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907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907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907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907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9075">
                                            <p:txEl>
                                              <p:pRg st="0" end="0"/>
                                            </p:txEl>
                                          </p:spTgt>
                                        </p:tgtEl>
                                      </p:cBhvr>
                                      <p:to x="100000" y="60000"/>
                                    </p:animScale>
                                    <p:animScale>
                                      <p:cBhvr>
                                        <p:cTn id="14" dur="166" decel="50000">
                                          <p:stCondLst>
                                            <p:cond delay="676"/>
                                          </p:stCondLst>
                                        </p:cTn>
                                        <p:tgtEl>
                                          <p:spTgt spid="259075">
                                            <p:txEl>
                                              <p:pRg st="0" end="0"/>
                                            </p:txEl>
                                          </p:spTgt>
                                        </p:tgtEl>
                                      </p:cBhvr>
                                      <p:to x="100000" y="100000"/>
                                    </p:animScale>
                                    <p:animScale>
                                      <p:cBhvr>
                                        <p:cTn id="15" dur="26">
                                          <p:stCondLst>
                                            <p:cond delay="1312"/>
                                          </p:stCondLst>
                                        </p:cTn>
                                        <p:tgtEl>
                                          <p:spTgt spid="259075">
                                            <p:txEl>
                                              <p:pRg st="0" end="0"/>
                                            </p:txEl>
                                          </p:spTgt>
                                        </p:tgtEl>
                                      </p:cBhvr>
                                      <p:to x="100000" y="80000"/>
                                    </p:animScale>
                                    <p:animScale>
                                      <p:cBhvr>
                                        <p:cTn id="16" dur="166" decel="50000">
                                          <p:stCondLst>
                                            <p:cond delay="1338"/>
                                          </p:stCondLst>
                                        </p:cTn>
                                        <p:tgtEl>
                                          <p:spTgt spid="259075">
                                            <p:txEl>
                                              <p:pRg st="0" end="0"/>
                                            </p:txEl>
                                          </p:spTgt>
                                        </p:tgtEl>
                                      </p:cBhvr>
                                      <p:to x="100000" y="100000"/>
                                    </p:animScale>
                                    <p:animScale>
                                      <p:cBhvr>
                                        <p:cTn id="17" dur="26">
                                          <p:stCondLst>
                                            <p:cond delay="1642"/>
                                          </p:stCondLst>
                                        </p:cTn>
                                        <p:tgtEl>
                                          <p:spTgt spid="259075">
                                            <p:txEl>
                                              <p:pRg st="0" end="0"/>
                                            </p:txEl>
                                          </p:spTgt>
                                        </p:tgtEl>
                                      </p:cBhvr>
                                      <p:to x="100000" y="90000"/>
                                    </p:animScale>
                                    <p:animScale>
                                      <p:cBhvr>
                                        <p:cTn id="18" dur="166" decel="50000">
                                          <p:stCondLst>
                                            <p:cond delay="1668"/>
                                          </p:stCondLst>
                                        </p:cTn>
                                        <p:tgtEl>
                                          <p:spTgt spid="259075">
                                            <p:txEl>
                                              <p:pRg st="0" end="0"/>
                                            </p:txEl>
                                          </p:spTgt>
                                        </p:tgtEl>
                                      </p:cBhvr>
                                      <p:to x="100000" y="100000"/>
                                    </p:animScale>
                                    <p:animScale>
                                      <p:cBhvr>
                                        <p:cTn id="19" dur="26">
                                          <p:stCondLst>
                                            <p:cond delay="1808"/>
                                          </p:stCondLst>
                                        </p:cTn>
                                        <p:tgtEl>
                                          <p:spTgt spid="259075">
                                            <p:txEl>
                                              <p:pRg st="0" end="0"/>
                                            </p:txEl>
                                          </p:spTgt>
                                        </p:tgtEl>
                                      </p:cBhvr>
                                      <p:to x="100000" y="95000"/>
                                    </p:animScale>
                                    <p:animScale>
                                      <p:cBhvr>
                                        <p:cTn id="20" dur="166" decel="50000">
                                          <p:stCondLst>
                                            <p:cond delay="1834"/>
                                          </p:stCondLst>
                                        </p:cTn>
                                        <p:tgtEl>
                                          <p:spTgt spid="25907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9075">
                                            <p:txEl>
                                              <p:pRg st="1" end="1"/>
                                            </p:txEl>
                                          </p:spTgt>
                                        </p:tgtEl>
                                        <p:attrNameLst>
                                          <p:attrName>style.visibility</p:attrName>
                                        </p:attrNameLst>
                                      </p:cBhvr>
                                      <p:to>
                                        <p:strVal val="visible"/>
                                      </p:to>
                                    </p:set>
                                    <p:animEffect transition="in" filter="wipe(down)">
                                      <p:cBhvr>
                                        <p:cTn id="25" dur="580">
                                          <p:stCondLst>
                                            <p:cond delay="0"/>
                                          </p:stCondLst>
                                        </p:cTn>
                                        <p:tgtEl>
                                          <p:spTgt spid="259075">
                                            <p:txEl>
                                              <p:pRg st="1" end="1"/>
                                            </p:txEl>
                                          </p:spTgt>
                                        </p:tgtEl>
                                      </p:cBhvr>
                                    </p:animEffect>
                                    <p:anim calcmode="lin" valueType="num">
                                      <p:cBhvr>
                                        <p:cTn id="26" dur="1822" tmFilter="0,0; 0.14,0.36; 0.43,0.73; 0.71,0.91; 1.0,1.0">
                                          <p:stCondLst>
                                            <p:cond delay="0"/>
                                          </p:stCondLst>
                                        </p:cTn>
                                        <p:tgtEl>
                                          <p:spTgt spid="259075">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9075">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9075">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9075">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9075">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9075">
                                            <p:txEl>
                                              <p:pRg st="1" end="1"/>
                                            </p:txEl>
                                          </p:spTgt>
                                        </p:tgtEl>
                                      </p:cBhvr>
                                      <p:to x="100000" y="60000"/>
                                    </p:animScale>
                                    <p:animScale>
                                      <p:cBhvr>
                                        <p:cTn id="32" dur="166" decel="50000">
                                          <p:stCondLst>
                                            <p:cond delay="676"/>
                                          </p:stCondLst>
                                        </p:cTn>
                                        <p:tgtEl>
                                          <p:spTgt spid="259075">
                                            <p:txEl>
                                              <p:pRg st="1" end="1"/>
                                            </p:txEl>
                                          </p:spTgt>
                                        </p:tgtEl>
                                      </p:cBhvr>
                                      <p:to x="100000" y="100000"/>
                                    </p:animScale>
                                    <p:animScale>
                                      <p:cBhvr>
                                        <p:cTn id="33" dur="26">
                                          <p:stCondLst>
                                            <p:cond delay="1312"/>
                                          </p:stCondLst>
                                        </p:cTn>
                                        <p:tgtEl>
                                          <p:spTgt spid="259075">
                                            <p:txEl>
                                              <p:pRg st="1" end="1"/>
                                            </p:txEl>
                                          </p:spTgt>
                                        </p:tgtEl>
                                      </p:cBhvr>
                                      <p:to x="100000" y="80000"/>
                                    </p:animScale>
                                    <p:animScale>
                                      <p:cBhvr>
                                        <p:cTn id="34" dur="166" decel="50000">
                                          <p:stCondLst>
                                            <p:cond delay="1338"/>
                                          </p:stCondLst>
                                        </p:cTn>
                                        <p:tgtEl>
                                          <p:spTgt spid="259075">
                                            <p:txEl>
                                              <p:pRg st="1" end="1"/>
                                            </p:txEl>
                                          </p:spTgt>
                                        </p:tgtEl>
                                      </p:cBhvr>
                                      <p:to x="100000" y="100000"/>
                                    </p:animScale>
                                    <p:animScale>
                                      <p:cBhvr>
                                        <p:cTn id="35" dur="26">
                                          <p:stCondLst>
                                            <p:cond delay="1642"/>
                                          </p:stCondLst>
                                        </p:cTn>
                                        <p:tgtEl>
                                          <p:spTgt spid="259075">
                                            <p:txEl>
                                              <p:pRg st="1" end="1"/>
                                            </p:txEl>
                                          </p:spTgt>
                                        </p:tgtEl>
                                      </p:cBhvr>
                                      <p:to x="100000" y="90000"/>
                                    </p:animScale>
                                    <p:animScale>
                                      <p:cBhvr>
                                        <p:cTn id="36" dur="166" decel="50000">
                                          <p:stCondLst>
                                            <p:cond delay="1668"/>
                                          </p:stCondLst>
                                        </p:cTn>
                                        <p:tgtEl>
                                          <p:spTgt spid="259075">
                                            <p:txEl>
                                              <p:pRg st="1" end="1"/>
                                            </p:txEl>
                                          </p:spTgt>
                                        </p:tgtEl>
                                      </p:cBhvr>
                                      <p:to x="100000" y="100000"/>
                                    </p:animScale>
                                    <p:animScale>
                                      <p:cBhvr>
                                        <p:cTn id="37" dur="26">
                                          <p:stCondLst>
                                            <p:cond delay="1808"/>
                                          </p:stCondLst>
                                        </p:cTn>
                                        <p:tgtEl>
                                          <p:spTgt spid="259075">
                                            <p:txEl>
                                              <p:pRg st="1" end="1"/>
                                            </p:txEl>
                                          </p:spTgt>
                                        </p:tgtEl>
                                      </p:cBhvr>
                                      <p:to x="100000" y="95000"/>
                                    </p:animScale>
                                    <p:animScale>
                                      <p:cBhvr>
                                        <p:cTn id="38" dur="166" decel="50000">
                                          <p:stCondLst>
                                            <p:cond delay="1834"/>
                                          </p:stCondLst>
                                        </p:cTn>
                                        <p:tgtEl>
                                          <p:spTgt spid="259075">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931863" y="136478"/>
            <a:ext cx="7158037" cy="968991"/>
          </a:xfrm>
        </p:spPr>
        <p:txBody>
          <a:bodyPr/>
          <a:lstStyle/>
          <a:p>
            <a:pPr algn="ctr"/>
            <a:r>
              <a:rPr lang="en-US" sz="4400">
                <a:solidFill>
                  <a:srgbClr val="FF0000"/>
                </a:solidFill>
                <a:effectLst>
                  <a:outerShdw blurRad="38100" dist="38100" dir="2700000" algn="tl">
                    <a:srgbClr val="C0C0C0"/>
                  </a:outerShdw>
                </a:effectLst>
              </a:rPr>
              <a:t>Sự phân mảnh</a:t>
            </a:r>
          </a:p>
        </p:txBody>
      </p:sp>
      <p:sp>
        <p:nvSpPr>
          <p:cNvPr id="246787" name="Rectangle 3"/>
          <p:cNvSpPr>
            <a:spLocks noGrp="1" noChangeArrowheads="1"/>
          </p:cNvSpPr>
          <p:nvPr>
            <p:ph idx="1"/>
          </p:nvPr>
        </p:nvSpPr>
        <p:spPr>
          <a:xfrm>
            <a:off x="465138" y="1337481"/>
            <a:ext cx="8343900" cy="4735773"/>
          </a:xfrm>
        </p:spPr>
        <p:txBody>
          <a:bodyPr/>
          <a:lstStyle/>
          <a:p>
            <a:pPr marL="0" indent="0" algn="just">
              <a:buSzPct val="150000"/>
              <a:buFont typeface="Wingdings" pitchFamily="2" charset="2"/>
              <a:buChar char="§"/>
            </a:pPr>
            <a:r>
              <a:rPr lang="en-US"/>
              <a:t> </a:t>
            </a:r>
            <a:r>
              <a:rPr lang="en-US" sz="3000">
                <a:effectLst>
                  <a:outerShdw blurRad="38100" dist="38100" dir="2700000" algn="tl">
                    <a:srgbClr val="C0C0C0"/>
                  </a:outerShdw>
                </a:effectLst>
              </a:rPr>
              <a:t>Một giải pháp chống phân mảnh ngoài là kết các lỗ thủng lại với nhau. Việc kết các lỗ thủng chỉ có thể thực hiện trong trường hợp tái định vị động và được thực hiện tại giai đoạn thực thi. </a:t>
            </a:r>
          </a:p>
          <a:p>
            <a:pPr marL="0" indent="0" algn="just">
              <a:buSzPct val="150000"/>
              <a:buFont typeface="Wingdings" pitchFamily="2" charset="2"/>
              <a:buChar char="§"/>
            </a:pPr>
            <a:r>
              <a:rPr lang="en-US" sz="3000">
                <a:effectLst>
                  <a:outerShdw blurRad="38100" dist="38100" dir="2700000" algn="tl">
                    <a:srgbClr val="C0C0C0"/>
                  </a:outerShdw>
                </a:effectLst>
              </a:rPr>
              <a:t> Giải thuật kết lỗ thủng đơn giản nhất là di chuyển tất cả các tiến trình tới cuối bộ nhớ và di chuyển các lỗ thủng theo hướng ngược lại. Tuy nhiên chi phí cho giải pháp này có thể đắt.</a:t>
            </a:r>
          </a:p>
        </p:txBody>
      </p:sp>
      <p:sp>
        <p:nvSpPr>
          <p:cNvPr id="5" name="Date Placeholder 4"/>
          <p:cNvSpPr>
            <a:spLocks noGrp="1"/>
          </p:cNvSpPr>
          <p:nvPr>
            <p:ph type="dt" sz="half" idx="10"/>
          </p:nvPr>
        </p:nvSpPr>
        <p:spPr/>
        <p:txBody>
          <a:bodyPr/>
          <a:lstStyle/>
          <a:p>
            <a:fld id="{81D7D2AF-05F9-4A68-A38F-25CAE8D9168A}"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50</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wipe(down)">
                                      <p:cBhvr>
                                        <p:cTn id="7" dur="580">
                                          <p:stCondLst>
                                            <p:cond delay="0"/>
                                          </p:stCondLst>
                                        </p:cTn>
                                        <p:tgtEl>
                                          <p:spTgt spid="246787">
                                            <p:txEl>
                                              <p:pRg st="0" end="0"/>
                                            </p:txEl>
                                          </p:spTgt>
                                        </p:tgtEl>
                                      </p:cBhvr>
                                    </p:animEffect>
                                    <p:anim calcmode="lin" valueType="num">
                                      <p:cBhvr>
                                        <p:cTn id="8" dur="1822" tmFilter="0,0; 0.14,0.36; 0.43,0.73; 0.71,0.91; 1.0,1.0">
                                          <p:stCondLst>
                                            <p:cond delay="0"/>
                                          </p:stCondLst>
                                        </p:cTn>
                                        <p:tgtEl>
                                          <p:spTgt spid="24678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678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678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678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678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46787">
                                            <p:txEl>
                                              <p:pRg st="0" end="0"/>
                                            </p:txEl>
                                          </p:spTgt>
                                        </p:tgtEl>
                                      </p:cBhvr>
                                      <p:to x="100000" y="60000"/>
                                    </p:animScale>
                                    <p:animScale>
                                      <p:cBhvr>
                                        <p:cTn id="14" dur="166" decel="50000">
                                          <p:stCondLst>
                                            <p:cond delay="676"/>
                                          </p:stCondLst>
                                        </p:cTn>
                                        <p:tgtEl>
                                          <p:spTgt spid="246787">
                                            <p:txEl>
                                              <p:pRg st="0" end="0"/>
                                            </p:txEl>
                                          </p:spTgt>
                                        </p:tgtEl>
                                      </p:cBhvr>
                                      <p:to x="100000" y="100000"/>
                                    </p:animScale>
                                    <p:animScale>
                                      <p:cBhvr>
                                        <p:cTn id="15" dur="26">
                                          <p:stCondLst>
                                            <p:cond delay="1312"/>
                                          </p:stCondLst>
                                        </p:cTn>
                                        <p:tgtEl>
                                          <p:spTgt spid="246787">
                                            <p:txEl>
                                              <p:pRg st="0" end="0"/>
                                            </p:txEl>
                                          </p:spTgt>
                                        </p:tgtEl>
                                      </p:cBhvr>
                                      <p:to x="100000" y="80000"/>
                                    </p:animScale>
                                    <p:animScale>
                                      <p:cBhvr>
                                        <p:cTn id="16" dur="166" decel="50000">
                                          <p:stCondLst>
                                            <p:cond delay="1338"/>
                                          </p:stCondLst>
                                        </p:cTn>
                                        <p:tgtEl>
                                          <p:spTgt spid="246787">
                                            <p:txEl>
                                              <p:pRg st="0" end="0"/>
                                            </p:txEl>
                                          </p:spTgt>
                                        </p:tgtEl>
                                      </p:cBhvr>
                                      <p:to x="100000" y="100000"/>
                                    </p:animScale>
                                    <p:animScale>
                                      <p:cBhvr>
                                        <p:cTn id="17" dur="26">
                                          <p:stCondLst>
                                            <p:cond delay="1642"/>
                                          </p:stCondLst>
                                        </p:cTn>
                                        <p:tgtEl>
                                          <p:spTgt spid="246787">
                                            <p:txEl>
                                              <p:pRg st="0" end="0"/>
                                            </p:txEl>
                                          </p:spTgt>
                                        </p:tgtEl>
                                      </p:cBhvr>
                                      <p:to x="100000" y="90000"/>
                                    </p:animScale>
                                    <p:animScale>
                                      <p:cBhvr>
                                        <p:cTn id="18" dur="166" decel="50000">
                                          <p:stCondLst>
                                            <p:cond delay="1668"/>
                                          </p:stCondLst>
                                        </p:cTn>
                                        <p:tgtEl>
                                          <p:spTgt spid="246787">
                                            <p:txEl>
                                              <p:pRg st="0" end="0"/>
                                            </p:txEl>
                                          </p:spTgt>
                                        </p:tgtEl>
                                      </p:cBhvr>
                                      <p:to x="100000" y="100000"/>
                                    </p:animScale>
                                    <p:animScale>
                                      <p:cBhvr>
                                        <p:cTn id="19" dur="26">
                                          <p:stCondLst>
                                            <p:cond delay="1808"/>
                                          </p:stCondLst>
                                        </p:cTn>
                                        <p:tgtEl>
                                          <p:spTgt spid="246787">
                                            <p:txEl>
                                              <p:pRg st="0" end="0"/>
                                            </p:txEl>
                                          </p:spTgt>
                                        </p:tgtEl>
                                      </p:cBhvr>
                                      <p:to x="100000" y="95000"/>
                                    </p:animScale>
                                    <p:animScale>
                                      <p:cBhvr>
                                        <p:cTn id="20" dur="166" decel="50000">
                                          <p:stCondLst>
                                            <p:cond delay="1834"/>
                                          </p:stCondLst>
                                        </p:cTn>
                                        <p:tgtEl>
                                          <p:spTgt spid="246787">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46787">
                                            <p:txEl>
                                              <p:pRg st="1" end="1"/>
                                            </p:txEl>
                                          </p:spTgt>
                                        </p:tgtEl>
                                        <p:attrNameLst>
                                          <p:attrName>style.visibility</p:attrName>
                                        </p:attrNameLst>
                                      </p:cBhvr>
                                      <p:to>
                                        <p:strVal val="visible"/>
                                      </p:to>
                                    </p:set>
                                    <p:animEffect transition="in" filter="wipe(down)">
                                      <p:cBhvr>
                                        <p:cTn id="25" dur="580">
                                          <p:stCondLst>
                                            <p:cond delay="0"/>
                                          </p:stCondLst>
                                        </p:cTn>
                                        <p:tgtEl>
                                          <p:spTgt spid="246787">
                                            <p:txEl>
                                              <p:pRg st="1" end="1"/>
                                            </p:txEl>
                                          </p:spTgt>
                                        </p:tgtEl>
                                      </p:cBhvr>
                                    </p:animEffect>
                                    <p:anim calcmode="lin" valueType="num">
                                      <p:cBhvr>
                                        <p:cTn id="26" dur="1822" tmFilter="0,0; 0.14,0.36; 0.43,0.73; 0.71,0.91; 1.0,1.0">
                                          <p:stCondLst>
                                            <p:cond delay="0"/>
                                          </p:stCondLst>
                                        </p:cTn>
                                        <p:tgtEl>
                                          <p:spTgt spid="24678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4678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4678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4678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4678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46787">
                                            <p:txEl>
                                              <p:pRg st="1" end="1"/>
                                            </p:txEl>
                                          </p:spTgt>
                                        </p:tgtEl>
                                      </p:cBhvr>
                                      <p:to x="100000" y="60000"/>
                                    </p:animScale>
                                    <p:animScale>
                                      <p:cBhvr>
                                        <p:cTn id="32" dur="166" decel="50000">
                                          <p:stCondLst>
                                            <p:cond delay="676"/>
                                          </p:stCondLst>
                                        </p:cTn>
                                        <p:tgtEl>
                                          <p:spTgt spid="246787">
                                            <p:txEl>
                                              <p:pRg st="1" end="1"/>
                                            </p:txEl>
                                          </p:spTgt>
                                        </p:tgtEl>
                                      </p:cBhvr>
                                      <p:to x="100000" y="100000"/>
                                    </p:animScale>
                                    <p:animScale>
                                      <p:cBhvr>
                                        <p:cTn id="33" dur="26">
                                          <p:stCondLst>
                                            <p:cond delay="1312"/>
                                          </p:stCondLst>
                                        </p:cTn>
                                        <p:tgtEl>
                                          <p:spTgt spid="246787">
                                            <p:txEl>
                                              <p:pRg st="1" end="1"/>
                                            </p:txEl>
                                          </p:spTgt>
                                        </p:tgtEl>
                                      </p:cBhvr>
                                      <p:to x="100000" y="80000"/>
                                    </p:animScale>
                                    <p:animScale>
                                      <p:cBhvr>
                                        <p:cTn id="34" dur="166" decel="50000">
                                          <p:stCondLst>
                                            <p:cond delay="1338"/>
                                          </p:stCondLst>
                                        </p:cTn>
                                        <p:tgtEl>
                                          <p:spTgt spid="246787">
                                            <p:txEl>
                                              <p:pRg st="1" end="1"/>
                                            </p:txEl>
                                          </p:spTgt>
                                        </p:tgtEl>
                                      </p:cBhvr>
                                      <p:to x="100000" y="100000"/>
                                    </p:animScale>
                                    <p:animScale>
                                      <p:cBhvr>
                                        <p:cTn id="35" dur="26">
                                          <p:stCondLst>
                                            <p:cond delay="1642"/>
                                          </p:stCondLst>
                                        </p:cTn>
                                        <p:tgtEl>
                                          <p:spTgt spid="246787">
                                            <p:txEl>
                                              <p:pRg st="1" end="1"/>
                                            </p:txEl>
                                          </p:spTgt>
                                        </p:tgtEl>
                                      </p:cBhvr>
                                      <p:to x="100000" y="90000"/>
                                    </p:animScale>
                                    <p:animScale>
                                      <p:cBhvr>
                                        <p:cTn id="36" dur="166" decel="50000">
                                          <p:stCondLst>
                                            <p:cond delay="1668"/>
                                          </p:stCondLst>
                                        </p:cTn>
                                        <p:tgtEl>
                                          <p:spTgt spid="246787">
                                            <p:txEl>
                                              <p:pRg st="1" end="1"/>
                                            </p:txEl>
                                          </p:spTgt>
                                        </p:tgtEl>
                                      </p:cBhvr>
                                      <p:to x="100000" y="100000"/>
                                    </p:animScale>
                                    <p:animScale>
                                      <p:cBhvr>
                                        <p:cTn id="37" dur="26">
                                          <p:stCondLst>
                                            <p:cond delay="1808"/>
                                          </p:stCondLst>
                                        </p:cTn>
                                        <p:tgtEl>
                                          <p:spTgt spid="246787">
                                            <p:txEl>
                                              <p:pRg st="1" end="1"/>
                                            </p:txEl>
                                          </p:spTgt>
                                        </p:tgtEl>
                                      </p:cBhvr>
                                      <p:to x="100000" y="95000"/>
                                    </p:animScale>
                                    <p:animScale>
                                      <p:cBhvr>
                                        <p:cTn id="38" dur="166" decel="50000">
                                          <p:stCondLst>
                                            <p:cond delay="1834"/>
                                          </p:stCondLst>
                                        </p:cTn>
                                        <p:tgtEl>
                                          <p:spTgt spid="246787">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569913" y="420688"/>
            <a:ext cx="7900987" cy="879475"/>
          </a:xfrm>
        </p:spPr>
        <p:txBody>
          <a:bodyPr/>
          <a:lstStyle/>
          <a:p>
            <a:pPr algn="ctr"/>
            <a:r>
              <a:rPr lang="en-US">
                <a:solidFill>
                  <a:srgbClr val="FF0000"/>
                </a:solidFill>
                <a:effectLst>
                  <a:outerShdw blurRad="38100" dist="38100" dir="2700000" algn="tl">
                    <a:srgbClr val="C0C0C0"/>
                  </a:outerShdw>
                </a:effectLst>
              </a:rPr>
              <a:t>IV. Cấp phát BN không liên tục</a:t>
            </a:r>
          </a:p>
        </p:txBody>
      </p:sp>
      <p:sp>
        <p:nvSpPr>
          <p:cNvPr id="247811" name="Rectangle 3"/>
          <p:cNvSpPr>
            <a:spLocks noGrp="1" noChangeArrowheads="1"/>
          </p:cNvSpPr>
          <p:nvPr>
            <p:ph idx="1"/>
          </p:nvPr>
        </p:nvSpPr>
        <p:spPr>
          <a:xfrm>
            <a:off x="465138" y="1862138"/>
            <a:ext cx="8221662" cy="4398962"/>
          </a:xfrm>
        </p:spPr>
        <p:txBody>
          <a:bodyPr/>
          <a:lstStyle/>
          <a:p>
            <a:pPr algn="just">
              <a:buSzPct val="140000"/>
              <a:buFont typeface="Wingdings" pitchFamily="2" charset="2"/>
              <a:buChar char="§"/>
            </a:pPr>
            <a:r>
              <a:rPr lang="en-US" sz="3600">
                <a:solidFill>
                  <a:srgbClr val="FF0000"/>
                </a:solidFill>
                <a:effectLst>
                  <a:outerShdw blurRad="38100" dist="38100" dir="2700000" algn="tl">
                    <a:srgbClr val="C0C0C0"/>
                  </a:outerShdw>
                </a:effectLst>
              </a:rPr>
              <a:t>Phân </a:t>
            </a:r>
            <a:r>
              <a:rPr lang="en-US" sz="3600" smtClean="0">
                <a:solidFill>
                  <a:srgbClr val="FF0000"/>
                </a:solidFill>
                <a:effectLst>
                  <a:outerShdw blurRad="38100" dist="38100" dir="2700000" algn="tl">
                    <a:srgbClr val="C0C0C0"/>
                  </a:outerShdw>
                </a:effectLst>
              </a:rPr>
              <a:t>trang</a:t>
            </a:r>
          </a:p>
          <a:p>
            <a:pPr algn="just">
              <a:buSzPct val="140000"/>
              <a:buFont typeface="Wingdings" pitchFamily="2" charset="2"/>
              <a:buChar char="§"/>
            </a:pPr>
            <a:r>
              <a:rPr lang="en-US" sz="3600" smtClean="0">
                <a:solidFill>
                  <a:srgbClr val="FF0000"/>
                </a:solidFill>
                <a:effectLst>
                  <a:outerShdw blurRad="38100" dist="38100" dir="2700000" algn="tl">
                    <a:srgbClr val="C0C0C0"/>
                  </a:outerShdw>
                </a:effectLst>
              </a:rPr>
              <a:t>Phân đoạn</a:t>
            </a:r>
          </a:p>
          <a:p>
            <a:pPr algn="just">
              <a:buSzPct val="140000"/>
              <a:buFont typeface="Wingdings" pitchFamily="2" charset="2"/>
              <a:buChar char="§"/>
            </a:pPr>
            <a:r>
              <a:rPr lang="en-US" sz="3600" smtClean="0">
                <a:solidFill>
                  <a:srgbClr val="FF0000"/>
                </a:solidFill>
                <a:effectLst>
                  <a:outerShdw blurRad="38100" dist="38100" dir="2700000" algn="tl">
                    <a:srgbClr val="C0C0C0"/>
                  </a:outerShdw>
                </a:effectLst>
              </a:rPr>
              <a:t>Kết hợp phân đoạn - phân trang</a:t>
            </a:r>
          </a:p>
          <a:p>
            <a:pPr algn="just">
              <a:buSzPct val="140000"/>
              <a:buFont typeface="Wingdings" pitchFamily="2" charset="2"/>
              <a:buChar char="§"/>
            </a:pPr>
            <a:r>
              <a:rPr lang="en-US" sz="3600" smtClean="0">
                <a:solidFill>
                  <a:srgbClr val="FF0000"/>
                </a:solidFill>
                <a:effectLst>
                  <a:outerShdw blurRad="38100" dist="38100" dir="2700000" algn="tl">
                    <a:srgbClr val="C0C0C0"/>
                  </a:outerShdw>
                </a:effectLst>
              </a:rPr>
              <a:t>Sự phân mảnh</a:t>
            </a:r>
            <a:endParaRPr lang="en-US" sz="3600">
              <a:solidFill>
                <a:srgbClr val="FF0000"/>
              </a:solidFill>
              <a:effectLst>
                <a:outerShdw blurRad="38100" dist="38100" dir="2700000" algn="tl">
                  <a:srgbClr val="C0C0C0"/>
                </a:outerShdw>
              </a:effectLst>
            </a:endParaRPr>
          </a:p>
          <a:p>
            <a:pPr algn="just">
              <a:buSzPct val="150000"/>
              <a:buFont typeface="Wingdings" pitchFamily="2" charset="2"/>
              <a:buChar char="§"/>
            </a:pPr>
            <a:endParaRPr lang="en-US" sz="3600">
              <a:effectLst>
                <a:outerShdw blurRad="38100" dist="38100" dir="2700000" algn="tl">
                  <a:srgbClr val="C0C0C0"/>
                </a:outerShdw>
              </a:effectLst>
            </a:endParaRPr>
          </a:p>
        </p:txBody>
      </p:sp>
      <p:sp>
        <p:nvSpPr>
          <p:cNvPr id="5" name="Date Placeholder 4"/>
          <p:cNvSpPr>
            <a:spLocks noGrp="1"/>
          </p:cNvSpPr>
          <p:nvPr>
            <p:ph type="dt" sz="half" idx="10"/>
          </p:nvPr>
        </p:nvSpPr>
        <p:spPr/>
        <p:txBody>
          <a:bodyPr/>
          <a:lstStyle/>
          <a:p>
            <a:fld id="{E3083B4A-3E5E-4D73-A73F-4705C733E6A6}"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569913" y="420688"/>
            <a:ext cx="7900987" cy="879475"/>
          </a:xfrm>
        </p:spPr>
        <p:txBody>
          <a:bodyPr/>
          <a:lstStyle/>
          <a:p>
            <a:pPr algn="ctr"/>
            <a:r>
              <a:rPr lang="en-US" sz="4400">
                <a:solidFill>
                  <a:srgbClr val="FF0000"/>
                </a:solidFill>
                <a:effectLst>
                  <a:outerShdw blurRad="38100" dist="38100" dir="2700000" algn="tl">
                    <a:srgbClr val="C0C0C0"/>
                  </a:outerShdw>
                </a:effectLst>
              </a:rPr>
              <a:t>Phân trang</a:t>
            </a:r>
          </a:p>
        </p:txBody>
      </p:sp>
      <p:sp>
        <p:nvSpPr>
          <p:cNvPr id="280579" name="Rectangle 3"/>
          <p:cNvSpPr>
            <a:spLocks noGrp="1" noChangeArrowheads="1"/>
          </p:cNvSpPr>
          <p:nvPr>
            <p:ph idx="1"/>
          </p:nvPr>
        </p:nvSpPr>
        <p:spPr>
          <a:xfrm>
            <a:off x="259307" y="1528549"/>
            <a:ext cx="8584442" cy="4732551"/>
          </a:xfrm>
        </p:spPr>
        <p:txBody>
          <a:bodyPr/>
          <a:lstStyle/>
          <a:p>
            <a:pPr algn="just">
              <a:buSzPct val="150000"/>
              <a:buFont typeface="Wingdings" pitchFamily="2" charset="2"/>
              <a:buChar char="§"/>
            </a:pPr>
            <a:r>
              <a:rPr lang="en-US">
                <a:effectLst>
                  <a:outerShdw blurRad="38100" dist="38100" dir="2700000" algn="tl">
                    <a:srgbClr val="C0C0C0"/>
                  </a:outerShdw>
                </a:effectLst>
              </a:rPr>
              <a:t>Phân trang là cơ chế quản lí bộ nhớ trong cho phép không gian địa chỉ vật lí của tiến trình không liên tục.</a:t>
            </a:r>
          </a:p>
          <a:p>
            <a:pPr algn="just">
              <a:buSzPct val="150000"/>
              <a:buFont typeface="Wingdings" pitchFamily="2" charset="2"/>
              <a:buChar char="§"/>
            </a:pPr>
            <a:r>
              <a:rPr lang="en-US">
                <a:effectLst>
                  <a:outerShdw blurRad="38100" dist="38100" dir="2700000" algn="tl">
                    <a:srgbClr val="C0C0C0"/>
                  </a:outerShdw>
                </a:effectLst>
              </a:rPr>
              <a:t>Không gian địa chỉ lôgic (được tạo ra bởi tiến trình) được phân ra thành nhiều khối có kích thước bằng nhau, mỗi khối được gọi là 1 trang (page). </a:t>
            </a:r>
          </a:p>
        </p:txBody>
      </p:sp>
      <p:sp>
        <p:nvSpPr>
          <p:cNvPr id="5" name="Date Placeholder 4"/>
          <p:cNvSpPr>
            <a:spLocks noGrp="1"/>
          </p:cNvSpPr>
          <p:nvPr>
            <p:ph type="dt" sz="half" idx="10"/>
          </p:nvPr>
        </p:nvSpPr>
        <p:spPr/>
        <p:txBody>
          <a:bodyPr/>
          <a:lstStyle/>
          <a:p>
            <a:fld id="{B2CEC182-F5F5-45C2-AB94-9E450A99A80C}"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52</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wipe(down)">
                                      <p:cBhvr>
                                        <p:cTn id="7" dur="580">
                                          <p:stCondLst>
                                            <p:cond delay="0"/>
                                          </p:stCondLst>
                                        </p:cTn>
                                        <p:tgtEl>
                                          <p:spTgt spid="280579">
                                            <p:txEl>
                                              <p:pRg st="0" end="0"/>
                                            </p:txEl>
                                          </p:spTgt>
                                        </p:tgtEl>
                                      </p:cBhvr>
                                    </p:animEffect>
                                    <p:anim calcmode="lin" valueType="num">
                                      <p:cBhvr>
                                        <p:cTn id="8" dur="1822" tmFilter="0,0; 0.14,0.36; 0.43,0.73; 0.71,0.91; 1.0,1.0">
                                          <p:stCondLst>
                                            <p:cond delay="0"/>
                                          </p:stCondLst>
                                        </p:cTn>
                                        <p:tgtEl>
                                          <p:spTgt spid="28057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8057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8057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8057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8057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80579">
                                            <p:txEl>
                                              <p:pRg st="0" end="0"/>
                                            </p:txEl>
                                          </p:spTgt>
                                        </p:tgtEl>
                                      </p:cBhvr>
                                      <p:to x="100000" y="60000"/>
                                    </p:animScale>
                                    <p:animScale>
                                      <p:cBhvr>
                                        <p:cTn id="14" dur="166" decel="50000">
                                          <p:stCondLst>
                                            <p:cond delay="676"/>
                                          </p:stCondLst>
                                        </p:cTn>
                                        <p:tgtEl>
                                          <p:spTgt spid="280579">
                                            <p:txEl>
                                              <p:pRg st="0" end="0"/>
                                            </p:txEl>
                                          </p:spTgt>
                                        </p:tgtEl>
                                      </p:cBhvr>
                                      <p:to x="100000" y="100000"/>
                                    </p:animScale>
                                    <p:animScale>
                                      <p:cBhvr>
                                        <p:cTn id="15" dur="26">
                                          <p:stCondLst>
                                            <p:cond delay="1312"/>
                                          </p:stCondLst>
                                        </p:cTn>
                                        <p:tgtEl>
                                          <p:spTgt spid="280579">
                                            <p:txEl>
                                              <p:pRg st="0" end="0"/>
                                            </p:txEl>
                                          </p:spTgt>
                                        </p:tgtEl>
                                      </p:cBhvr>
                                      <p:to x="100000" y="80000"/>
                                    </p:animScale>
                                    <p:animScale>
                                      <p:cBhvr>
                                        <p:cTn id="16" dur="166" decel="50000">
                                          <p:stCondLst>
                                            <p:cond delay="1338"/>
                                          </p:stCondLst>
                                        </p:cTn>
                                        <p:tgtEl>
                                          <p:spTgt spid="280579">
                                            <p:txEl>
                                              <p:pRg st="0" end="0"/>
                                            </p:txEl>
                                          </p:spTgt>
                                        </p:tgtEl>
                                      </p:cBhvr>
                                      <p:to x="100000" y="100000"/>
                                    </p:animScale>
                                    <p:animScale>
                                      <p:cBhvr>
                                        <p:cTn id="17" dur="26">
                                          <p:stCondLst>
                                            <p:cond delay="1642"/>
                                          </p:stCondLst>
                                        </p:cTn>
                                        <p:tgtEl>
                                          <p:spTgt spid="280579">
                                            <p:txEl>
                                              <p:pRg st="0" end="0"/>
                                            </p:txEl>
                                          </p:spTgt>
                                        </p:tgtEl>
                                      </p:cBhvr>
                                      <p:to x="100000" y="90000"/>
                                    </p:animScale>
                                    <p:animScale>
                                      <p:cBhvr>
                                        <p:cTn id="18" dur="166" decel="50000">
                                          <p:stCondLst>
                                            <p:cond delay="1668"/>
                                          </p:stCondLst>
                                        </p:cTn>
                                        <p:tgtEl>
                                          <p:spTgt spid="280579">
                                            <p:txEl>
                                              <p:pRg st="0" end="0"/>
                                            </p:txEl>
                                          </p:spTgt>
                                        </p:tgtEl>
                                      </p:cBhvr>
                                      <p:to x="100000" y="100000"/>
                                    </p:animScale>
                                    <p:animScale>
                                      <p:cBhvr>
                                        <p:cTn id="19" dur="26">
                                          <p:stCondLst>
                                            <p:cond delay="1808"/>
                                          </p:stCondLst>
                                        </p:cTn>
                                        <p:tgtEl>
                                          <p:spTgt spid="280579">
                                            <p:txEl>
                                              <p:pRg st="0" end="0"/>
                                            </p:txEl>
                                          </p:spTgt>
                                        </p:tgtEl>
                                      </p:cBhvr>
                                      <p:to x="100000" y="95000"/>
                                    </p:animScale>
                                    <p:animScale>
                                      <p:cBhvr>
                                        <p:cTn id="20" dur="166" decel="50000">
                                          <p:stCondLst>
                                            <p:cond delay="1834"/>
                                          </p:stCondLst>
                                        </p:cTn>
                                        <p:tgtEl>
                                          <p:spTgt spid="28057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80579">
                                            <p:txEl>
                                              <p:pRg st="1" end="1"/>
                                            </p:txEl>
                                          </p:spTgt>
                                        </p:tgtEl>
                                        <p:attrNameLst>
                                          <p:attrName>style.visibility</p:attrName>
                                        </p:attrNameLst>
                                      </p:cBhvr>
                                      <p:to>
                                        <p:strVal val="visible"/>
                                      </p:to>
                                    </p:set>
                                    <p:animEffect transition="in" filter="wipe(down)">
                                      <p:cBhvr>
                                        <p:cTn id="25" dur="580">
                                          <p:stCondLst>
                                            <p:cond delay="0"/>
                                          </p:stCondLst>
                                        </p:cTn>
                                        <p:tgtEl>
                                          <p:spTgt spid="280579">
                                            <p:txEl>
                                              <p:pRg st="1" end="1"/>
                                            </p:txEl>
                                          </p:spTgt>
                                        </p:tgtEl>
                                      </p:cBhvr>
                                    </p:animEffect>
                                    <p:anim calcmode="lin" valueType="num">
                                      <p:cBhvr>
                                        <p:cTn id="26" dur="1822" tmFilter="0,0; 0.14,0.36; 0.43,0.73; 0.71,0.91; 1.0,1.0">
                                          <p:stCondLst>
                                            <p:cond delay="0"/>
                                          </p:stCondLst>
                                        </p:cTn>
                                        <p:tgtEl>
                                          <p:spTgt spid="28057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8057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8057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8057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8057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80579">
                                            <p:txEl>
                                              <p:pRg st="1" end="1"/>
                                            </p:txEl>
                                          </p:spTgt>
                                        </p:tgtEl>
                                      </p:cBhvr>
                                      <p:to x="100000" y="60000"/>
                                    </p:animScale>
                                    <p:animScale>
                                      <p:cBhvr>
                                        <p:cTn id="32" dur="166" decel="50000">
                                          <p:stCondLst>
                                            <p:cond delay="676"/>
                                          </p:stCondLst>
                                        </p:cTn>
                                        <p:tgtEl>
                                          <p:spTgt spid="280579">
                                            <p:txEl>
                                              <p:pRg st="1" end="1"/>
                                            </p:txEl>
                                          </p:spTgt>
                                        </p:tgtEl>
                                      </p:cBhvr>
                                      <p:to x="100000" y="100000"/>
                                    </p:animScale>
                                    <p:animScale>
                                      <p:cBhvr>
                                        <p:cTn id="33" dur="26">
                                          <p:stCondLst>
                                            <p:cond delay="1312"/>
                                          </p:stCondLst>
                                        </p:cTn>
                                        <p:tgtEl>
                                          <p:spTgt spid="280579">
                                            <p:txEl>
                                              <p:pRg st="1" end="1"/>
                                            </p:txEl>
                                          </p:spTgt>
                                        </p:tgtEl>
                                      </p:cBhvr>
                                      <p:to x="100000" y="80000"/>
                                    </p:animScale>
                                    <p:animScale>
                                      <p:cBhvr>
                                        <p:cTn id="34" dur="166" decel="50000">
                                          <p:stCondLst>
                                            <p:cond delay="1338"/>
                                          </p:stCondLst>
                                        </p:cTn>
                                        <p:tgtEl>
                                          <p:spTgt spid="280579">
                                            <p:txEl>
                                              <p:pRg st="1" end="1"/>
                                            </p:txEl>
                                          </p:spTgt>
                                        </p:tgtEl>
                                      </p:cBhvr>
                                      <p:to x="100000" y="100000"/>
                                    </p:animScale>
                                    <p:animScale>
                                      <p:cBhvr>
                                        <p:cTn id="35" dur="26">
                                          <p:stCondLst>
                                            <p:cond delay="1642"/>
                                          </p:stCondLst>
                                        </p:cTn>
                                        <p:tgtEl>
                                          <p:spTgt spid="280579">
                                            <p:txEl>
                                              <p:pRg st="1" end="1"/>
                                            </p:txEl>
                                          </p:spTgt>
                                        </p:tgtEl>
                                      </p:cBhvr>
                                      <p:to x="100000" y="90000"/>
                                    </p:animScale>
                                    <p:animScale>
                                      <p:cBhvr>
                                        <p:cTn id="36" dur="166" decel="50000">
                                          <p:stCondLst>
                                            <p:cond delay="1668"/>
                                          </p:stCondLst>
                                        </p:cTn>
                                        <p:tgtEl>
                                          <p:spTgt spid="280579">
                                            <p:txEl>
                                              <p:pRg st="1" end="1"/>
                                            </p:txEl>
                                          </p:spTgt>
                                        </p:tgtEl>
                                      </p:cBhvr>
                                      <p:to x="100000" y="100000"/>
                                    </p:animScale>
                                    <p:animScale>
                                      <p:cBhvr>
                                        <p:cTn id="37" dur="26">
                                          <p:stCondLst>
                                            <p:cond delay="1808"/>
                                          </p:stCondLst>
                                        </p:cTn>
                                        <p:tgtEl>
                                          <p:spTgt spid="280579">
                                            <p:txEl>
                                              <p:pRg st="1" end="1"/>
                                            </p:txEl>
                                          </p:spTgt>
                                        </p:tgtEl>
                                      </p:cBhvr>
                                      <p:to x="100000" y="95000"/>
                                    </p:animScale>
                                    <p:animScale>
                                      <p:cBhvr>
                                        <p:cTn id="38" dur="166" decel="50000">
                                          <p:stCondLst>
                                            <p:cond delay="1834"/>
                                          </p:stCondLst>
                                        </p:cTn>
                                        <p:tgtEl>
                                          <p:spTgt spid="28057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569913" y="420688"/>
            <a:ext cx="7900987" cy="879475"/>
          </a:xfrm>
        </p:spPr>
        <p:txBody>
          <a:bodyPr/>
          <a:lstStyle/>
          <a:p>
            <a:pPr algn="ctr"/>
            <a:r>
              <a:rPr lang="en-US" sz="4400">
                <a:solidFill>
                  <a:srgbClr val="FF0000"/>
                </a:solidFill>
                <a:effectLst>
                  <a:outerShdw blurRad="38100" dist="38100" dir="2700000" algn="tl">
                    <a:srgbClr val="C0C0C0"/>
                  </a:outerShdw>
                </a:effectLst>
              </a:rPr>
              <a:t>Phân trang</a:t>
            </a:r>
          </a:p>
        </p:txBody>
      </p:sp>
      <p:sp>
        <p:nvSpPr>
          <p:cNvPr id="279555" name="Rectangle 3"/>
          <p:cNvSpPr>
            <a:spLocks noGrp="1" noChangeArrowheads="1"/>
          </p:cNvSpPr>
          <p:nvPr>
            <p:ph idx="1"/>
          </p:nvPr>
        </p:nvSpPr>
        <p:spPr>
          <a:xfrm>
            <a:off x="465138" y="1862138"/>
            <a:ext cx="8221662" cy="4398962"/>
          </a:xfrm>
        </p:spPr>
        <p:txBody>
          <a:bodyPr/>
          <a:lstStyle/>
          <a:p>
            <a:pPr algn="just">
              <a:buSzPct val="150000"/>
              <a:buFont typeface="Wingdings" pitchFamily="2" charset="2"/>
              <a:buChar char="§"/>
            </a:pPr>
            <a:r>
              <a:rPr lang="en-US" sz="3600">
                <a:effectLst>
                  <a:outerShdw blurRad="38100" dist="38100" dir="2700000" algn="tl">
                    <a:srgbClr val="C0C0C0"/>
                  </a:outerShdw>
                </a:effectLst>
              </a:rPr>
              <a:t>Không gian địa chỉ bộ nhớ chính cũng được phân ra thành nhiều phần có kích thước bằng nhau sao cho mỗi phần chứa đúng một trang của tiến trình. Mỗi phần của bộ nhớ chính được gọi là một khung trang (</a:t>
            </a:r>
            <a:r>
              <a:rPr lang="fr-FR" sz="3600">
                <a:effectLst>
                  <a:outerShdw blurRad="38100" dist="38100" dir="2700000" algn="tl">
                    <a:srgbClr val="C0C0C0"/>
                  </a:outerShdw>
                </a:effectLst>
              </a:rPr>
              <a:t>Page frame)</a:t>
            </a:r>
            <a:r>
              <a:rPr lang="en-US" sz="3600">
                <a:effectLst>
                  <a:outerShdw blurRad="38100" dist="38100" dir="2700000" algn="tl">
                    <a:srgbClr val="C0C0C0"/>
                  </a:outerShdw>
                </a:effectLst>
              </a:rPr>
              <a:t> . </a:t>
            </a:r>
          </a:p>
        </p:txBody>
      </p:sp>
      <p:sp>
        <p:nvSpPr>
          <p:cNvPr id="5" name="Date Placeholder 4"/>
          <p:cNvSpPr>
            <a:spLocks noGrp="1"/>
          </p:cNvSpPr>
          <p:nvPr>
            <p:ph type="dt" sz="half" idx="10"/>
          </p:nvPr>
        </p:nvSpPr>
        <p:spPr/>
        <p:txBody>
          <a:bodyPr/>
          <a:lstStyle/>
          <a:p>
            <a:fld id="{00551BB6-B696-41FE-A0F0-B712570B31C3}"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53</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down)">
                                      <p:cBhvr>
                                        <p:cTn id="7" dur="580">
                                          <p:stCondLst>
                                            <p:cond delay="0"/>
                                          </p:stCondLst>
                                        </p:cTn>
                                        <p:tgtEl>
                                          <p:spTgt spid="279555">
                                            <p:txEl>
                                              <p:pRg st="0" end="0"/>
                                            </p:txEl>
                                          </p:spTgt>
                                        </p:tgtEl>
                                      </p:cBhvr>
                                    </p:animEffect>
                                    <p:anim calcmode="lin" valueType="num">
                                      <p:cBhvr>
                                        <p:cTn id="8" dur="1822" tmFilter="0,0; 0.14,0.36; 0.43,0.73; 0.71,0.91; 1.0,1.0">
                                          <p:stCondLst>
                                            <p:cond delay="0"/>
                                          </p:stCondLst>
                                        </p:cTn>
                                        <p:tgtEl>
                                          <p:spTgt spid="27955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955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955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955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955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79555">
                                            <p:txEl>
                                              <p:pRg st="0" end="0"/>
                                            </p:txEl>
                                          </p:spTgt>
                                        </p:tgtEl>
                                      </p:cBhvr>
                                      <p:to x="100000" y="60000"/>
                                    </p:animScale>
                                    <p:animScale>
                                      <p:cBhvr>
                                        <p:cTn id="14" dur="166" decel="50000">
                                          <p:stCondLst>
                                            <p:cond delay="676"/>
                                          </p:stCondLst>
                                        </p:cTn>
                                        <p:tgtEl>
                                          <p:spTgt spid="279555">
                                            <p:txEl>
                                              <p:pRg st="0" end="0"/>
                                            </p:txEl>
                                          </p:spTgt>
                                        </p:tgtEl>
                                      </p:cBhvr>
                                      <p:to x="100000" y="100000"/>
                                    </p:animScale>
                                    <p:animScale>
                                      <p:cBhvr>
                                        <p:cTn id="15" dur="26">
                                          <p:stCondLst>
                                            <p:cond delay="1312"/>
                                          </p:stCondLst>
                                        </p:cTn>
                                        <p:tgtEl>
                                          <p:spTgt spid="279555">
                                            <p:txEl>
                                              <p:pRg st="0" end="0"/>
                                            </p:txEl>
                                          </p:spTgt>
                                        </p:tgtEl>
                                      </p:cBhvr>
                                      <p:to x="100000" y="80000"/>
                                    </p:animScale>
                                    <p:animScale>
                                      <p:cBhvr>
                                        <p:cTn id="16" dur="166" decel="50000">
                                          <p:stCondLst>
                                            <p:cond delay="1338"/>
                                          </p:stCondLst>
                                        </p:cTn>
                                        <p:tgtEl>
                                          <p:spTgt spid="279555">
                                            <p:txEl>
                                              <p:pRg st="0" end="0"/>
                                            </p:txEl>
                                          </p:spTgt>
                                        </p:tgtEl>
                                      </p:cBhvr>
                                      <p:to x="100000" y="100000"/>
                                    </p:animScale>
                                    <p:animScale>
                                      <p:cBhvr>
                                        <p:cTn id="17" dur="26">
                                          <p:stCondLst>
                                            <p:cond delay="1642"/>
                                          </p:stCondLst>
                                        </p:cTn>
                                        <p:tgtEl>
                                          <p:spTgt spid="279555">
                                            <p:txEl>
                                              <p:pRg st="0" end="0"/>
                                            </p:txEl>
                                          </p:spTgt>
                                        </p:tgtEl>
                                      </p:cBhvr>
                                      <p:to x="100000" y="90000"/>
                                    </p:animScale>
                                    <p:animScale>
                                      <p:cBhvr>
                                        <p:cTn id="18" dur="166" decel="50000">
                                          <p:stCondLst>
                                            <p:cond delay="1668"/>
                                          </p:stCondLst>
                                        </p:cTn>
                                        <p:tgtEl>
                                          <p:spTgt spid="279555">
                                            <p:txEl>
                                              <p:pRg st="0" end="0"/>
                                            </p:txEl>
                                          </p:spTgt>
                                        </p:tgtEl>
                                      </p:cBhvr>
                                      <p:to x="100000" y="100000"/>
                                    </p:animScale>
                                    <p:animScale>
                                      <p:cBhvr>
                                        <p:cTn id="19" dur="26">
                                          <p:stCondLst>
                                            <p:cond delay="1808"/>
                                          </p:stCondLst>
                                        </p:cTn>
                                        <p:tgtEl>
                                          <p:spTgt spid="279555">
                                            <p:txEl>
                                              <p:pRg st="0" end="0"/>
                                            </p:txEl>
                                          </p:spTgt>
                                        </p:tgtEl>
                                      </p:cBhvr>
                                      <p:to x="100000" y="95000"/>
                                    </p:animScale>
                                    <p:animScale>
                                      <p:cBhvr>
                                        <p:cTn id="20" dur="166" decel="50000">
                                          <p:stCondLst>
                                            <p:cond delay="1834"/>
                                          </p:stCondLst>
                                        </p:cTn>
                                        <p:tgtEl>
                                          <p:spTgt spid="27955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931863" y="67540"/>
            <a:ext cx="7158037" cy="746125"/>
          </a:xfrm>
        </p:spPr>
        <p:txBody>
          <a:bodyPr>
            <a:normAutofit fontScale="90000"/>
          </a:bodyPr>
          <a:lstStyle/>
          <a:p>
            <a:pPr algn="ctr"/>
            <a:r>
              <a:rPr lang="en-US" sz="4400">
                <a:solidFill>
                  <a:srgbClr val="FF0000"/>
                </a:solidFill>
              </a:rPr>
              <a:t>Phân trang</a:t>
            </a:r>
          </a:p>
        </p:txBody>
      </p:sp>
      <p:pic>
        <p:nvPicPr>
          <p:cNvPr id="253956" name="Picture 4"/>
          <p:cNvPicPr>
            <a:picLocks noGrp="1" noChangeAspect="1" noChangeArrowheads="1"/>
          </p:cNvPicPr>
          <p:nvPr>
            <p:ph idx="1"/>
          </p:nvPr>
        </p:nvPicPr>
        <p:blipFill>
          <a:blip r:embed="rId2"/>
          <a:srcRect l="10391" t="623" r="10611" b="951"/>
          <a:stretch>
            <a:fillRect/>
          </a:stretch>
        </p:blipFill>
        <p:spPr>
          <a:xfrm>
            <a:off x="125550" y="925889"/>
            <a:ext cx="8835888" cy="5760661"/>
          </a:xfrm>
          <a:noFill/>
          <a:ln w="38100" cmpd="dbl">
            <a:solidFill>
              <a:srgbClr val="CC6600"/>
            </a:solidFill>
          </a:ln>
        </p:spPr>
      </p:pic>
      <p:sp>
        <p:nvSpPr>
          <p:cNvPr id="5" name="Date Placeholder 4"/>
          <p:cNvSpPr>
            <a:spLocks noGrp="1"/>
          </p:cNvSpPr>
          <p:nvPr>
            <p:ph type="dt" sz="half" idx="10"/>
          </p:nvPr>
        </p:nvSpPr>
        <p:spPr/>
        <p:txBody>
          <a:bodyPr/>
          <a:lstStyle/>
          <a:p>
            <a:fld id="{327E46D8-8E30-4C7F-A1A6-AA9282BF70F8}"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931863" y="90578"/>
            <a:ext cx="7158037" cy="860425"/>
          </a:xfrm>
        </p:spPr>
        <p:txBody>
          <a:bodyPr/>
          <a:lstStyle/>
          <a:p>
            <a:pPr algn="ctr"/>
            <a:r>
              <a:rPr lang="en-US" sz="4400">
                <a:solidFill>
                  <a:srgbClr val="FF0000"/>
                </a:solidFill>
                <a:effectLst>
                  <a:outerShdw blurRad="38100" dist="38100" dir="2700000" algn="tl">
                    <a:srgbClr val="C0C0C0"/>
                  </a:outerShdw>
                </a:effectLst>
              </a:rPr>
              <a:t>Phân trang</a:t>
            </a:r>
          </a:p>
        </p:txBody>
      </p:sp>
      <p:sp>
        <p:nvSpPr>
          <p:cNvPr id="248835" name="Rectangle 3"/>
          <p:cNvSpPr>
            <a:spLocks noGrp="1" noChangeArrowheads="1"/>
          </p:cNvSpPr>
          <p:nvPr>
            <p:ph idx="1"/>
          </p:nvPr>
        </p:nvSpPr>
        <p:spPr>
          <a:xfrm>
            <a:off x="236538" y="1078173"/>
            <a:ext cx="2640012" cy="5049577"/>
          </a:xfrm>
        </p:spPr>
        <p:txBody>
          <a:bodyPr/>
          <a:lstStyle/>
          <a:p>
            <a:pPr marL="0" indent="0" algn="just">
              <a:buSzPct val="150000"/>
              <a:buFont typeface="Wingdings" pitchFamily="2" charset="2"/>
              <a:buChar char="§"/>
            </a:pPr>
            <a:r>
              <a:rPr lang="en-US" sz="2800" smtClean="0">
                <a:effectLst>
                  <a:outerShdw blurRad="38100" dist="38100" dir="2700000" algn="tl">
                    <a:srgbClr val="C0C0C0"/>
                  </a:outerShdw>
                </a:effectLst>
              </a:rPr>
              <a:t> </a:t>
            </a:r>
            <a:r>
              <a:rPr lang="en-US" sz="2800" smtClean="0">
                <a:solidFill>
                  <a:srgbClr val="FF0000"/>
                </a:solidFill>
                <a:effectLst>
                  <a:outerShdw blurRad="38100" dist="38100" dir="2700000" algn="tl">
                    <a:srgbClr val="C0C0C0"/>
                  </a:outerShdw>
                </a:effectLst>
              </a:rPr>
              <a:t>Chuyển đổi địa chỉ: </a:t>
            </a:r>
          </a:p>
          <a:p>
            <a:pPr marL="0" indent="0" algn="just">
              <a:buSzPct val="150000"/>
              <a:buNone/>
            </a:pPr>
            <a:r>
              <a:rPr lang="en-US" sz="2800" smtClean="0">
                <a:effectLst>
                  <a:outerShdw blurRad="38100" dist="38100" dir="2700000" algn="tl">
                    <a:srgbClr val="C0C0C0"/>
                  </a:outerShdw>
                </a:effectLst>
              </a:rPr>
              <a:t>+ Khi </a:t>
            </a:r>
            <a:r>
              <a:rPr lang="en-US" sz="2800">
                <a:effectLst>
                  <a:outerShdw blurRad="38100" dist="38100" dir="2700000" algn="tl">
                    <a:srgbClr val="C0C0C0"/>
                  </a:outerShdw>
                </a:effectLst>
              </a:rPr>
              <a:t>một tiến trình được thực thi, các trang của nó được nạp vào các khung trang trong bộ nhớ chính.</a:t>
            </a:r>
          </a:p>
          <a:p>
            <a:pPr marL="0" indent="0" algn="just">
              <a:buSzPct val="150000"/>
              <a:buFont typeface="Wingdings" pitchFamily="2" charset="2"/>
              <a:buNone/>
            </a:pPr>
            <a:endParaRPr lang="en-US" sz="2800">
              <a:effectLst>
                <a:outerShdw blurRad="38100" dist="38100" dir="2700000" algn="tl">
                  <a:srgbClr val="C0C0C0"/>
                </a:outerShdw>
              </a:effectLst>
            </a:endParaRPr>
          </a:p>
        </p:txBody>
      </p:sp>
      <p:pic>
        <p:nvPicPr>
          <p:cNvPr id="248836" name="Picture 4"/>
          <p:cNvPicPr>
            <a:picLocks noChangeAspect="1" noChangeArrowheads="1"/>
          </p:cNvPicPr>
          <p:nvPr/>
        </p:nvPicPr>
        <p:blipFill>
          <a:blip r:embed="rId2"/>
          <a:srcRect l="479" t="1534" r="455" b="1854"/>
          <a:stretch>
            <a:fillRect/>
          </a:stretch>
        </p:blipFill>
        <p:spPr bwMode="auto">
          <a:xfrm>
            <a:off x="2893325" y="1142929"/>
            <a:ext cx="6250675" cy="4943971"/>
          </a:xfrm>
          <a:prstGeom prst="rect">
            <a:avLst/>
          </a:prstGeom>
          <a:noFill/>
          <a:ln w="38100" cmpd="dbl">
            <a:solidFill>
              <a:srgbClr val="CC6600"/>
            </a:solidFill>
            <a:miter lim="800000"/>
            <a:headEnd/>
            <a:tailEnd/>
          </a:ln>
          <a:effectLst/>
        </p:spPr>
      </p:pic>
      <p:sp>
        <p:nvSpPr>
          <p:cNvPr id="6" name="Date Placeholder 5"/>
          <p:cNvSpPr>
            <a:spLocks noGrp="1"/>
          </p:cNvSpPr>
          <p:nvPr>
            <p:ph type="dt" sz="half" idx="10"/>
          </p:nvPr>
        </p:nvSpPr>
        <p:spPr/>
        <p:txBody>
          <a:bodyPr/>
          <a:lstStyle/>
          <a:p>
            <a:fld id="{E6517B25-3D57-46DE-A0ED-633429AA1F6D}" type="datetime1">
              <a:rPr lang="en-US" smtClean="0"/>
              <a:pPr/>
              <a:t>3/15/2021</a:t>
            </a:fld>
            <a:endParaRPr lang="en-US"/>
          </a:p>
        </p:txBody>
      </p:sp>
      <p:sp>
        <p:nvSpPr>
          <p:cNvPr id="7" name="Slide Number Placeholder 6"/>
          <p:cNvSpPr>
            <a:spLocks noGrp="1"/>
          </p:cNvSpPr>
          <p:nvPr>
            <p:ph type="sldNum" sz="quarter" idx="12"/>
          </p:nvPr>
        </p:nvSpPr>
        <p:spPr/>
        <p:txBody>
          <a:bodyPr/>
          <a:lstStyle/>
          <a:p>
            <a:fld id="{7BDA1C0B-FD3B-48EA-ABAE-F01B7855F6C0}"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931863" y="145170"/>
            <a:ext cx="7158037" cy="803275"/>
          </a:xfrm>
        </p:spPr>
        <p:txBody>
          <a:bodyPr/>
          <a:lstStyle/>
          <a:p>
            <a:pPr algn="ctr"/>
            <a:r>
              <a:rPr lang="en-US" sz="4400">
                <a:solidFill>
                  <a:srgbClr val="FF0000"/>
                </a:solidFill>
              </a:rPr>
              <a:t>Phân trang</a:t>
            </a:r>
          </a:p>
        </p:txBody>
      </p:sp>
      <p:sp>
        <p:nvSpPr>
          <p:cNvPr id="249859" name="Rectangle 3"/>
          <p:cNvSpPr>
            <a:spLocks noGrp="1" noChangeArrowheads="1"/>
          </p:cNvSpPr>
          <p:nvPr>
            <p:ph idx="1"/>
          </p:nvPr>
        </p:nvSpPr>
        <p:spPr>
          <a:xfrm>
            <a:off x="465138" y="1376430"/>
            <a:ext cx="8221662" cy="4573990"/>
          </a:xfrm>
        </p:spPr>
        <p:txBody>
          <a:bodyPr/>
          <a:lstStyle/>
          <a:p>
            <a:pPr algn="just">
              <a:buSzPct val="150000"/>
              <a:buNone/>
            </a:pPr>
            <a:r>
              <a:rPr lang="en-US" smtClean="0">
                <a:effectLst>
                  <a:outerShdw blurRad="38100" dist="38100" dir="2700000" algn="tl">
                    <a:srgbClr val="C0C0C0"/>
                  </a:outerShdw>
                </a:effectLst>
              </a:rPr>
              <a:t>+ Trong </a:t>
            </a:r>
            <a:r>
              <a:rPr lang="en-US">
                <a:effectLst>
                  <a:outerShdw blurRad="38100" dist="38100" dir="2700000" algn="tl">
                    <a:srgbClr val="C0C0C0"/>
                  </a:outerShdw>
                </a:effectLst>
              </a:rPr>
              <a:t>bảng trang chứa chỉ số trang và chỉ số khung trang tương ứng. </a:t>
            </a:r>
          </a:p>
          <a:p>
            <a:pPr algn="just">
              <a:buSzPct val="150000"/>
              <a:buNone/>
            </a:pPr>
            <a:r>
              <a:rPr lang="en-US" smtClean="0">
                <a:effectLst>
                  <a:outerShdw blurRad="38100" dist="38100" dir="2700000" algn="tl">
                    <a:srgbClr val="C0C0C0"/>
                  </a:outerShdw>
                </a:effectLst>
              </a:rPr>
              <a:t>+ Mỗi </a:t>
            </a:r>
            <a:r>
              <a:rPr lang="en-US">
                <a:effectLst>
                  <a:outerShdw blurRad="38100" dist="38100" dir="2700000" algn="tl">
                    <a:srgbClr val="C0C0C0"/>
                  </a:outerShdw>
                </a:effectLst>
              </a:rPr>
              <a:t>địa chỉ </a:t>
            </a:r>
            <a:r>
              <a:rPr lang="en-US" smtClean="0">
                <a:effectLst>
                  <a:outerShdw blurRad="38100" dist="38100" dir="2700000" algn="tl">
                    <a:srgbClr val="C0C0C0"/>
                  </a:outerShdw>
                </a:effectLst>
              </a:rPr>
              <a:t>logic bao </a:t>
            </a:r>
            <a:r>
              <a:rPr lang="en-US">
                <a:effectLst>
                  <a:outerShdw blurRad="38100" dist="38100" dir="2700000" algn="tl">
                    <a:srgbClr val="C0C0C0"/>
                  </a:outerShdw>
                </a:effectLst>
              </a:rPr>
              <a:t>gồm 2 phần, p: số trang; d: độ dời trong trang. </a:t>
            </a:r>
          </a:p>
          <a:p>
            <a:pPr algn="just">
              <a:buSzPct val="150000"/>
              <a:buNone/>
            </a:pPr>
            <a:r>
              <a:rPr lang="en-US" smtClean="0">
                <a:effectLst>
                  <a:outerShdw blurRad="38100" dist="38100" dir="2700000" algn="tl">
                    <a:srgbClr val="C0C0C0"/>
                  </a:outerShdw>
                </a:effectLst>
              </a:rPr>
              <a:t>+ Địa chỉ vật lí trong bộ nhớ:</a:t>
            </a:r>
          </a:p>
          <a:p>
            <a:pPr algn="just">
              <a:buSzPct val="150000"/>
              <a:buNone/>
            </a:pPr>
            <a:r>
              <a:rPr lang="en-US" smtClean="0">
                <a:effectLst>
                  <a:outerShdw blurRad="38100" dist="38100" dir="2700000" algn="tl">
                    <a:srgbClr val="C0C0C0"/>
                  </a:outerShdw>
                </a:effectLst>
              </a:rPr>
              <a:t>	(f </a:t>
            </a:r>
            <a:r>
              <a:rPr lang="en-US">
                <a:effectLst>
                  <a:outerShdw blurRad="38100" dist="38100" dir="2700000" algn="tl">
                    <a:srgbClr val="C0C0C0"/>
                  </a:outerShdw>
                </a:effectLst>
                <a:sym typeface="Symbol" pitchFamily="18" charset="2"/>
              </a:rPr>
              <a:t> cỡ trang) </a:t>
            </a:r>
            <a:r>
              <a:rPr lang="en-US">
                <a:effectLst>
                  <a:outerShdw blurRad="38100" dist="38100" dir="2700000" algn="tl">
                    <a:srgbClr val="C0C0C0"/>
                  </a:outerShdw>
                </a:effectLst>
              </a:rPr>
              <a:t>+ </a:t>
            </a:r>
            <a:r>
              <a:rPr lang="en-US" smtClean="0">
                <a:effectLst>
                  <a:outerShdw blurRad="38100" dist="38100" dir="2700000" algn="tl">
                    <a:srgbClr val="C0C0C0"/>
                  </a:outerShdw>
                </a:effectLst>
              </a:rPr>
              <a:t>d. (tích sẽ cho địa chỉ đầu tiên của khung trang f).</a:t>
            </a:r>
            <a:endParaRPr lang="en-US">
              <a:effectLst>
                <a:outerShdw blurRad="38100" dist="38100" dir="2700000" algn="tl">
                  <a:srgbClr val="C0C0C0"/>
                </a:outerShdw>
              </a:effectLst>
            </a:endParaRPr>
          </a:p>
        </p:txBody>
      </p:sp>
      <p:sp>
        <p:nvSpPr>
          <p:cNvPr id="5" name="Date Placeholder 4"/>
          <p:cNvSpPr>
            <a:spLocks noGrp="1"/>
          </p:cNvSpPr>
          <p:nvPr>
            <p:ph type="dt" sz="half" idx="10"/>
          </p:nvPr>
        </p:nvSpPr>
        <p:spPr/>
        <p:txBody>
          <a:bodyPr/>
          <a:lstStyle/>
          <a:p>
            <a:fld id="{14084DAA-3868-403E-AB97-42986425AB9D}"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931863" y="96838"/>
            <a:ext cx="7158037" cy="1050925"/>
          </a:xfrm>
        </p:spPr>
        <p:txBody>
          <a:bodyPr/>
          <a:lstStyle/>
          <a:p>
            <a:pPr algn="ctr"/>
            <a:r>
              <a:rPr lang="en-US" sz="4400" smtClean="0">
                <a:solidFill>
                  <a:srgbClr val="FF0000"/>
                </a:solidFill>
                <a:effectLst>
                  <a:outerShdw blurRad="38100" dist="38100" dir="2700000" algn="tl">
                    <a:srgbClr val="C0C0C0"/>
                  </a:outerShdw>
                </a:effectLst>
              </a:rPr>
              <a:t>Phân đoạn</a:t>
            </a:r>
            <a:endParaRPr lang="en-US" sz="4400">
              <a:solidFill>
                <a:srgbClr val="FF0000"/>
              </a:solidFill>
              <a:effectLst>
                <a:outerShdw blurRad="38100" dist="38100" dir="2700000" algn="tl">
                  <a:srgbClr val="C0C0C0"/>
                </a:outerShdw>
              </a:effectLst>
            </a:endParaRPr>
          </a:p>
        </p:txBody>
      </p:sp>
      <p:sp>
        <p:nvSpPr>
          <p:cNvPr id="250883" name="Rectangle 3"/>
          <p:cNvSpPr>
            <a:spLocks noGrp="1" noChangeArrowheads="1"/>
          </p:cNvSpPr>
          <p:nvPr>
            <p:ph idx="1"/>
          </p:nvPr>
        </p:nvSpPr>
        <p:spPr>
          <a:xfrm>
            <a:off x="95250" y="1257300"/>
            <a:ext cx="8877300" cy="4953000"/>
          </a:xfrm>
        </p:spPr>
        <p:txBody>
          <a:bodyPr>
            <a:noAutofit/>
          </a:bodyPr>
          <a:lstStyle/>
          <a:p>
            <a:pPr algn="just">
              <a:buClr>
                <a:srgbClr val="FF0000"/>
              </a:buClr>
              <a:buSzPct val="100000"/>
              <a:buFont typeface="Times New Roman" pitchFamily="18" charset="0"/>
              <a:buChar char="■"/>
            </a:pPr>
            <a:r>
              <a:rPr lang="vi-VN" b="1" smtClean="0">
                <a:solidFill>
                  <a:srgbClr val="FF0000"/>
                </a:solidFill>
                <a:effectLst>
                  <a:outerShdw blurRad="38100" dist="38100" dir="2700000" algn="tl">
                    <a:srgbClr val="C0C0C0"/>
                  </a:outerShdw>
                </a:effectLst>
              </a:rPr>
              <a:t>Ý tưởng:</a:t>
            </a:r>
          </a:p>
          <a:p>
            <a:pPr algn="just">
              <a:buSzPct val="150000"/>
              <a:buNone/>
            </a:pPr>
            <a:r>
              <a:rPr lang="en-US" smtClean="0">
                <a:effectLst>
                  <a:outerShdw blurRad="38100" dist="38100" dir="2700000" algn="tl">
                    <a:srgbClr val="C0C0C0"/>
                  </a:outerShdw>
                </a:effectLst>
              </a:rPr>
              <a:t>+ Các lập trình viên coi không gian bộ nhớ chính </a:t>
            </a:r>
            <a:r>
              <a:rPr lang="vi-VN" smtClean="0">
                <a:effectLst>
                  <a:outerShdw blurRad="38100" dist="38100" dir="2700000" algn="tl">
                    <a:srgbClr val="C0C0C0"/>
                  </a:outerShdw>
                </a:effectLst>
              </a:rPr>
              <a:t>là một tập các phân đoạn (segment)</a:t>
            </a:r>
            <a:r>
              <a:rPr lang="en-US" smtClean="0">
                <a:effectLst>
                  <a:outerShdw blurRad="38100" dist="38100" dir="2700000" algn="tl">
                    <a:srgbClr val="C0C0C0"/>
                  </a:outerShdw>
                </a:effectLst>
              </a:rPr>
              <a:t> có </a:t>
            </a:r>
            <a:r>
              <a:rPr lang="vi-VN" smtClean="0">
                <a:effectLst>
                  <a:outerShdw blurRad="38100" dist="38100" dir="2700000" algn="tl">
                    <a:srgbClr val="C0C0C0"/>
                  </a:outerShdw>
                </a:effectLst>
              </a:rPr>
              <a:t>kích thước khác nhau. </a:t>
            </a:r>
            <a:endParaRPr lang="en-US" smtClean="0">
              <a:effectLst>
                <a:outerShdw blurRad="38100" dist="38100" dir="2700000" algn="tl">
                  <a:srgbClr val="C0C0C0"/>
                </a:outerShdw>
              </a:effectLst>
            </a:endParaRPr>
          </a:p>
          <a:p>
            <a:pPr algn="just">
              <a:buSzPct val="150000"/>
              <a:buNone/>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Mỗi phân</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đoạn có một tên gọi (số hiệu phân đoạn) và một độ dài. Người dùng sẽ thiết lập mỗi địa</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chỉ với hai giá trị : &lt;</a:t>
            </a:r>
            <a:r>
              <a:rPr lang="en-US" smtClean="0">
                <a:effectLst>
                  <a:outerShdw blurRad="38100" dist="38100" dir="2700000" algn="tl">
                    <a:srgbClr val="C0C0C0"/>
                  </a:outerShdw>
                </a:effectLst>
              </a:rPr>
              <a:t>segment</a:t>
            </a:r>
            <a:r>
              <a:rPr lang="vi-VN" smtClean="0">
                <a:effectLst>
                  <a:outerShdw blurRad="38100" dist="38100" dir="2700000" algn="tl">
                    <a:srgbClr val="C0C0C0"/>
                  </a:outerShdw>
                </a:effectLst>
              </a:rPr>
              <a:t>, offset&gt;</a:t>
            </a:r>
            <a:r>
              <a:rPr lang="en-US" smtClean="0">
                <a:effectLst>
                  <a:outerShdw blurRad="38100" dist="38100" dir="2700000" algn="tl">
                    <a:srgbClr val="C0C0C0"/>
                  </a:outerShdw>
                </a:effectLst>
              </a:rPr>
              <a:t>, offset là địa chỉ tương đối, hay độ dời trong đoạn.</a:t>
            </a:r>
            <a:r>
              <a:rPr lang="fr-FR" smtClean="0">
                <a:effectLst>
                  <a:outerShdw blurRad="38100" dist="38100" dir="2700000" algn="tl">
                    <a:srgbClr val="C0C0C0"/>
                  </a:outerShdw>
                </a:effectLst>
              </a:rPr>
              <a:t> </a:t>
            </a:r>
            <a:endParaRPr lang="en-US">
              <a:effectLst>
                <a:outerShdw blurRad="38100" dist="38100" dir="2700000" algn="tl">
                  <a:srgbClr val="C0C0C0"/>
                </a:outerShdw>
              </a:effectLst>
            </a:endParaRPr>
          </a:p>
        </p:txBody>
      </p:sp>
      <p:sp>
        <p:nvSpPr>
          <p:cNvPr id="5" name="Date Placeholder 4"/>
          <p:cNvSpPr>
            <a:spLocks noGrp="1"/>
          </p:cNvSpPr>
          <p:nvPr>
            <p:ph type="dt" sz="half" idx="10"/>
          </p:nvPr>
        </p:nvSpPr>
        <p:spPr/>
        <p:txBody>
          <a:bodyPr/>
          <a:lstStyle/>
          <a:p>
            <a:fld id="{E4122AEA-B8AD-4B6D-843E-83514BC2B2DE}"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57</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down)">
                                      <p:cBhvr>
                                        <p:cTn id="7" dur="580">
                                          <p:stCondLst>
                                            <p:cond delay="0"/>
                                          </p:stCondLst>
                                        </p:cTn>
                                        <p:tgtEl>
                                          <p:spTgt spid="250883">
                                            <p:txEl>
                                              <p:pRg st="0" end="0"/>
                                            </p:txEl>
                                          </p:spTgt>
                                        </p:tgtEl>
                                      </p:cBhvr>
                                    </p:animEffect>
                                    <p:anim calcmode="lin" valueType="num">
                                      <p:cBhvr>
                                        <p:cTn id="8" dur="1822" tmFilter="0,0; 0.14,0.36; 0.43,0.73; 0.71,0.91; 1.0,1.0">
                                          <p:stCondLst>
                                            <p:cond delay="0"/>
                                          </p:stCondLst>
                                        </p:cTn>
                                        <p:tgtEl>
                                          <p:spTgt spid="25088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088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088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088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088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0883">
                                            <p:txEl>
                                              <p:pRg st="0" end="0"/>
                                            </p:txEl>
                                          </p:spTgt>
                                        </p:tgtEl>
                                      </p:cBhvr>
                                      <p:to x="100000" y="60000"/>
                                    </p:animScale>
                                    <p:animScale>
                                      <p:cBhvr>
                                        <p:cTn id="14" dur="166" decel="50000">
                                          <p:stCondLst>
                                            <p:cond delay="676"/>
                                          </p:stCondLst>
                                        </p:cTn>
                                        <p:tgtEl>
                                          <p:spTgt spid="250883">
                                            <p:txEl>
                                              <p:pRg st="0" end="0"/>
                                            </p:txEl>
                                          </p:spTgt>
                                        </p:tgtEl>
                                      </p:cBhvr>
                                      <p:to x="100000" y="100000"/>
                                    </p:animScale>
                                    <p:animScale>
                                      <p:cBhvr>
                                        <p:cTn id="15" dur="26">
                                          <p:stCondLst>
                                            <p:cond delay="1312"/>
                                          </p:stCondLst>
                                        </p:cTn>
                                        <p:tgtEl>
                                          <p:spTgt spid="250883">
                                            <p:txEl>
                                              <p:pRg st="0" end="0"/>
                                            </p:txEl>
                                          </p:spTgt>
                                        </p:tgtEl>
                                      </p:cBhvr>
                                      <p:to x="100000" y="80000"/>
                                    </p:animScale>
                                    <p:animScale>
                                      <p:cBhvr>
                                        <p:cTn id="16" dur="166" decel="50000">
                                          <p:stCondLst>
                                            <p:cond delay="1338"/>
                                          </p:stCondLst>
                                        </p:cTn>
                                        <p:tgtEl>
                                          <p:spTgt spid="250883">
                                            <p:txEl>
                                              <p:pRg st="0" end="0"/>
                                            </p:txEl>
                                          </p:spTgt>
                                        </p:tgtEl>
                                      </p:cBhvr>
                                      <p:to x="100000" y="100000"/>
                                    </p:animScale>
                                    <p:animScale>
                                      <p:cBhvr>
                                        <p:cTn id="17" dur="26">
                                          <p:stCondLst>
                                            <p:cond delay="1642"/>
                                          </p:stCondLst>
                                        </p:cTn>
                                        <p:tgtEl>
                                          <p:spTgt spid="250883">
                                            <p:txEl>
                                              <p:pRg st="0" end="0"/>
                                            </p:txEl>
                                          </p:spTgt>
                                        </p:tgtEl>
                                      </p:cBhvr>
                                      <p:to x="100000" y="90000"/>
                                    </p:animScale>
                                    <p:animScale>
                                      <p:cBhvr>
                                        <p:cTn id="18" dur="166" decel="50000">
                                          <p:stCondLst>
                                            <p:cond delay="1668"/>
                                          </p:stCondLst>
                                        </p:cTn>
                                        <p:tgtEl>
                                          <p:spTgt spid="250883">
                                            <p:txEl>
                                              <p:pRg st="0" end="0"/>
                                            </p:txEl>
                                          </p:spTgt>
                                        </p:tgtEl>
                                      </p:cBhvr>
                                      <p:to x="100000" y="100000"/>
                                    </p:animScale>
                                    <p:animScale>
                                      <p:cBhvr>
                                        <p:cTn id="19" dur="26">
                                          <p:stCondLst>
                                            <p:cond delay="1808"/>
                                          </p:stCondLst>
                                        </p:cTn>
                                        <p:tgtEl>
                                          <p:spTgt spid="250883">
                                            <p:txEl>
                                              <p:pRg st="0" end="0"/>
                                            </p:txEl>
                                          </p:spTgt>
                                        </p:tgtEl>
                                      </p:cBhvr>
                                      <p:to x="100000" y="95000"/>
                                    </p:animScale>
                                    <p:animScale>
                                      <p:cBhvr>
                                        <p:cTn id="20" dur="166" decel="50000">
                                          <p:stCondLst>
                                            <p:cond delay="1834"/>
                                          </p:stCondLst>
                                        </p:cTn>
                                        <p:tgtEl>
                                          <p:spTgt spid="25088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0883">
                                            <p:txEl>
                                              <p:pRg st="1" end="1"/>
                                            </p:txEl>
                                          </p:spTgt>
                                        </p:tgtEl>
                                        <p:attrNameLst>
                                          <p:attrName>style.visibility</p:attrName>
                                        </p:attrNameLst>
                                      </p:cBhvr>
                                      <p:to>
                                        <p:strVal val="visible"/>
                                      </p:to>
                                    </p:set>
                                    <p:animEffect transition="in" filter="wipe(down)">
                                      <p:cBhvr>
                                        <p:cTn id="25" dur="580">
                                          <p:stCondLst>
                                            <p:cond delay="0"/>
                                          </p:stCondLst>
                                        </p:cTn>
                                        <p:tgtEl>
                                          <p:spTgt spid="250883">
                                            <p:txEl>
                                              <p:pRg st="1" end="1"/>
                                            </p:txEl>
                                          </p:spTgt>
                                        </p:tgtEl>
                                      </p:cBhvr>
                                    </p:animEffect>
                                    <p:anim calcmode="lin" valueType="num">
                                      <p:cBhvr>
                                        <p:cTn id="26" dur="1822" tmFilter="0,0; 0.14,0.36; 0.43,0.73; 0.71,0.91; 1.0,1.0">
                                          <p:stCondLst>
                                            <p:cond delay="0"/>
                                          </p:stCondLst>
                                        </p:cTn>
                                        <p:tgtEl>
                                          <p:spTgt spid="25088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088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088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088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088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0883">
                                            <p:txEl>
                                              <p:pRg st="1" end="1"/>
                                            </p:txEl>
                                          </p:spTgt>
                                        </p:tgtEl>
                                      </p:cBhvr>
                                      <p:to x="100000" y="60000"/>
                                    </p:animScale>
                                    <p:animScale>
                                      <p:cBhvr>
                                        <p:cTn id="32" dur="166" decel="50000">
                                          <p:stCondLst>
                                            <p:cond delay="676"/>
                                          </p:stCondLst>
                                        </p:cTn>
                                        <p:tgtEl>
                                          <p:spTgt spid="250883">
                                            <p:txEl>
                                              <p:pRg st="1" end="1"/>
                                            </p:txEl>
                                          </p:spTgt>
                                        </p:tgtEl>
                                      </p:cBhvr>
                                      <p:to x="100000" y="100000"/>
                                    </p:animScale>
                                    <p:animScale>
                                      <p:cBhvr>
                                        <p:cTn id="33" dur="26">
                                          <p:stCondLst>
                                            <p:cond delay="1312"/>
                                          </p:stCondLst>
                                        </p:cTn>
                                        <p:tgtEl>
                                          <p:spTgt spid="250883">
                                            <p:txEl>
                                              <p:pRg st="1" end="1"/>
                                            </p:txEl>
                                          </p:spTgt>
                                        </p:tgtEl>
                                      </p:cBhvr>
                                      <p:to x="100000" y="80000"/>
                                    </p:animScale>
                                    <p:animScale>
                                      <p:cBhvr>
                                        <p:cTn id="34" dur="166" decel="50000">
                                          <p:stCondLst>
                                            <p:cond delay="1338"/>
                                          </p:stCondLst>
                                        </p:cTn>
                                        <p:tgtEl>
                                          <p:spTgt spid="250883">
                                            <p:txEl>
                                              <p:pRg st="1" end="1"/>
                                            </p:txEl>
                                          </p:spTgt>
                                        </p:tgtEl>
                                      </p:cBhvr>
                                      <p:to x="100000" y="100000"/>
                                    </p:animScale>
                                    <p:animScale>
                                      <p:cBhvr>
                                        <p:cTn id="35" dur="26">
                                          <p:stCondLst>
                                            <p:cond delay="1642"/>
                                          </p:stCondLst>
                                        </p:cTn>
                                        <p:tgtEl>
                                          <p:spTgt spid="250883">
                                            <p:txEl>
                                              <p:pRg st="1" end="1"/>
                                            </p:txEl>
                                          </p:spTgt>
                                        </p:tgtEl>
                                      </p:cBhvr>
                                      <p:to x="100000" y="90000"/>
                                    </p:animScale>
                                    <p:animScale>
                                      <p:cBhvr>
                                        <p:cTn id="36" dur="166" decel="50000">
                                          <p:stCondLst>
                                            <p:cond delay="1668"/>
                                          </p:stCondLst>
                                        </p:cTn>
                                        <p:tgtEl>
                                          <p:spTgt spid="250883">
                                            <p:txEl>
                                              <p:pRg st="1" end="1"/>
                                            </p:txEl>
                                          </p:spTgt>
                                        </p:tgtEl>
                                      </p:cBhvr>
                                      <p:to x="100000" y="100000"/>
                                    </p:animScale>
                                    <p:animScale>
                                      <p:cBhvr>
                                        <p:cTn id="37" dur="26">
                                          <p:stCondLst>
                                            <p:cond delay="1808"/>
                                          </p:stCondLst>
                                        </p:cTn>
                                        <p:tgtEl>
                                          <p:spTgt spid="250883">
                                            <p:txEl>
                                              <p:pRg st="1" end="1"/>
                                            </p:txEl>
                                          </p:spTgt>
                                        </p:tgtEl>
                                      </p:cBhvr>
                                      <p:to x="100000" y="95000"/>
                                    </p:animScale>
                                    <p:animScale>
                                      <p:cBhvr>
                                        <p:cTn id="38" dur="166" decel="50000">
                                          <p:stCondLst>
                                            <p:cond delay="1834"/>
                                          </p:stCondLst>
                                        </p:cTn>
                                        <p:tgtEl>
                                          <p:spTgt spid="25088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50883">
                                            <p:txEl>
                                              <p:pRg st="2" end="2"/>
                                            </p:txEl>
                                          </p:spTgt>
                                        </p:tgtEl>
                                        <p:attrNameLst>
                                          <p:attrName>style.visibility</p:attrName>
                                        </p:attrNameLst>
                                      </p:cBhvr>
                                      <p:to>
                                        <p:strVal val="visible"/>
                                      </p:to>
                                    </p:set>
                                    <p:animEffect transition="in" filter="wipe(down)">
                                      <p:cBhvr>
                                        <p:cTn id="43" dur="580">
                                          <p:stCondLst>
                                            <p:cond delay="0"/>
                                          </p:stCondLst>
                                        </p:cTn>
                                        <p:tgtEl>
                                          <p:spTgt spid="250883">
                                            <p:txEl>
                                              <p:pRg st="2" end="2"/>
                                            </p:txEl>
                                          </p:spTgt>
                                        </p:tgtEl>
                                      </p:cBhvr>
                                    </p:animEffect>
                                    <p:anim calcmode="lin" valueType="num">
                                      <p:cBhvr>
                                        <p:cTn id="44" dur="1822" tmFilter="0,0; 0.14,0.36; 0.43,0.73; 0.71,0.91; 1.0,1.0">
                                          <p:stCondLst>
                                            <p:cond delay="0"/>
                                          </p:stCondLst>
                                        </p:cTn>
                                        <p:tgtEl>
                                          <p:spTgt spid="25088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5088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5088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5088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5088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50883">
                                            <p:txEl>
                                              <p:pRg st="2" end="2"/>
                                            </p:txEl>
                                          </p:spTgt>
                                        </p:tgtEl>
                                      </p:cBhvr>
                                      <p:to x="100000" y="60000"/>
                                    </p:animScale>
                                    <p:animScale>
                                      <p:cBhvr>
                                        <p:cTn id="50" dur="166" decel="50000">
                                          <p:stCondLst>
                                            <p:cond delay="676"/>
                                          </p:stCondLst>
                                        </p:cTn>
                                        <p:tgtEl>
                                          <p:spTgt spid="250883">
                                            <p:txEl>
                                              <p:pRg st="2" end="2"/>
                                            </p:txEl>
                                          </p:spTgt>
                                        </p:tgtEl>
                                      </p:cBhvr>
                                      <p:to x="100000" y="100000"/>
                                    </p:animScale>
                                    <p:animScale>
                                      <p:cBhvr>
                                        <p:cTn id="51" dur="26">
                                          <p:stCondLst>
                                            <p:cond delay="1312"/>
                                          </p:stCondLst>
                                        </p:cTn>
                                        <p:tgtEl>
                                          <p:spTgt spid="250883">
                                            <p:txEl>
                                              <p:pRg st="2" end="2"/>
                                            </p:txEl>
                                          </p:spTgt>
                                        </p:tgtEl>
                                      </p:cBhvr>
                                      <p:to x="100000" y="80000"/>
                                    </p:animScale>
                                    <p:animScale>
                                      <p:cBhvr>
                                        <p:cTn id="52" dur="166" decel="50000">
                                          <p:stCondLst>
                                            <p:cond delay="1338"/>
                                          </p:stCondLst>
                                        </p:cTn>
                                        <p:tgtEl>
                                          <p:spTgt spid="250883">
                                            <p:txEl>
                                              <p:pRg st="2" end="2"/>
                                            </p:txEl>
                                          </p:spTgt>
                                        </p:tgtEl>
                                      </p:cBhvr>
                                      <p:to x="100000" y="100000"/>
                                    </p:animScale>
                                    <p:animScale>
                                      <p:cBhvr>
                                        <p:cTn id="53" dur="26">
                                          <p:stCondLst>
                                            <p:cond delay="1642"/>
                                          </p:stCondLst>
                                        </p:cTn>
                                        <p:tgtEl>
                                          <p:spTgt spid="250883">
                                            <p:txEl>
                                              <p:pRg st="2" end="2"/>
                                            </p:txEl>
                                          </p:spTgt>
                                        </p:tgtEl>
                                      </p:cBhvr>
                                      <p:to x="100000" y="90000"/>
                                    </p:animScale>
                                    <p:animScale>
                                      <p:cBhvr>
                                        <p:cTn id="54" dur="166" decel="50000">
                                          <p:stCondLst>
                                            <p:cond delay="1668"/>
                                          </p:stCondLst>
                                        </p:cTn>
                                        <p:tgtEl>
                                          <p:spTgt spid="250883">
                                            <p:txEl>
                                              <p:pRg st="2" end="2"/>
                                            </p:txEl>
                                          </p:spTgt>
                                        </p:tgtEl>
                                      </p:cBhvr>
                                      <p:to x="100000" y="100000"/>
                                    </p:animScale>
                                    <p:animScale>
                                      <p:cBhvr>
                                        <p:cTn id="55" dur="26">
                                          <p:stCondLst>
                                            <p:cond delay="1808"/>
                                          </p:stCondLst>
                                        </p:cTn>
                                        <p:tgtEl>
                                          <p:spTgt spid="250883">
                                            <p:txEl>
                                              <p:pRg st="2" end="2"/>
                                            </p:txEl>
                                          </p:spTgt>
                                        </p:tgtEl>
                                      </p:cBhvr>
                                      <p:to x="100000" y="95000"/>
                                    </p:animScale>
                                    <p:animScale>
                                      <p:cBhvr>
                                        <p:cTn id="56" dur="166" decel="50000">
                                          <p:stCondLst>
                                            <p:cond delay="1834"/>
                                          </p:stCondLst>
                                        </p:cTn>
                                        <p:tgtEl>
                                          <p:spTgt spid="25088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931863" y="96838"/>
            <a:ext cx="7158037" cy="1050925"/>
          </a:xfrm>
        </p:spPr>
        <p:txBody>
          <a:bodyPr/>
          <a:lstStyle/>
          <a:p>
            <a:pPr algn="ctr"/>
            <a:r>
              <a:rPr lang="en-US" sz="4400" smtClean="0">
                <a:solidFill>
                  <a:srgbClr val="FF0000"/>
                </a:solidFill>
                <a:effectLst>
                  <a:outerShdw blurRad="38100" dist="38100" dir="2700000" algn="tl">
                    <a:srgbClr val="C0C0C0"/>
                  </a:outerShdw>
                </a:effectLst>
              </a:rPr>
              <a:t>Phân đoạn</a:t>
            </a:r>
            <a:endParaRPr lang="en-US" sz="4400">
              <a:solidFill>
                <a:srgbClr val="FF0000"/>
              </a:solidFill>
              <a:effectLst>
                <a:outerShdw blurRad="38100" dist="38100" dir="2700000" algn="tl">
                  <a:srgbClr val="C0C0C0"/>
                </a:outerShdw>
              </a:effectLst>
            </a:endParaRPr>
          </a:p>
        </p:txBody>
      </p:sp>
      <p:sp>
        <p:nvSpPr>
          <p:cNvPr id="250883" name="Rectangle 3"/>
          <p:cNvSpPr>
            <a:spLocks noGrp="1" noChangeArrowheads="1"/>
          </p:cNvSpPr>
          <p:nvPr>
            <p:ph idx="1"/>
          </p:nvPr>
        </p:nvSpPr>
        <p:spPr>
          <a:xfrm>
            <a:off x="95250" y="1257300"/>
            <a:ext cx="8877300" cy="4953000"/>
          </a:xfrm>
        </p:spPr>
        <p:txBody>
          <a:bodyPr>
            <a:noAutofit/>
          </a:bodyPr>
          <a:lstStyle/>
          <a:p>
            <a:pPr algn="just">
              <a:buSzPct val="150000"/>
              <a:buNone/>
            </a:pPr>
            <a:r>
              <a:rPr lang="en-US" smtClean="0">
                <a:effectLst>
                  <a:outerShdw blurRad="38100" dist="38100" dir="2700000" algn="tl">
                    <a:srgbClr val="C0C0C0"/>
                  </a:outerShdw>
                </a:effectLst>
              </a:rPr>
              <a:t>+ Khi biên dịch chương trình, trình biên dịch sẽ tự động tạo ra các các phân đoạn tương ứng với chương trình nguồn.</a:t>
            </a:r>
          </a:p>
          <a:p>
            <a:pPr algn="just">
              <a:buSzPct val="150000"/>
              <a:buNone/>
            </a:pPr>
            <a:r>
              <a:rPr lang="en-US" smtClean="0">
                <a:effectLst>
                  <a:outerShdw blurRad="38100" dist="38100" dir="2700000" algn="tl">
                    <a:srgbClr val="C0C0C0"/>
                  </a:outerShdw>
                </a:effectLst>
              </a:rPr>
              <a:t>+ Ví dụ, trình biên dịch có thể tạo ra các đoạn khác nhau cho: Bảng ký hiệu, ngăn xếp, chương trình con, chương trình chính.</a:t>
            </a:r>
            <a:endParaRPr lang="en-US">
              <a:effectLst>
                <a:outerShdw blurRad="38100" dist="38100" dir="2700000" algn="tl">
                  <a:srgbClr val="C0C0C0"/>
                </a:outerShdw>
              </a:effectLst>
            </a:endParaRPr>
          </a:p>
        </p:txBody>
      </p:sp>
      <p:sp>
        <p:nvSpPr>
          <p:cNvPr id="5" name="Date Placeholder 4"/>
          <p:cNvSpPr>
            <a:spLocks noGrp="1"/>
          </p:cNvSpPr>
          <p:nvPr>
            <p:ph type="dt" sz="half" idx="10"/>
          </p:nvPr>
        </p:nvSpPr>
        <p:spPr/>
        <p:txBody>
          <a:bodyPr/>
          <a:lstStyle/>
          <a:p>
            <a:fld id="{E4122AEA-B8AD-4B6D-843E-83514BC2B2DE}"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58</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down)">
                                      <p:cBhvr>
                                        <p:cTn id="7" dur="580">
                                          <p:stCondLst>
                                            <p:cond delay="0"/>
                                          </p:stCondLst>
                                        </p:cTn>
                                        <p:tgtEl>
                                          <p:spTgt spid="250883">
                                            <p:txEl>
                                              <p:pRg st="0" end="0"/>
                                            </p:txEl>
                                          </p:spTgt>
                                        </p:tgtEl>
                                      </p:cBhvr>
                                    </p:animEffect>
                                    <p:anim calcmode="lin" valueType="num">
                                      <p:cBhvr>
                                        <p:cTn id="8" dur="1822" tmFilter="0,0; 0.14,0.36; 0.43,0.73; 0.71,0.91; 1.0,1.0">
                                          <p:stCondLst>
                                            <p:cond delay="0"/>
                                          </p:stCondLst>
                                        </p:cTn>
                                        <p:tgtEl>
                                          <p:spTgt spid="25088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088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088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088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088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0883">
                                            <p:txEl>
                                              <p:pRg st="0" end="0"/>
                                            </p:txEl>
                                          </p:spTgt>
                                        </p:tgtEl>
                                      </p:cBhvr>
                                      <p:to x="100000" y="60000"/>
                                    </p:animScale>
                                    <p:animScale>
                                      <p:cBhvr>
                                        <p:cTn id="14" dur="166" decel="50000">
                                          <p:stCondLst>
                                            <p:cond delay="676"/>
                                          </p:stCondLst>
                                        </p:cTn>
                                        <p:tgtEl>
                                          <p:spTgt spid="250883">
                                            <p:txEl>
                                              <p:pRg st="0" end="0"/>
                                            </p:txEl>
                                          </p:spTgt>
                                        </p:tgtEl>
                                      </p:cBhvr>
                                      <p:to x="100000" y="100000"/>
                                    </p:animScale>
                                    <p:animScale>
                                      <p:cBhvr>
                                        <p:cTn id="15" dur="26">
                                          <p:stCondLst>
                                            <p:cond delay="1312"/>
                                          </p:stCondLst>
                                        </p:cTn>
                                        <p:tgtEl>
                                          <p:spTgt spid="250883">
                                            <p:txEl>
                                              <p:pRg st="0" end="0"/>
                                            </p:txEl>
                                          </p:spTgt>
                                        </p:tgtEl>
                                      </p:cBhvr>
                                      <p:to x="100000" y="80000"/>
                                    </p:animScale>
                                    <p:animScale>
                                      <p:cBhvr>
                                        <p:cTn id="16" dur="166" decel="50000">
                                          <p:stCondLst>
                                            <p:cond delay="1338"/>
                                          </p:stCondLst>
                                        </p:cTn>
                                        <p:tgtEl>
                                          <p:spTgt spid="250883">
                                            <p:txEl>
                                              <p:pRg st="0" end="0"/>
                                            </p:txEl>
                                          </p:spTgt>
                                        </p:tgtEl>
                                      </p:cBhvr>
                                      <p:to x="100000" y="100000"/>
                                    </p:animScale>
                                    <p:animScale>
                                      <p:cBhvr>
                                        <p:cTn id="17" dur="26">
                                          <p:stCondLst>
                                            <p:cond delay="1642"/>
                                          </p:stCondLst>
                                        </p:cTn>
                                        <p:tgtEl>
                                          <p:spTgt spid="250883">
                                            <p:txEl>
                                              <p:pRg st="0" end="0"/>
                                            </p:txEl>
                                          </p:spTgt>
                                        </p:tgtEl>
                                      </p:cBhvr>
                                      <p:to x="100000" y="90000"/>
                                    </p:animScale>
                                    <p:animScale>
                                      <p:cBhvr>
                                        <p:cTn id="18" dur="166" decel="50000">
                                          <p:stCondLst>
                                            <p:cond delay="1668"/>
                                          </p:stCondLst>
                                        </p:cTn>
                                        <p:tgtEl>
                                          <p:spTgt spid="250883">
                                            <p:txEl>
                                              <p:pRg st="0" end="0"/>
                                            </p:txEl>
                                          </p:spTgt>
                                        </p:tgtEl>
                                      </p:cBhvr>
                                      <p:to x="100000" y="100000"/>
                                    </p:animScale>
                                    <p:animScale>
                                      <p:cBhvr>
                                        <p:cTn id="19" dur="26">
                                          <p:stCondLst>
                                            <p:cond delay="1808"/>
                                          </p:stCondLst>
                                        </p:cTn>
                                        <p:tgtEl>
                                          <p:spTgt spid="250883">
                                            <p:txEl>
                                              <p:pRg st="0" end="0"/>
                                            </p:txEl>
                                          </p:spTgt>
                                        </p:tgtEl>
                                      </p:cBhvr>
                                      <p:to x="100000" y="95000"/>
                                    </p:animScale>
                                    <p:animScale>
                                      <p:cBhvr>
                                        <p:cTn id="20" dur="166" decel="50000">
                                          <p:stCondLst>
                                            <p:cond delay="1834"/>
                                          </p:stCondLst>
                                        </p:cTn>
                                        <p:tgtEl>
                                          <p:spTgt spid="25088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0883">
                                            <p:txEl>
                                              <p:pRg st="1" end="1"/>
                                            </p:txEl>
                                          </p:spTgt>
                                        </p:tgtEl>
                                        <p:attrNameLst>
                                          <p:attrName>style.visibility</p:attrName>
                                        </p:attrNameLst>
                                      </p:cBhvr>
                                      <p:to>
                                        <p:strVal val="visible"/>
                                      </p:to>
                                    </p:set>
                                    <p:animEffect transition="in" filter="wipe(down)">
                                      <p:cBhvr>
                                        <p:cTn id="25" dur="580">
                                          <p:stCondLst>
                                            <p:cond delay="0"/>
                                          </p:stCondLst>
                                        </p:cTn>
                                        <p:tgtEl>
                                          <p:spTgt spid="250883">
                                            <p:txEl>
                                              <p:pRg st="1" end="1"/>
                                            </p:txEl>
                                          </p:spTgt>
                                        </p:tgtEl>
                                      </p:cBhvr>
                                    </p:animEffect>
                                    <p:anim calcmode="lin" valueType="num">
                                      <p:cBhvr>
                                        <p:cTn id="26" dur="1822" tmFilter="0,0; 0.14,0.36; 0.43,0.73; 0.71,0.91; 1.0,1.0">
                                          <p:stCondLst>
                                            <p:cond delay="0"/>
                                          </p:stCondLst>
                                        </p:cTn>
                                        <p:tgtEl>
                                          <p:spTgt spid="25088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088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088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088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088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0883">
                                            <p:txEl>
                                              <p:pRg st="1" end="1"/>
                                            </p:txEl>
                                          </p:spTgt>
                                        </p:tgtEl>
                                      </p:cBhvr>
                                      <p:to x="100000" y="60000"/>
                                    </p:animScale>
                                    <p:animScale>
                                      <p:cBhvr>
                                        <p:cTn id="32" dur="166" decel="50000">
                                          <p:stCondLst>
                                            <p:cond delay="676"/>
                                          </p:stCondLst>
                                        </p:cTn>
                                        <p:tgtEl>
                                          <p:spTgt spid="250883">
                                            <p:txEl>
                                              <p:pRg st="1" end="1"/>
                                            </p:txEl>
                                          </p:spTgt>
                                        </p:tgtEl>
                                      </p:cBhvr>
                                      <p:to x="100000" y="100000"/>
                                    </p:animScale>
                                    <p:animScale>
                                      <p:cBhvr>
                                        <p:cTn id="33" dur="26">
                                          <p:stCondLst>
                                            <p:cond delay="1312"/>
                                          </p:stCondLst>
                                        </p:cTn>
                                        <p:tgtEl>
                                          <p:spTgt spid="250883">
                                            <p:txEl>
                                              <p:pRg st="1" end="1"/>
                                            </p:txEl>
                                          </p:spTgt>
                                        </p:tgtEl>
                                      </p:cBhvr>
                                      <p:to x="100000" y="80000"/>
                                    </p:animScale>
                                    <p:animScale>
                                      <p:cBhvr>
                                        <p:cTn id="34" dur="166" decel="50000">
                                          <p:stCondLst>
                                            <p:cond delay="1338"/>
                                          </p:stCondLst>
                                        </p:cTn>
                                        <p:tgtEl>
                                          <p:spTgt spid="250883">
                                            <p:txEl>
                                              <p:pRg st="1" end="1"/>
                                            </p:txEl>
                                          </p:spTgt>
                                        </p:tgtEl>
                                      </p:cBhvr>
                                      <p:to x="100000" y="100000"/>
                                    </p:animScale>
                                    <p:animScale>
                                      <p:cBhvr>
                                        <p:cTn id="35" dur="26">
                                          <p:stCondLst>
                                            <p:cond delay="1642"/>
                                          </p:stCondLst>
                                        </p:cTn>
                                        <p:tgtEl>
                                          <p:spTgt spid="250883">
                                            <p:txEl>
                                              <p:pRg st="1" end="1"/>
                                            </p:txEl>
                                          </p:spTgt>
                                        </p:tgtEl>
                                      </p:cBhvr>
                                      <p:to x="100000" y="90000"/>
                                    </p:animScale>
                                    <p:animScale>
                                      <p:cBhvr>
                                        <p:cTn id="36" dur="166" decel="50000">
                                          <p:stCondLst>
                                            <p:cond delay="1668"/>
                                          </p:stCondLst>
                                        </p:cTn>
                                        <p:tgtEl>
                                          <p:spTgt spid="250883">
                                            <p:txEl>
                                              <p:pRg st="1" end="1"/>
                                            </p:txEl>
                                          </p:spTgt>
                                        </p:tgtEl>
                                      </p:cBhvr>
                                      <p:to x="100000" y="100000"/>
                                    </p:animScale>
                                    <p:animScale>
                                      <p:cBhvr>
                                        <p:cTn id="37" dur="26">
                                          <p:stCondLst>
                                            <p:cond delay="1808"/>
                                          </p:stCondLst>
                                        </p:cTn>
                                        <p:tgtEl>
                                          <p:spTgt spid="250883">
                                            <p:txEl>
                                              <p:pRg st="1" end="1"/>
                                            </p:txEl>
                                          </p:spTgt>
                                        </p:tgtEl>
                                      </p:cBhvr>
                                      <p:to x="100000" y="95000"/>
                                    </p:animScale>
                                    <p:animScale>
                                      <p:cBhvr>
                                        <p:cTn id="38" dur="166" decel="50000">
                                          <p:stCondLst>
                                            <p:cond delay="1834"/>
                                          </p:stCondLst>
                                        </p:cTn>
                                        <p:tgtEl>
                                          <p:spTgt spid="25088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931863" y="96838"/>
            <a:ext cx="7158037" cy="1050925"/>
          </a:xfrm>
        </p:spPr>
        <p:txBody>
          <a:bodyPr/>
          <a:lstStyle/>
          <a:p>
            <a:pPr algn="ctr"/>
            <a:r>
              <a:rPr lang="en-US" sz="4400" smtClean="0">
                <a:solidFill>
                  <a:srgbClr val="FF0000"/>
                </a:solidFill>
                <a:effectLst>
                  <a:outerShdw blurRad="38100" dist="38100" dir="2700000" algn="tl">
                    <a:srgbClr val="C0C0C0"/>
                  </a:outerShdw>
                </a:effectLst>
              </a:rPr>
              <a:t>Phân đoạn</a:t>
            </a:r>
            <a:endParaRPr lang="en-US" sz="4400">
              <a:solidFill>
                <a:srgbClr val="FF0000"/>
              </a:solidFill>
              <a:effectLst>
                <a:outerShdw blurRad="38100" dist="38100" dir="2700000" algn="tl">
                  <a:srgbClr val="C0C0C0"/>
                </a:outerShdw>
              </a:effectLst>
            </a:endParaRPr>
          </a:p>
        </p:txBody>
      </p:sp>
      <p:pic>
        <p:nvPicPr>
          <p:cNvPr id="4" name="~PP2718.WAV">
            <a:hlinkClick r:id="" action="ppaction://media"/>
          </p:cNvPr>
          <p:cNvPicPr>
            <a:picLocks noRot="1" noChangeAspect="1"/>
          </p:cNvPicPr>
          <p:nvPr>
            <a:wavAudioFile r:embed="rId2" name="~PP2718.WAV"/>
          </p:nvPr>
        </p:nvPicPr>
        <p:blipFill>
          <a:blip r:embed="rId4"/>
          <a:stretch>
            <a:fillRect/>
          </a:stretch>
        </p:blipFill>
        <p:spPr>
          <a:xfrm>
            <a:off x="8656638" y="6370638"/>
            <a:ext cx="304800" cy="304800"/>
          </a:xfrm>
          <a:prstGeom prst="rect">
            <a:avLst/>
          </a:prstGeom>
        </p:spPr>
      </p:pic>
      <p:sp>
        <p:nvSpPr>
          <p:cNvPr id="5" name="Date Placeholder 4"/>
          <p:cNvSpPr>
            <a:spLocks noGrp="1"/>
          </p:cNvSpPr>
          <p:nvPr>
            <p:ph type="dt" sz="half" idx="10"/>
          </p:nvPr>
        </p:nvSpPr>
        <p:spPr/>
        <p:txBody>
          <a:bodyPr/>
          <a:lstStyle/>
          <a:p>
            <a:fld id="{E4122AEA-B8AD-4B6D-843E-83514BC2B2DE}"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59</a:t>
            </a:fld>
            <a:endParaRPr lang="en-US"/>
          </a:p>
        </p:txBody>
      </p:sp>
      <p:pic>
        <p:nvPicPr>
          <p:cNvPr id="1026" name="Picture 2"/>
          <p:cNvPicPr>
            <a:picLocks noChangeAspect="1" noChangeArrowheads="1"/>
          </p:cNvPicPr>
          <p:nvPr/>
        </p:nvPicPr>
        <p:blipFill>
          <a:blip r:embed="rId5"/>
          <a:srcRect/>
          <a:stretch>
            <a:fillRect/>
          </a:stretch>
        </p:blipFill>
        <p:spPr bwMode="auto">
          <a:xfrm>
            <a:off x="666750" y="1328738"/>
            <a:ext cx="4924425" cy="4805923"/>
          </a:xfrm>
          <a:prstGeom prst="rect">
            <a:avLst/>
          </a:prstGeom>
          <a:noFill/>
          <a:ln w="9525">
            <a:noFill/>
            <a:miter lim="800000"/>
            <a:headEnd/>
            <a:tailEnd/>
          </a:ln>
          <a:effectLst/>
        </p:spPr>
      </p:pic>
      <p:pic>
        <p:nvPicPr>
          <p:cNvPr id="1027" name="Picture 3"/>
          <p:cNvPicPr>
            <a:picLocks noGrp="1" noChangeAspect="1" noChangeArrowheads="1"/>
          </p:cNvPicPr>
          <p:nvPr>
            <p:ph idx="1"/>
          </p:nvPr>
        </p:nvPicPr>
        <p:blipFill>
          <a:blip r:embed="rId6"/>
          <a:srcRect/>
          <a:stretch>
            <a:fillRect/>
          </a:stretch>
        </p:blipFill>
        <p:spPr bwMode="auto">
          <a:xfrm>
            <a:off x="5610224" y="1291698"/>
            <a:ext cx="1851339" cy="4015581"/>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1331913" y="344488"/>
            <a:ext cx="7045325" cy="936625"/>
          </a:xfrm>
        </p:spPr>
        <p:txBody>
          <a:bodyPr/>
          <a:lstStyle/>
          <a:p>
            <a:pPr algn="ctr"/>
            <a:r>
              <a:rPr lang="en-US">
                <a:solidFill>
                  <a:srgbClr val="FF0000"/>
                </a:solidFill>
                <a:effectLst>
                  <a:outerShdw blurRad="38100" dist="38100" dir="2700000" algn="tl">
                    <a:srgbClr val="C0C0C0"/>
                  </a:outerShdw>
                </a:effectLst>
              </a:rPr>
              <a:t>Kết nối địa chỉ</a:t>
            </a:r>
          </a:p>
        </p:txBody>
      </p:sp>
      <p:sp>
        <p:nvSpPr>
          <p:cNvPr id="219139" name="Rectangle 3"/>
          <p:cNvSpPr>
            <a:spLocks noGrp="1" noChangeArrowheads="1"/>
          </p:cNvSpPr>
          <p:nvPr>
            <p:ph idx="1"/>
          </p:nvPr>
        </p:nvSpPr>
        <p:spPr>
          <a:xfrm>
            <a:off x="373063" y="1812925"/>
            <a:ext cx="8285162" cy="4587875"/>
          </a:xfrm>
        </p:spPr>
        <p:txBody>
          <a:bodyPr/>
          <a:lstStyle/>
          <a:p>
            <a:pPr algn="just">
              <a:buSzPct val="140000"/>
              <a:buFont typeface="Wingdings" pitchFamily="2" charset="2"/>
              <a:buChar char="§"/>
            </a:pPr>
            <a:r>
              <a:rPr lang="en-US">
                <a:effectLst>
                  <a:outerShdw blurRad="38100" dist="38100" dir="2700000" algn="tl">
                    <a:srgbClr val="C0C0C0"/>
                  </a:outerShdw>
                </a:effectLst>
              </a:rPr>
              <a:t>Thông thường một chương trình có thể thực thi nằm trên đĩa như một tập tin dạng nhị phân. Chương trình phải được đưa vào bộ nhớ và được đặt trong một tiến trình để nó có thể chạy.</a:t>
            </a:r>
          </a:p>
          <a:p>
            <a:pPr algn="just"/>
            <a:r>
              <a:rPr lang="en-US" b="1">
                <a:solidFill>
                  <a:srgbClr val="A50021"/>
                </a:solidFill>
                <a:effectLst>
                  <a:outerShdw blurRad="38100" dist="38100" dir="2700000" algn="tl">
                    <a:srgbClr val="C0C0C0"/>
                  </a:outerShdw>
                </a:effectLst>
              </a:rPr>
              <a:t>Hàng đợi vào (Input queue):</a:t>
            </a:r>
            <a:r>
              <a:rPr lang="en-US">
                <a:effectLst>
                  <a:outerShdw blurRad="38100" dist="38100" dir="2700000" algn="tl">
                    <a:srgbClr val="C0C0C0"/>
                  </a:outerShdw>
                </a:effectLst>
              </a:rPr>
              <a:t> Tập hợp các chương trình ở trên đĩa đang đợi được đưa vào bộ nhớ để thực thi.</a:t>
            </a:r>
          </a:p>
        </p:txBody>
      </p:sp>
      <p:sp>
        <p:nvSpPr>
          <p:cNvPr id="4" name="Date Placeholder 3"/>
          <p:cNvSpPr>
            <a:spLocks noGrp="1"/>
          </p:cNvSpPr>
          <p:nvPr>
            <p:ph type="dt" sz="half" idx="10"/>
          </p:nvPr>
        </p:nvSpPr>
        <p:spPr/>
        <p:txBody>
          <a:bodyPr/>
          <a:lstStyle/>
          <a:p>
            <a:fld id="{6B3C2648-73FC-49A8-A713-0E4E89173B3C}"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wipe(down)">
                                      <p:cBhvr>
                                        <p:cTn id="7" dur="580">
                                          <p:stCondLst>
                                            <p:cond delay="0"/>
                                          </p:stCondLst>
                                        </p:cTn>
                                        <p:tgtEl>
                                          <p:spTgt spid="219139">
                                            <p:txEl>
                                              <p:pRg st="0" end="0"/>
                                            </p:txEl>
                                          </p:spTgt>
                                        </p:tgtEl>
                                      </p:cBhvr>
                                    </p:animEffect>
                                    <p:anim calcmode="lin" valueType="num">
                                      <p:cBhvr>
                                        <p:cTn id="8" dur="1822" tmFilter="0,0; 0.14,0.36; 0.43,0.73; 0.71,0.91; 1.0,1.0">
                                          <p:stCondLst>
                                            <p:cond delay="0"/>
                                          </p:stCondLst>
                                        </p:cTn>
                                        <p:tgtEl>
                                          <p:spTgt spid="21913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913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913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913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913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19139">
                                            <p:txEl>
                                              <p:pRg st="0" end="0"/>
                                            </p:txEl>
                                          </p:spTgt>
                                        </p:tgtEl>
                                      </p:cBhvr>
                                      <p:to x="100000" y="60000"/>
                                    </p:animScale>
                                    <p:animScale>
                                      <p:cBhvr>
                                        <p:cTn id="14" dur="166" decel="50000">
                                          <p:stCondLst>
                                            <p:cond delay="676"/>
                                          </p:stCondLst>
                                        </p:cTn>
                                        <p:tgtEl>
                                          <p:spTgt spid="219139">
                                            <p:txEl>
                                              <p:pRg st="0" end="0"/>
                                            </p:txEl>
                                          </p:spTgt>
                                        </p:tgtEl>
                                      </p:cBhvr>
                                      <p:to x="100000" y="100000"/>
                                    </p:animScale>
                                    <p:animScale>
                                      <p:cBhvr>
                                        <p:cTn id="15" dur="26">
                                          <p:stCondLst>
                                            <p:cond delay="1312"/>
                                          </p:stCondLst>
                                        </p:cTn>
                                        <p:tgtEl>
                                          <p:spTgt spid="219139">
                                            <p:txEl>
                                              <p:pRg st="0" end="0"/>
                                            </p:txEl>
                                          </p:spTgt>
                                        </p:tgtEl>
                                      </p:cBhvr>
                                      <p:to x="100000" y="80000"/>
                                    </p:animScale>
                                    <p:animScale>
                                      <p:cBhvr>
                                        <p:cTn id="16" dur="166" decel="50000">
                                          <p:stCondLst>
                                            <p:cond delay="1338"/>
                                          </p:stCondLst>
                                        </p:cTn>
                                        <p:tgtEl>
                                          <p:spTgt spid="219139">
                                            <p:txEl>
                                              <p:pRg st="0" end="0"/>
                                            </p:txEl>
                                          </p:spTgt>
                                        </p:tgtEl>
                                      </p:cBhvr>
                                      <p:to x="100000" y="100000"/>
                                    </p:animScale>
                                    <p:animScale>
                                      <p:cBhvr>
                                        <p:cTn id="17" dur="26">
                                          <p:stCondLst>
                                            <p:cond delay="1642"/>
                                          </p:stCondLst>
                                        </p:cTn>
                                        <p:tgtEl>
                                          <p:spTgt spid="219139">
                                            <p:txEl>
                                              <p:pRg st="0" end="0"/>
                                            </p:txEl>
                                          </p:spTgt>
                                        </p:tgtEl>
                                      </p:cBhvr>
                                      <p:to x="100000" y="90000"/>
                                    </p:animScale>
                                    <p:animScale>
                                      <p:cBhvr>
                                        <p:cTn id="18" dur="166" decel="50000">
                                          <p:stCondLst>
                                            <p:cond delay="1668"/>
                                          </p:stCondLst>
                                        </p:cTn>
                                        <p:tgtEl>
                                          <p:spTgt spid="219139">
                                            <p:txEl>
                                              <p:pRg st="0" end="0"/>
                                            </p:txEl>
                                          </p:spTgt>
                                        </p:tgtEl>
                                      </p:cBhvr>
                                      <p:to x="100000" y="100000"/>
                                    </p:animScale>
                                    <p:animScale>
                                      <p:cBhvr>
                                        <p:cTn id="19" dur="26">
                                          <p:stCondLst>
                                            <p:cond delay="1808"/>
                                          </p:stCondLst>
                                        </p:cTn>
                                        <p:tgtEl>
                                          <p:spTgt spid="219139">
                                            <p:txEl>
                                              <p:pRg st="0" end="0"/>
                                            </p:txEl>
                                          </p:spTgt>
                                        </p:tgtEl>
                                      </p:cBhvr>
                                      <p:to x="100000" y="95000"/>
                                    </p:animScale>
                                    <p:animScale>
                                      <p:cBhvr>
                                        <p:cTn id="20" dur="166" decel="50000">
                                          <p:stCondLst>
                                            <p:cond delay="1834"/>
                                          </p:stCondLst>
                                        </p:cTn>
                                        <p:tgtEl>
                                          <p:spTgt spid="21913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19139">
                                            <p:txEl>
                                              <p:pRg st="1" end="1"/>
                                            </p:txEl>
                                          </p:spTgt>
                                        </p:tgtEl>
                                        <p:attrNameLst>
                                          <p:attrName>style.visibility</p:attrName>
                                        </p:attrNameLst>
                                      </p:cBhvr>
                                      <p:to>
                                        <p:strVal val="visible"/>
                                      </p:to>
                                    </p:set>
                                    <p:animEffect transition="in" filter="wipe(down)">
                                      <p:cBhvr>
                                        <p:cTn id="25" dur="580">
                                          <p:stCondLst>
                                            <p:cond delay="0"/>
                                          </p:stCondLst>
                                        </p:cTn>
                                        <p:tgtEl>
                                          <p:spTgt spid="219139">
                                            <p:txEl>
                                              <p:pRg st="1" end="1"/>
                                            </p:txEl>
                                          </p:spTgt>
                                        </p:tgtEl>
                                      </p:cBhvr>
                                    </p:animEffect>
                                    <p:anim calcmode="lin" valueType="num">
                                      <p:cBhvr>
                                        <p:cTn id="26" dur="1822" tmFilter="0,0; 0.14,0.36; 0.43,0.73; 0.71,0.91; 1.0,1.0">
                                          <p:stCondLst>
                                            <p:cond delay="0"/>
                                          </p:stCondLst>
                                        </p:cTn>
                                        <p:tgtEl>
                                          <p:spTgt spid="21913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1913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1913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1913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1913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19139">
                                            <p:txEl>
                                              <p:pRg st="1" end="1"/>
                                            </p:txEl>
                                          </p:spTgt>
                                        </p:tgtEl>
                                      </p:cBhvr>
                                      <p:to x="100000" y="60000"/>
                                    </p:animScale>
                                    <p:animScale>
                                      <p:cBhvr>
                                        <p:cTn id="32" dur="166" decel="50000">
                                          <p:stCondLst>
                                            <p:cond delay="676"/>
                                          </p:stCondLst>
                                        </p:cTn>
                                        <p:tgtEl>
                                          <p:spTgt spid="219139">
                                            <p:txEl>
                                              <p:pRg st="1" end="1"/>
                                            </p:txEl>
                                          </p:spTgt>
                                        </p:tgtEl>
                                      </p:cBhvr>
                                      <p:to x="100000" y="100000"/>
                                    </p:animScale>
                                    <p:animScale>
                                      <p:cBhvr>
                                        <p:cTn id="33" dur="26">
                                          <p:stCondLst>
                                            <p:cond delay="1312"/>
                                          </p:stCondLst>
                                        </p:cTn>
                                        <p:tgtEl>
                                          <p:spTgt spid="219139">
                                            <p:txEl>
                                              <p:pRg st="1" end="1"/>
                                            </p:txEl>
                                          </p:spTgt>
                                        </p:tgtEl>
                                      </p:cBhvr>
                                      <p:to x="100000" y="80000"/>
                                    </p:animScale>
                                    <p:animScale>
                                      <p:cBhvr>
                                        <p:cTn id="34" dur="166" decel="50000">
                                          <p:stCondLst>
                                            <p:cond delay="1338"/>
                                          </p:stCondLst>
                                        </p:cTn>
                                        <p:tgtEl>
                                          <p:spTgt spid="219139">
                                            <p:txEl>
                                              <p:pRg st="1" end="1"/>
                                            </p:txEl>
                                          </p:spTgt>
                                        </p:tgtEl>
                                      </p:cBhvr>
                                      <p:to x="100000" y="100000"/>
                                    </p:animScale>
                                    <p:animScale>
                                      <p:cBhvr>
                                        <p:cTn id="35" dur="26">
                                          <p:stCondLst>
                                            <p:cond delay="1642"/>
                                          </p:stCondLst>
                                        </p:cTn>
                                        <p:tgtEl>
                                          <p:spTgt spid="219139">
                                            <p:txEl>
                                              <p:pRg st="1" end="1"/>
                                            </p:txEl>
                                          </p:spTgt>
                                        </p:tgtEl>
                                      </p:cBhvr>
                                      <p:to x="100000" y="90000"/>
                                    </p:animScale>
                                    <p:animScale>
                                      <p:cBhvr>
                                        <p:cTn id="36" dur="166" decel="50000">
                                          <p:stCondLst>
                                            <p:cond delay="1668"/>
                                          </p:stCondLst>
                                        </p:cTn>
                                        <p:tgtEl>
                                          <p:spTgt spid="219139">
                                            <p:txEl>
                                              <p:pRg st="1" end="1"/>
                                            </p:txEl>
                                          </p:spTgt>
                                        </p:tgtEl>
                                      </p:cBhvr>
                                      <p:to x="100000" y="100000"/>
                                    </p:animScale>
                                    <p:animScale>
                                      <p:cBhvr>
                                        <p:cTn id="37" dur="26">
                                          <p:stCondLst>
                                            <p:cond delay="1808"/>
                                          </p:stCondLst>
                                        </p:cTn>
                                        <p:tgtEl>
                                          <p:spTgt spid="219139">
                                            <p:txEl>
                                              <p:pRg st="1" end="1"/>
                                            </p:txEl>
                                          </p:spTgt>
                                        </p:tgtEl>
                                      </p:cBhvr>
                                      <p:to x="100000" y="95000"/>
                                    </p:animScale>
                                    <p:animScale>
                                      <p:cBhvr>
                                        <p:cTn id="38" dur="166" decel="50000">
                                          <p:stCondLst>
                                            <p:cond delay="1834"/>
                                          </p:stCondLst>
                                        </p:cTn>
                                        <p:tgtEl>
                                          <p:spTgt spid="219139">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931863" y="96838"/>
            <a:ext cx="7158037" cy="1050925"/>
          </a:xfrm>
        </p:spPr>
        <p:txBody>
          <a:bodyPr/>
          <a:lstStyle/>
          <a:p>
            <a:pPr algn="ctr"/>
            <a:r>
              <a:rPr lang="en-US" sz="4400" smtClean="0">
                <a:solidFill>
                  <a:srgbClr val="FF0000"/>
                </a:solidFill>
                <a:effectLst>
                  <a:outerShdw blurRad="38100" dist="38100" dir="2700000" algn="tl">
                    <a:srgbClr val="C0C0C0"/>
                  </a:outerShdw>
                </a:effectLst>
              </a:rPr>
              <a:t>Phân đoạn</a:t>
            </a:r>
            <a:endParaRPr lang="en-US" sz="4400">
              <a:solidFill>
                <a:srgbClr val="FF0000"/>
              </a:solidFill>
              <a:effectLst>
                <a:outerShdw blurRad="38100" dist="38100" dir="2700000" algn="tl">
                  <a:srgbClr val="C0C0C0"/>
                </a:outerShdw>
              </a:effectLst>
            </a:endParaRPr>
          </a:p>
        </p:txBody>
      </p:sp>
      <p:sp>
        <p:nvSpPr>
          <p:cNvPr id="5" name="Date Placeholder 4"/>
          <p:cNvSpPr>
            <a:spLocks noGrp="1"/>
          </p:cNvSpPr>
          <p:nvPr>
            <p:ph type="dt" sz="half" idx="10"/>
          </p:nvPr>
        </p:nvSpPr>
        <p:spPr/>
        <p:txBody>
          <a:bodyPr/>
          <a:lstStyle/>
          <a:p>
            <a:fld id="{E4122AEA-B8AD-4B6D-843E-83514BC2B2DE}"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60</a:t>
            </a:fld>
            <a:endParaRPr lang="en-US"/>
          </a:p>
        </p:txBody>
      </p:sp>
      <p:pic>
        <p:nvPicPr>
          <p:cNvPr id="2050" name="Picture 2"/>
          <p:cNvPicPr>
            <a:picLocks noGrp="1" noChangeAspect="1" noChangeArrowheads="1"/>
          </p:cNvPicPr>
          <p:nvPr>
            <p:ph idx="1"/>
          </p:nvPr>
        </p:nvPicPr>
        <p:blipFill>
          <a:blip r:embed="rId3"/>
          <a:srcRect/>
          <a:stretch>
            <a:fillRect/>
          </a:stretch>
        </p:blipFill>
        <p:spPr bwMode="auto">
          <a:xfrm>
            <a:off x="95534" y="1763117"/>
            <a:ext cx="8865904" cy="4550125"/>
          </a:xfrm>
          <a:prstGeom prst="rect">
            <a:avLst/>
          </a:prstGeom>
          <a:noFill/>
          <a:ln w="9525">
            <a:noFill/>
            <a:miter lim="800000"/>
            <a:headEnd/>
            <a:tailEnd/>
          </a:ln>
          <a:effectLst/>
        </p:spPr>
      </p:pic>
      <p:sp>
        <p:nvSpPr>
          <p:cNvPr id="9" name="TextBox 8"/>
          <p:cNvSpPr txBox="1"/>
          <p:nvPr/>
        </p:nvSpPr>
        <p:spPr>
          <a:xfrm>
            <a:off x="247650" y="971550"/>
            <a:ext cx="7219950" cy="584775"/>
          </a:xfrm>
          <a:prstGeom prst="rect">
            <a:avLst/>
          </a:prstGeom>
          <a:noFill/>
        </p:spPr>
        <p:txBody>
          <a:bodyPr wrap="square" rtlCol="0">
            <a:spAutoFit/>
          </a:bodyPr>
          <a:lstStyle/>
          <a:p>
            <a:pPr algn="just">
              <a:buClr>
                <a:srgbClr val="FF0000"/>
              </a:buClr>
              <a:buSzPct val="100000"/>
              <a:buFont typeface="Times New Roman" pitchFamily="18" charset="0"/>
              <a:buChar char="■"/>
            </a:pPr>
            <a:r>
              <a:rPr lang="en-US" sz="3200" b="1" smtClean="0">
                <a:solidFill>
                  <a:srgbClr val="FF0000"/>
                </a:solidFill>
                <a:effectLst>
                  <a:outerShdw blurRad="38100" dist="38100" dir="2700000" algn="tl">
                    <a:srgbClr val="C0C0C0"/>
                  </a:outerShdw>
                </a:effectLst>
              </a:rPr>
              <a:t> Cơ chế c</a:t>
            </a:r>
            <a:r>
              <a:rPr lang="vi-VN" sz="3200" b="1" smtClean="0">
                <a:solidFill>
                  <a:srgbClr val="FF0000"/>
                </a:solidFill>
                <a:effectLst>
                  <a:outerShdw blurRad="38100" dist="38100" dir="2700000" algn="tl">
                    <a:srgbClr val="C0C0C0"/>
                  </a:outerShdw>
                </a:effectLst>
              </a:rPr>
              <a:t>huyển đổi địa chỉ:</a:t>
            </a:r>
          </a:p>
        </p:txBody>
      </p:sp>
    </p:spTree>
    <p:custDataLst>
      <p:tags r:id="rId1"/>
    </p:custData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931863" y="96838"/>
            <a:ext cx="7158037" cy="1050925"/>
          </a:xfrm>
        </p:spPr>
        <p:txBody>
          <a:bodyPr/>
          <a:lstStyle/>
          <a:p>
            <a:pPr algn="ctr"/>
            <a:r>
              <a:rPr lang="en-US" sz="4400" smtClean="0">
                <a:solidFill>
                  <a:srgbClr val="FF0000"/>
                </a:solidFill>
                <a:effectLst>
                  <a:outerShdw blurRad="38100" dist="38100" dir="2700000" algn="tl">
                    <a:srgbClr val="C0C0C0"/>
                  </a:outerShdw>
                </a:effectLst>
              </a:rPr>
              <a:t>Phân đoạn</a:t>
            </a:r>
            <a:endParaRPr lang="en-US" sz="4400">
              <a:solidFill>
                <a:srgbClr val="FF0000"/>
              </a:solidFill>
              <a:effectLst>
                <a:outerShdw blurRad="38100" dist="38100" dir="2700000" algn="tl">
                  <a:srgbClr val="C0C0C0"/>
                </a:outerShdw>
              </a:effectLst>
            </a:endParaRPr>
          </a:p>
        </p:txBody>
      </p:sp>
      <p:sp>
        <p:nvSpPr>
          <p:cNvPr id="250883" name="Rectangle 3"/>
          <p:cNvSpPr>
            <a:spLocks noGrp="1" noChangeArrowheads="1"/>
          </p:cNvSpPr>
          <p:nvPr>
            <p:ph idx="1"/>
          </p:nvPr>
        </p:nvSpPr>
        <p:spPr>
          <a:xfrm>
            <a:off x="312738" y="1143000"/>
            <a:ext cx="8564562" cy="5148618"/>
          </a:xfrm>
        </p:spPr>
        <p:txBody>
          <a:bodyPr/>
          <a:lstStyle/>
          <a:p>
            <a:pPr algn="just">
              <a:buClr>
                <a:srgbClr val="FF0000"/>
              </a:buClr>
              <a:buSzPct val="100000"/>
              <a:buFont typeface="Times New Roman" pitchFamily="18" charset="0"/>
              <a:buChar char="■"/>
            </a:pPr>
            <a:r>
              <a:rPr lang="vi-VN" b="1" smtClean="0">
                <a:solidFill>
                  <a:srgbClr val="FF0000"/>
                </a:solidFill>
                <a:effectLst>
                  <a:outerShdw blurRad="38100" dist="38100" dir="2700000" algn="tl">
                    <a:srgbClr val="C0C0C0"/>
                  </a:outerShdw>
                </a:effectLst>
              </a:rPr>
              <a:t>Chuyển đổi địa chỉ:</a:t>
            </a:r>
          </a:p>
          <a:p>
            <a:pPr algn="just">
              <a:buSzPct val="150000"/>
              <a:buNone/>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Mỗi địa chỉ </a:t>
            </a:r>
            <a:r>
              <a:rPr lang="en-US" smtClean="0">
                <a:effectLst>
                  <a:outerShdw blurRad="38100" dist="38100" dir="2700000" algn="tl">
                    <a:srgbClr val="C0C0C0"/>
                  </a:outerShdw>
                </a:effectLst>
              </a:rPr>
              <a:t>logic</a:t>
            </a:r>
            <a:r>
              <a:rPr lang="vi-VN" smtClean="0">
                <a:effectLst>
                  <a:outerShdw blurRad="38100" dist="38100" dir="2700000" algn="tl">
                    <a:srgbClr val="C0C0C0"/>
                  </a:outerShdw>
                </a:effectLst>
              </a:rPr>
              <a:t> là một bộ &lt;s,</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d&gt;</a:t>
            </a:r>
            <a:r>
              <a:rPr lang="en-US" smtClean="0">
                <a:effectLst>
                  <a:outerShdw blurRad="38100" dist="38100" dir="2700000" algn="tl">
                    <a:srgbClr val="C0C0C0"/>
                  </a:outerShdw>
                </a:effectLst>
              </a:rPr>
              <a:t>.</a:t>
            </a:r>
            <a:r>
              <a:rPr lang="vi-VN" smtClean="0">
                <a:effectLst>
                  <a:outerShdw blurRad="38100" dist="38100" dir="2700000" algn="tl">
                    <a:srgbClr val="C0C0C0"/>
                  </a:outerShdw>
                </a:effectLst>
              </a:rPr>
              <a:t> </a:t>
            </a:r>
          </a:p>
          <a:p>
            <a:pPr algn="just">
              <a:buSzPct val="150000"/>
              <a:buNone/>
            </a:pPr>
            <a:r>
              <a:rPr lang="en-US" smtClean="0">
                <a:effectLst>
                  <a:outerShdw blurRad="38100" dist="38100" dir="2700000" algn="tl">
                    <a:srgbClr val="C0C0C0"/>
                  </a:outerShdw>
                </a:effectLst>
              </a:rPr>
              <a:t>- s là s</a:t>
            </a:r>
            <a:r>
              <a:rPr lang="vi-VN" smtClean="0">
                <a:effectLst>
                  <a:outerShdw blurRad="38100" dist="38100" dir="2700000" algn="tl">
                    <a:srgbClr val="C0C0C0"/>
                  </a:outerShdw>
                </a:effectLst>
              </a:rPr>
              <a:t>ố hiệu phân đoạn</a:t>
            </a:r>
            <a:r>
              <a:rPr lang="en-US" smtClean="0">
                <a:effectLst>
                  <a:outerShdw blurRad="38100" dist="38100" dir="2700000" algn="tl">
                    <a:srgbClr val="C0C0C0"/>
                  </a:outerShdw>
                </a:effectLst>
              </a:rPr>
              <a:t>.</a:t>
            </a:r>
          </a:p>
          <a:p>
            <a:pPr algn="just">
              <a:buSzPct val="150000"/>
              <a:buNone/>
            </a:pPr>
            <a:r>
              <a:rPr lang="en-US" smtClean="0">
                <a:effectLst>
                  <a:outerShdw blurRad="38100" dist="38100" dir="2700000" algn="tl">
                    <a:srgbClr val="C0C0C0"/>
                  </a:outerShdw>
                </a:effectLst>
              </a:rPr>
              <a:t>- d là đ</a:t>
            </a:r>
            <a:r>
              <a:rPr lang="vi-VN" smtClean="0">
                <a:effectLst>
                  <a:outerShdw blurRad="38100" dist="38100" dir="2700000" algn="tl">
                    <a:srgbClr val="C0C0C0"/>
                  </a:outerShdw>
                </a:effectLst>
              </a:rPr>
              <a:t>ịa chỉ tương đối: có giá trị trong khoảng từ 0 đến giới hạn chiều dài </a:t>
            </a:r>
            <a:r>
              <a:rPr lang="en-US" smtClean="0">
                <a:effectLst>
                  <a:outerShdw blurRad="38100" dist="38100" dir="2700000" algn="tl">
                    <a:srgbClr val="C0C0C0"/>
                  </a:outerShdw>
                </a:effectLst>
              </a:rPr>
              <a:t>(limit) </a:t>
            </a:r>
            <a:r>
              <a:rPr lang="vi-VN" smtClean="0">
                <a:effectLst>
                  <a:outerShdw blurRad="38100" dist="38100" dir="2700000" algn="tl">
                    <a:srgbClr val="C0C0C0"/>
                  </a:outerShdw>
                </a:effectLst>
              </a:rPr>
              <a:t>của phân đoạn.</a:t>
            </a:r>
          </a:p>
          <a:p>
            <a:pPr algn="just">
              <a:buSzPct val="150000"/>
              <a:buNone/>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Nếu địa chỉ tương đối hợp lệ, nó sẽ được cộng với giá trị chứa trong thanh ghi </a:t>
            </a:r>
            <a:r>
              <a:rPr lang="en-US" smtClean="0">
                <a:effectLst>
                  <a:outerShdw blurRad="38100" dist="38100" dir="2700000" algn="tl">
                    <a:srgbClr val="C0C0C0"/>
                  </a:outerShdw>
                </a:effectLst>
              </a:rPr>
              <a:t>cơ sở (base – địa chỉ đầu tiên của phân đoạn)</a:t>
            </a:r>
            <a:r>
              <a:rPr lang="vi-VN" smtClean="0">
                <a:effectLst>
                  <a:outerShdw blurRad="38100" dist="38100" dir="2700000" algn="tl">
                    <a:srgbClr val="C0C0C0"/>
                  </a:outerShdw>
                </a:effectLst>
              </a:rPr>
              <a:t> để</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phát sinh địa chỉ vật lý tương ứng.</a:t>
            </a:r>
            <a:endParaRPr lang="en-US">
              <a:effectLst>
                <a:outerShdw blurRad="38100" dist="38100" dir="2700000" algn="tl">
                  <a:srgbClr val="C0C0C0"/>
                </a:outerShdw>
              </a:effectLst>
            </a:endParaRPr>
          </a:p>
        </p:txBody>
      </p:sp>
      <p:sp>
        <p:nvSpPr>
          <p:cNvPr id="5" name="Date Placeholder 4"/>
          <p:cNvSpPr>
            <a:spLocks noGrp="1"/>
          </p:cNvSpPr>
          <p:nvPr>
            <p:ph type="dt" sz="half" idx="10"/>
          </p:nvPr>
        </p:nvSpPr>
        <p:spPr/>
        <p:txBody>
          <a:bodyPr/>
          <a:lstStyle/>
          <a:p>
            <a:fld id="{E4122AEA-B8AD-4B6D-843E-83514BC2B2DE}"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61</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down)">
                                      <p:cBhvr>
                                        <p:cTn id="7" dur="580">
                                          <p:stCondLst>
                                            <p:cond delay="0"/>
                                          </p:stCondLst>
                                        </p:cTn>
                                        <p:tgtEl>
                                          <p:spTgt spid="250883">
                                            <p:txEl>
                                              <p:pRg st="0" end="0"/>
                                            </p:txEl>
                                          </p:spTgt>
                                        </p:tgtEl>
                                      </p:cBhvr>
                                    </p:animEffect>
                                    <p:anim calcmode="lin" valueType="num">
                                      <p:cBhvr>
                                        <p:cTn id="8" dur="1822" tmFilter="0,0; 0.14,0.36; 0.43,0.73; 0.71,0.91; 1.0,1.0">
                                          <p:stCondLst>
                                            <p:cond delay="0"/>
                                          </p:stCondLst>
                                        </p:cTn>
                                        <p:tgtEl>
                                          <p:spTgt spid="25088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088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088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088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088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0883">
                                            <p:txEl>
                                              <p:pRg st="0" end="0"/>
                                            </p:txEl>
                                          </p:spTgt>
                                        </p:tgtEl>
                                      </p:cBhvr>
                                      <p:to x="100000" y="60000"/>
                                    </p:animScale>
                                    <p:animScale>
                                      <p:cBhvr>
                                        <p:cTn id="14" dur="166" decel="50000">
                                          <p:stCondLst>
                                            <p:cond delay="676"/>
                                          </p:stCondLst>
                                        </p:cTn>
                                        <p:tgtEl>
                                          <p:spTgt spid="250883">
                                            <p:txEl>
                                              <p:pRg st="0" end="0"/>
                                            </p:txEl>
                                          </p:spTgt>
                                        </p:tgtEl>
                                      </p:cBhvr>
                                      <p:to x="100000" y="100000"/>
                                    </p:animScale>
                                    <p:animScale>
                                      <p:cBhvr>
                                        <p:cTn id="15" dur="26">
                                          <p:stCondLst>
                                            <p:cond delay="1312"/>
                                          </p:stCondLst>
                                        </p:cTn>
                                        <p:tgtEl>
                                          <p:spTgt spid="250883">
                                            <p:txEl>
                                              <p:pRg st="0" end="0"/>
                                            </p:txEl>
                                          </p:spTgt>
                                        </p:tgtEl>
                                      </p:cBhvr>
                                      <p:to x="100000" y="80000"/>
                                    </p:animScale>
                                    <p:animScale>
                                      <p:cBhvr>
                                        <p:cTn id="16" dur="166" decel="50000">
                                          <p:stCondLst>
                                            <p:cond delay="1338"/>
                                          </p:stCondLst>
                                        </p:cTn>
                                        <p:tgtEl>
                                          <p:spTgt spid="250883">
                                            <p:txEl>
                                              <p:pRg st="0" end="0"/>
                                            </p:txEl>
                                          </p:spTgt>
                                        </p:tgtEl>
                                      </p:cBhvr>
                                      <p:to x="100000" y="100000"/>
                                    </p:animScale>
                                    <p:animScale>
                                      <p:cBhvr>
                                        <p:cTn id="17" dur="26">
                                          <p:stCondLst>
                                            <p:cond delay="1642"/>
                                          </p:stCondLst>
                                        </p:cTn>
                                        <p:tgtEl>
                                          <p:spTgt spid="250883">
                                            <p:txEl>
                                              <p:pRg st="0" end="0"/>
                                            </p:txEl>
                                          </p:spTgt>
                                        </p:tgtEl>
                                      </p:cBhvr>
                                      <p:to x="100000" y="90000"/>
                                    </p:animScale>
                                    <p:animScale>
                                      <p:cBhvr>
                                        <p:cTn id="18" dur="166" decel="50000">
                                          <p:stCondLst>
                                            <p:cond delay="1668"/>
                                          </p:stCondLst>
                                        </p:cTn>
                                        <p:tgtEl>
                                          <p:spTgt spid="250883">
                                            <p:txEl>
                                              <p:pRg st="0" end="0"/>
                                            </p:txEl>
                                          </p:spTgt>
                                        </p:tgtEl>
                                      </p:cBhvr>
                                      <p:to x="100000" y="100000"/>
                                    </p:animScale>
                                    <p:animScale>
                                      <p:cBhvr>
                                        <p:cTn id="19" dur="26">
                                          <p:stCondLst>
                                            <p:cond delay="1808"/>
                                          </p:stCondLst>
                                        </p:cTn>
                                        <p:tgtEl>
                                          <p:spTgt spid="250883">
                                            <p:txEl>
                                              <p:pRg st="0" end="0"/>
                                            </p:txEl>
                                          </p:spTgt>
                                        </p:tgtEl>
                                      </p:cBhvr>
                                      <p:to x="100000" y="95000"/>
                                    </p:animScale>
                                    <p:animScale>
                                      <p:cBhvr>
                                        <p:cTn id="20" dur="166" decel="50000">
                                          <p:stCondLst>
                                            <p:cond delay="1834"/>
                                          </p:stCondLst>
                                        </p:cTn>
                                        <p:tgtEl>
                                          <p:spTgt spid="25088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0883">
                                            <p:txEl>
                                              <p:pRg st="1" end="1"/>
                                            </p:txEl>
                                          </p:spTgt>
                                        </p:tgtEl>
                                        <p:attrNameLst>
                                          <p:attrName>style.visibility</p:attrName>
                                        </p:attrNameLst>
                                      </p:cBhvr>
                                      <p:to>
                                        <p:strVal val="visible"/>
                                      </p:to>
                                    </p:set>
                                    <p:animEffect transition="in" filter="wipe(down)">
                                      <p:cBhvr>
                                        <p:cTn id="25" dur="580">
                                          <p:stCondLst>
                                            <p:cond delay="0"/>
                                          </p:stCondLst>
                                        </p:cTn>
                                        <p:tgtEl>
                                          <p:spTgt spid="250883">
                                            <p:txEl>
                                              <p:pRg st="1" end="1"/>
                                            </p:txEl>
                                          </p:spTgt>
                                        </p:tgtEl>
                                      </p:cBhvr>
                                    </p:animEffect>
                                    <p:anim calcmode="lin" valueType="num">
                                      <p:cBhvr>
                                        <p:cTn id="26" dur="1822" tmFilter="0,0; 0.14,0.36; 0.43,0.73; 0.71,0.91; 1.0,1.0">
                                          <p:stCondLst>
                                            <p:cond delay="0"/>
                                          </p:stCondLst>
                                        </p:cTn>
                                        <p:tgtEl>
                                          <p:spTgt spid="25088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088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088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088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088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0883">
                                            <p:txEl>
                                              <p:pRg st="1" end="1"/>
                                            </p:txEl>
                                          </p:spTgt>
                                        </p:tgtEl>
                                      </p:cBhvr>
                                      <p:to x="100000" y="60000"/>
                                    </p:animScale>
                                    <p:animScale>
                                      <p:cBhvr>
                                        <p:cTn id="32" dur="166" decel="50000">
                                          <p:stCondLst>
                                            <p:cond delay="676"/>
                                          </p:stCondLst>
                                        </p:cTn>
                                        <p:tgtEl>
                                          <p:spTgt spid="250883">
                                            <p:txEl>
                                              <p:pRg st="1" end="1"/>
                                            </p:txEl>
                                          </p:spTgt>
                                        </p:tgtEl>
                                      </p:cBhvr>
                                      <p:to x="100000" y="100000"/>
                                    </p:animScale>
                                    <p:animScale>
                                      <p:cBhvr>
                                        <p:cTn id="33" dur="26">
                                          <p:stCondLst>
                                            <p:cond delay="1312"/>
                                          </p:stCondLst>
                                        </p:cTn>
                                        <p:tgtEl>
                                          <p:spTgt spid="250883">
                                            <p:txEl>
                                              <p:pRg st="1" end="1"/>
                                            </p:txEl>
                                          </p:spTgt>
                                        </p:tgtEl>
                                      </p:cBhvr>
                                      <p:to x="100000" y="80000"/>
                                    </p:animScale>
                                    <p:animScale>
                                      <p:cBhvr>
                                        <p:cTn id="34" dur="166" decel="50000">
                                          <p:stCondLst>
                                            <p:cond delay="1338"/>
                                          </p:stCondLst>
                                        </p:cTn>
                                        <p:tgtEl>
                                          <p:spTgt spid="250883">
                                            <p:txEl>
                                              <p:pRg st="1" end="1"/>
                                            </p:txEl>
                                          </p:spTgt>
                                        </p:tgtEl>
                                      </p:cBhvr>
                                      <p:to x="100000" y="100000"/>
                                    </p:animScale>
                                    <p:animScale>
                                      <p:cBhvr>
                                        <p:cTn id="35" dur="26">
                                          <p:stCondLst>
                                            <p:cond delay="1642"/>
                                          </p:stCondLst>
                                        </p:cTn>
                                        <p:tgtEl>
                                          <p:spTgt spid="250883">
                                            <p:txEl>
                                              <p:pRg st="1" end="1"/>
                                            </p:txEl>
                                          </p:spTgt>
                                        </p:tgtEl>
                                      </p:cBhvr>
                                      <p:to x="100000" y="90000"/>
                                    </p:animScale>
                                    <p:animScale>
                                      <p:cBhvr>
                                        <p:cTn id="36" dur="166" decel="50000">
                                          <p:stCondLst>
                                            <p:cond delay="1668"/>
                                          </p:stCondLst>
                                        </p:cTn>
                                        <p:tgtEl>
                                          <p:spTgt spid="250883">
                                            <p:txEl>
                                              <p:pRg st="1" end="1"/>
                                            </p:txEl>
                                          </p:spTgt>
                                        </p:tgtEl>
                                      </p:cBhvr>
                                      <p:to x="100000" y="100000"/>
                                    </p:animScale>
                                    <p:animScale>
                                      <p:cBhvr>
                                        <p:cTn id="37" dur="26">
                                          <p:stCondLst>
                                            <p:cond delay="1808"/>
                                          </p:stCondLst>
                                        </p:cTn>
                                        <p:tgtEl>
                                          <p:spTgt spid="250883">
                                            <p:txEl>
                                              <p:pRg st="1" end="1"/>
                                            </p:txEl>
                                          </p:spTgt>
                                        </p:tgtEl>
                                      </p:cBhvr>
                                      <p:to x="100000" y="95000"/>
                                    </p:animScale>
                                    <p:animScale>
                                      <p:cBhvr>
                                        <p:cTn id="38" dur="166" decel="50000">
                                          <p:stCondLst>
                                            <p:cond delay="1834"/>
                                          </p:stCondLst>
                                        </p:cTn>
                                        <p:tgtEl>
                                          <p:spTgt spid="25088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50883">
                                            <p:txEl>
                                              <p:pRg st="2" end="2"/>
                                            </p:txEl>
                                          </p:spTgt>
                                        </p:tgtEl>
                                        <p:attrNameLst>
                                          <p:attrName>style.visibility</p:attrName>
                                        </p:attrNameLst>
                                      </p:cBhvr>
                                      <p:to>
                                        <p:strVal val="visible"/>
                                      </p:to>
                                    </p:set>
                                    <p:animEffect transition="in" filter="wipe(down)">
                                      <p:cBhvr>
                                        <p:cTn id="43" dur="580">
                                          <p:stCondLst>
                                            <p:cond delay="0"/>
                                          </p:stCondLst>
                                        </p:cTn>
                                        <p:tgtEl>
                                          <p:spTgt spid="250883">
                                            <p:txEl>
                                              <p:pRg st="2" end="2"/>
                                            </p:txEl>
                                          </p:spTgt>
                                        </p:tgtEl>
                                      </p:cBhvr>
                                    </p:animEffect>
                                    <p:anim calcmode="lin" valueType="num">
                                      <p:cBhvr>
                                        <p:cTn id="44" dur="1822" tmFilter="0,0; 0.14,0.36; 0.43,0.73; 0.71,0.91; 1.0,1.0">
                                          <p:stCondLst>
                                            <p:cond delay="0"/>
                                          </p:stCondLst>
                                        </p:cTn>
                                        <p:tgtEl>
                                          <p:spTgt spid="25088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5088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5088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5088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5088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50883">
                                            <p:txEl>
                                              <p:pRg st="2" end="2"/>
                                            </p:txEl>
                                          </p:spTgt>
                                        </p:tgtEl>
                                      </p:cBhvr>
                                      <p:to x="100000" y="60000"/>
                                    </p:animScale>
                                    <p:animScale>
                                      <p:cBhvr>
                                        <p:cTn id="50" dur="166" decel="50000">
                                          <p:stCondLst>
                                            <p:cond delay="676"/>
                                          </p:stCondLst>
                                        </p:cTn>
                                        <p:tgtEl>
                                          <p:spTgt spid="250883">
                                            <p:txEl>
                                              <p:pRg st="2" end="2"/>
                                            </p:txEl>
                                          </p:spTgt>
                                        </p:tgtEl>
                                      </p:cBhvr>
                                      <p:to x="100000" y="100000"/>
                                    </p:animScale>
                                    <p:animScale>
                                      <p:cBhvr>
                                        <p:cTn id="51" dur="26">
                                          <p:stCondLst>
                                            <p:cond delay="1312"/>
                                          </p:stCondLst>
                                        </p:cTn>
                                        <p:tgtEl>
                                          <p:spTgt spid="250883">
                                            <p:txEl>
                                              <p:pRg st="2" end="2"/>
                                            </p:txEl>
                                          </p:spTgt>
                                        </p:tgtEl>
                                      </p:cBhvr>
                                      <p:to x="100000" y="80000"/>
                                    </p:animScale>
                                    <p:animScale>
                                      <p:cBhvr>
                                        <p:cTn id="52" dur="166" decel="50000">
                                          <p:stCondLst>
                                            <p:cond delay="1338"/>
                                          </p:stCondLst>
                                        </p:cTn>
                                        <p:tgtEl>
                                          <p:spTgt spid="250883">
                                            <p:txEl>
                                              <p:pRg st="2" end="2"/>
                                            </p:txEl>
                                          </p:spTgt>
                                        </p:tgtEl>
                                      </p:cBhvr>
                                      <p:to x="100000" y="100000"/>
                                    </p:animScale>
                                    <p:animScale>
                                      <p:cBhvr>
                                        <p:cTn id="53" dur="26">
                                          <p:stCondLst>
                                            <p:cond delay="1642"/>
                                          </p:stCondLst>
                                        </p:cTn>
                                        <p:tgtEl>
                                          <p:spTgt spid="250883">
                                            <p:txEl>
                                              <p:pRg st="2" end="2"/>
                                            </p:txEl>
                                          </p:spTgt>
                                        </p:tgtEl>
                                      </p:cBhvr>
                                      <p:to x="100000" y="90000"/>
                                    </p:animScale>
                                    <p:animScale>
                                      <p:cBhvr>
                                        <p:cTn id="54" dur="166" decel="50000">
                                          <p:stCondLst>
                                            <p:cond delay="1668"/>
                                          </p:stCondLst>
                                        </p:cTn>
                                        <p:tgtEl>
                                          <p:spTgt spid="250883">
                                            <p:txEl>
                                              <p:pRg st="2" end="2"/>
                                            </p:txEl>
                                          </p:spTgt>
                                        </p:tgtEl>
                                      </p:cBhvr>
                                      <p:to x="100000" y="100000"/>
                                    </p:animScale>
                                    <p:animScale>
                                      <p:cBhvr>
                                        <p:cTn id="55" dur="26">
                                          <p:stCondLst>
                                            <p:cond delay="1808"/>
                                          </p:stCondLst>
                                        </p:cTn>
                                        <p:tgtEl>
                                          <p:spTgt spid="250883">
                                            <p:txEl>
                                              <p:pRg st="2" end="2"/>
                                            </p:txEl>
                                          </p:spTgt>
                                        </p:tgtEl>
                                      </p:cBhvr>
                                      <p:to x="100000" y="95000"/>
                                    </p:animScale>
                                    <p:animScale>
                                      <p:cBhvr>
                                        <p:cTn id="56" dur="166" decel="50000">
                                          <p:stCondLst>
                                            <p:cond delay="1834"/>
                                          </p:stCondLst>
                                        </p:cTn>
                                        <p:tgtEl>
                                          <p:spTgt spid="25088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50883">
                                            <p:txEl>
                                              <p:pRg st="3" end="3"/>
                                            </p:txEl>
                                          </p:spTgt>
                                        </p:tgtEl>
                                        <p:attrNameLst>
                                          <p:attrName>style.visibility</p:attrName>
                                        </p:attrNameLst>
                                      </p:cBhvr>
                                      <p:to>
                                        <p:strVal val="visible"/>
                                      </p:to>
                                    </p:set>
                                    <p:animEffect transition="in" filter="wipe(down)">
                                      <p:cBhvr>
                                        <p:cTn id="61" dur="580">
                                          <p:stCondLst>
                                            <p:cond delay="0"/>
                                          </p:stCondLst>
                                        </p:cTn>
                                        <p:tgtEl>
                                          <p:spTgt spid="250883">
                                            <p:txEl>
                                              <p:pRg st="3" end="3"/>
                                            </p:txEl>
                                          </p:spTgt>
                                        </p:tgtEl>
                                      </p:cBhvr>
                                    </p:animEffect>
                                    <p:anim calcmode="lin" valueType="num">
                                      <p:cBhvr>
                                        <p:cTn id="62" dur="1822" tmFilter="0,0; 0.14,0.36; 0.43,0.73; 0.71,0.91; 1.0,1.0">
                                          <p:stCondLst>
                                            <p:cond delay="0"/>
                                          </p:stCondLst>
                                        </p:cTn>
                                        <p:tgtEl>
                                          <p:spTgt spid="25088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5088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5088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5088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5088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50883">
                                            <p:txEl>
                                              <p:pRg st="3" end="3"/>
                                            </p:txEl>
                                          </p:spTgt>
                                        </p:tgtEl>
                                      </p:cBhvr>
                                      <p:to x="100000" y="60000"/>
                                    </p:animScale>
                                    <p:animScale>
                                      <p:cBhvr>
                                        <p:cTn id="68" dur="166" decel="50000">
                                          <p:stCondLst>
                                            <p:cond delay="676"/>
                                          </p:stCondLst>
                                        </p:cTn>
                                        <p:tgtEl>
                                          <p:spTgt spid="250883">
                                            <p:txEl>
                                              <p:pRg st="3" end="3"/>
                                            </p:txEl>
                                          </p:spTgt>
                                        </p:tgtEl>
                                      </p:cBhvr>
                                      <p:to x="100000" y="100000"/>
                                    </p:animScale>
                                    <p:animScale>
                                      <p:cBhvr>
                                        <p:cTn id="69" dur="26">
                                          <p:stCondLst>
                                            <p:cond delay="1312"/>
                                          </p:stCondLst>
                                        </p:cTn>
                                        <p:tgtEl>
                                          <p:spTgt spid="250883">
                                            <p:txEl>
                                              <p:pRg st="3" end="3"/>
                                            </p:txEl>
                                          </p:spTgt>
                                        </p:tgtEl>
                                      </p:cBhvr>
                                      <p:to x="100000" y="80000"/>
                                    </p:animScale>
                                    <p:animScale>
                                      <p:cBhvr>
                                        <p:cTn id="70" dur="166" decel="50000">
                                          <p:stCondLst>
                                            <p:cond delay="1338"/>
                                          </p:stCondLst>
                                        </p:cTn>
                                        <p:tgtEl>
                                          <p:spTgt spid="250883">
                                            <p:txEl>
                                              <p:pRg st="3" end="3"/>
                                            </p:txEl>
                                          </p:spTgt>
                                        </p:tgtEl>
                                      </p:cBhvr>
                                      <p:to x="100000" y="100000"/>
                                    </p:animScale>
                                    <p:animScale>
                                      <p:cBhvr>
                                        <p:cTn id="71" dur="26">
                                          <p:stCondLst>
                                            <p:cond delay="1642"/>
                                          </p:stCondLst>
                                        </p:cTn>
                                        <p:tgtEl>
                                          <p:spTgt spid="250883">
                                            <p:txEl>
                                              <p:pRg st="3" end="3"/>
                                            </p:txEl>
                                          </p:spTgt>
                                        </p:tgtEl>
                                      </p:cBhvr>
                                      <p:to x="100000" y="90000"/>
                                    </p:animScale>
                                    <p:animScale>
                                      <p:cBhvr>
                                        <p:cTn id="72" dur="166" decel="50000">
                                          <p:stCondLst>
                                            <p:cond delay="1668"/>
                                          </p:stCondLst>
                                        </p:cTn>
                                        <p:tgtEl>
                                          <p:spTgt spid="250883">
                                            <p:txEl>
                                              <p:pRg st="3" end="3"/>
                                            </p:txEl>
                                          </p:spTgt>
                                        </p:tgtEl>
                                      </p:cBhvr>
                                      <p:to x="100000" y="100000"/>
                                    </p:animScale>
                                    <p:animScale>
                                      <p:cBhvr>
                                        <p:cTn id="73" dur="26">
                                          <p:stCondLst>
                                            <p:cond delay="1808"/>
                                          </p:stCondLst>
                                        </p:cTn>
                                        <p:tgtEl>
                                          <p:spTgt spid="250883">
                                            <p:txEl>
                                              <p:pRg st="3" end="3"/>
                                            </p:txEl>
                                          </p:spTgt>
                                        </p:tgtEl>
                                      </p:cBhvr>
                                      <p:to x="100000" y="95000"/>
                                    </p:animScale>
                                    <p:animScale>
                                      <p:cBhvr>
                                        <p:cTn id="74" dur="166" decel="50000">
                                          <p:stCondLst>
                                            <p:cond delay="1834"/>
                                          </p:stCondLst>
                                        </p:cTn>
                                        <p:tgtEl>
                                          <p:spTgt spid="25088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50883">
                                            <p:txEl>
                                              <p:pRg st="4" end="4"/>
                                            </p:txEl>
                                          </p:spTgt>
                                        </p:tgtEl>
                                        <p:attrNameLst>
                                          <p:attrName>style.visibility</p:attrName>
                                        </p:attrNameLst>
                                      </p:cBhvr>
                                      <p:to>
                                        <p:strVal val="visible"/>
                                      </p:to>
                                    </p:set>
                                    <p:animEffect transition="in" filter="wipe(down)">
                                      <p:cBhvr>
                                        <p:cTn id="79" dur="580">
                                          <p:stCondLst>
                                            <p:cond delay="0"/>
                                          </p:stCondLst>
                                        </p:cTn>
                                        <p:tgtEl>
                                          <p:spTgt spid="250883">
                                            <p:txEl>
                                              <p:pRg st="4" end="4"/>
                                            </p:txEl>
                                          </p:spTgt>
                                        </p:tgtEl>
                                      </p:cBhvr>
                                    </p:animEffect>
                                    <p:anim calcmode="lin" valueType="num">
                                      <p:cBhvr>
                                        <p:cTn id="80" dur="1822" tmFilter="0,0; 0.14,0.36; 0.43,0.73; 0.71,0.91; 1.0,1.0">
                                          <p:stCondLst>
                                            <p:cond delay="0"/>
                                          </p:stCondLst>
                                        </p:cTn>
                                        <p:tgtEl>
                                          <p:spTgt spid="25088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5088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5088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5088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5088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50883">
                                            <p:txEl>
                                              <p:pRg st="4" end="4"/>
                                            </p:txEl>
                                          </p:spTgt>
                                        </p:tgtEl>
                                      </p:cBhvr>
                                      <p:to x="100000" y="60000"/>
                                    </p:animScale>
                                    <p:animScale>
                                      <p:cBhvr>
                                        <p:cTn id="86" dur="166" decel="50000">
                                          <p:stCondLst>
                                            <p:cond delay="676"/>
                                          </p:stCondLst>
                                        </p:cTn>
                                        <p:tgtEl>
                                          <p:spTgt spid="250883">
                                            <p:txEl>
                                              <p:pRg st="4" end="4"/>
                                            </p:txEl>
                                          </p:spTgt>
                                        </p:tgtEl>
                                      </p:cBhvr>
                                      <p:to x="100000" y="100000"/>
                                    </p:animScale>
                                    <p:animScale>
                                      <p:cBhvr>
                                        <p:cTn id="87" dur="26">
                                          <p:stCondLst>
                                            <p:cond delay="1312"/>
                                          </p:stCondLst>
                                        </p:cTn>
                                        <p:tgtEl>
                                          <p:spTgt spid="250883">
                                            <p:txEl>
                                              <p:pRg st="4" end="4"/>
                                            </p:txEl>
                                          </p:spTgt>
                                        </p:tgtEl>
                                      </p:cBhvr>
                                      <p:to x="100000" y="80000"/>
                                    </p:animScale>
                                    <p:animScale>
                                      <p:cBhvr>
                                        <p:cTn id="88" dur="166" decel="50000">
                                          <p:stCondLst>
                                            <p:cond delay="1338"/>
                                          </p:stCondLst>
                                        </p:cTn>
                                        <p:tgtEl>
                                          <p:spTgt spid="250883">
                                            <p:txEl>
                                              <p:pRg st="4" end="4"/>
                                            </p:txEl>
                                          </p:spTgt>
                                        </p:tgtEl>
                                      </p:cBhvr>
                                      <p:to x="100000" y="100000"/>
                                    </p:animScale>
                                    <p:animScale>
                                      <p:cBhvr>
                                        <p:cTn id="89" dur="26">
                                          <p:stCondLst>
                                            <p:cond delay="1642"/>
                                          </p:stCondLst>
                                        </p:cTn>
                                        <p:tgtEl>
                                          <p:spTgt spid="250883">
                                            <p:txEl>
                                              <p:pRg st="4" end="4"/>
                                            </p:txEl>
                                          </p:spTgt>
                                        </p:tgtEl>
                                      </p:cBhvr>
                                      <p:to x="100000" y="90000"/>
                                    </p:animScale>
                                    <p:animScale>
                                      <p:cBhvr>
                                        <p:cTn id="90" dur="166" decel="50000">
                                          <p:stCondLst>
                                            <p:cond delay="1668"/>
                                          </p:stCondLst>
                                        </p:cTn>
                                        <p:tgtEl>
                                          <p:spTgt spid="250883">
                                            <p:txEl>
                                              <p:pRg st="4" end="4"/>
                                            </p:txEl>
                                          </p:spTgt>
                                        </p:tgtEl>
                                      </p:cBhvr>
                                      <p:to x="100000" y="100000"/>
                                    </p:animScale>
                                    <p:animScale>
                                      <p:cBhvr>
                                        <p:cTn id="91" dur="26">
                                          <p:stCondLst>
                                            <p:cond delay="1808"/>
                                          </p:stCondLst>
                                        </p:cTn>
                                        <p:tgtEl>
                                          <p:spTgt spid="250883">
                                            <p:txEl>
                                              <p:pRg st="4" end="4"/>
                                            </p:txEl>
                                          </p:spTgt>
                                        </p:tgtEl>
                                      </p:cBhvr>
                                      <p:to x="100000" y="95000"/>
                                    </p:animScale>
                                    <p:animScale>
                                      <p:cBhvr>
                                        <p:cTn id="92" dur="166" decel="50000">
                                          <p:stCondLst>
                                            <p:cond delay="1834"/>
                                          </p:stCondLst>
                                        </p:cTn>
                                        <p:tgtEl>
                                          <p:spTgt spid="25088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4122AEA-B8AD-4B6D-843E-83514BC2B2DE}"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62</a:t>
            </a:fld>
            <a:endParaRPr lang="en-US"/>
          </a:p>
        </p:txBody>
      </p:sp>
      <p:pic>
        <p:nvPicPr>
          <p:cNvPr id="3074" name="Picture 2"/>
          <p:cNvPicPr>
            <a:picLocks noGrp="1" noChangeAspect="1" noChangeArrowheads="1"/>
          </p:cNvPicPr>
          <p:nvPr>
            <p:ph idx="1"/>
          </p:nvPr>
        </p:nvPicPr>
        <p:blipFill>
          <a:blip r:embed="rId3"/>
          <a:srcRect/>
          <a:stretch>
            <a:fillRect/>
          </a:stretch>
        </p:blipFill>
        <p:spPr bwMode="auto">
          <a:xfrm>
            <a:off x="122830" y="914400"/>
            <a:ext cx="8838608" cy="5486400"/>
          </a:xfrm>
          <a:prstGeom prst="rect">
            <a:avLst/>
          </a:prstGeom>
          <a:noFill/>
          <a:ln w="9525">
            <a:noFill/>
            <a:miter lim="800000"/>
            <a:headEnd/>
            <a:tailEnd/>
          </a:ln>
          <a:effectLst/>
        </p:spPr>
      </p:pic>
      <p:sp>
        <p:nvSpPr>
          <p:cNvPr id="9" name="TextBox 8"/>
          <p:cNvSpPr txBox="1"/>
          <p:nvPr/>
        </p:nvSpPr>
        <p:spPr>
          <a:xfrm>
            <a:off x="332080" y="106324"/>
            <a:ext cx="4552950" cy="584775"/>
          </a:xfrm>
          <a:prstGeom prst="rect">
            <a:avLst/>
          </a:prstGeom>
          <a:noFill/>
        </p:spPr>
        <p:txBody>
          <a:bodyPr wrap="square" rtlCol="0">
            <a:spAutoFit/>
          </a:bodyPr>
          <a:lstStyle/>
          <a:p>
            <a:pPr>
              <a:buFont typeface="Times New Roman" pitchFamily="18" charset="0"/>
              <a:buChar char="■"/>
            </a:pPr>
            <a:r>
              <a:rPr lang="en-US" sz="3200" smtClean="0"/>
              <a:t> Ví dụ về phân đoạn:</a:t>
            </a:r>
            <a:endParaRPr lang="en-US" sz="3200"/>
          </a:p>
        </p:txBody>
      </p:sp>
    </p:spTree>
    <p:custDataLst>
      <p:tags r:id="rId1"/>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931863" y="96838"/>
            <a:ext cx="7158037" cy="1050925"/>
          </a:xfrm>
        </p:spPr>
        <p:txBody>
          <a:bodyPr/>
          <a:lstStyle/>
          <a:p>
            <a:pPr algn="ctr"/>
            <a:r>
              <a:rPr lang="en-US" sz="4400" smtClean="0">
                <a:solidFill>
                  <a:srgbClr val="FF0000"/>
                </a:solidFill>
                <a:effectLst>
                  <a:outerShdw blurRad="38100" dist="38100" dir="2700000" algn="tl">
                    <a:srgbClr val="C0C0C0"/>
                  </a:outerShdw>
                </a:effectLst>
              </a:rPr>
              <a:t>Phân đoạn</a:t>
            </a:r>
            <a:endParaRPr lang="en-US" sz="4400">
              <a:solidFill>
                <a:srgbClr val="FF0000"/>
              </a:solidFill>
              <a:effectLst>
                <a:outerShdw blurRad="38100" dist="38100" dir="2700000" algn="tl">
                  <a:srgbClr val="C0C0C0"/>
                </a:outerShdw>
              </a:effectLst>
            </a:endParaRPr>
          </a:p>
        </p:txBody>
      </p:sp>
      <p:sp>
        <p:nvSpPr>
          <p:cNvPr id="250883" name="Rectangle 3"/>
          <p:cNvSpPr>
            <a:spLocks noGrp="1" noChangeArrowheads="1"/>
          </p:cNvSpPr>
          <p:nvPr>
            <p:ph idx="1"/>
          </p:nvPr>
        </p:nvSpPr>
        <p:spPr>
          <a:xfrm>
            <a:off x="312738" y="1160060"/>
            <a:ext cx="8564562" cy="5210578"/>
          </a:xfrm>
        </p:spPr>
        <p:txBody>
          <a:bodyPr/>
          <a:lstStyle/>
          <a:p>
            <a:pPr algn="just">
              <a:buSzPct val="150000"/>
              <a:buNone/>
            </a:pPr>
            <a:r>
              <a:rPr lang="fr-FR" smtClean="0">
                <a:effectLst>
                  <a:outerShdw blurRad="38100" dist="38100" dir="2700000" algn="tl">
                    <a:srgbClr val="C0C0C0"/>
                  </a:outerShdw>
                </a:effectLst>
              </a:rPr>
              <a:t> + Xét một trường hợp trong hình trên, chúng ta có 5 phân đoạn được đánh số từ 0 đến 4. Mỗi phân đoạn có một mục từ trong bảng phân đoạn cho biết độ dài (limit) và địa chỉ bắt đầu (base) trong bộ nhớ vật lí. </a:t>
            </a:r>
            <a:r>
              <a:rPr lang="fr-FR">
                <a:effectLst>
                  <a:outerShdw blurRad="38100" dist="38100" dir="2700000" algn="tl">
                    <a:srgbClr val="C0C0C0"/>
                  </a:outerShdw>
                </a:effectLst>
              </a:rPr>
              <a:t>	</a:t>
            </a:r>
            <a:endParaRPr lang="fr-FR" smtClean="0">
              <a:effectLst>
                <a:outerShdw blurRad="38100" dist="38100" dir="2700000" algn="tl">
                  <a:srgbClr val="C0C0C0"/>
                </a:outerShdw>
              </a:effectLst>
            </a:endParaRPr>
          </a:p>
          <a:p>
            <a:pPr algn="just">
              <a:buSzPct val="150000"/>
              <a:buNone/>
            </a:pPr>
            <a:r>
              <a:rPr lang="fr-FR" smtClean="0">
                <a:effectLst>
                  <a:outerShdw blurRad="38100" dist="38100" dir="2700000" algn="tl">
                    <a:srgbClr val="C0C0C0"/>
                  </a:outerShdw>
                </a:effectLst>
              </a:rPr>
              <a:t>+ Ví dụ, phân đoạn 2 dài 400 byte, bắt đầu tại địa chỉ 4300. Do đó, địa chỉ logic 53 của phân đoạn được ánh xạ tới địa chỉ vật lí 4300 + 53 = 4353.</a:t>
            </a:r>
            <a:endParaRPr lang="en-US">
              <a:effectLst>
                <a:outerShdw blurRad="38100" dist="38100" dir="2700000" algn="tl">
                  <a:srgbClr val="C0C0C0"/>
                </a:outerShdw>
              </a:effectLst>
            </a:endParaRPr>
          </a:p>
        </p:txBody>
      </p:sp>
      <p:sp>
        <p:nvSpPr>
          <p:cNvPr id="5" name="Date Placeholder 4"/>
          <p:cNvSpPr>
            <a:spLocks noGrp="1"/>
          </p:cNvSpPr>
          <p:nvPr>
            <p:ph type="dt" sz="half" idx="10"/>
          </p:nvPr>
        </p:nvSpPr>
        <p:spPr/>
        <p:txBody>
          <a:bodyPr/>
          <a:lstStyle/>
          <a:p>
            <a:fld id="{E4122AEA-B8AD-4B6D-843E-83514BC2B2DE}"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63</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down)">
                                      <p:cBhvr>
                                        <p:cTn id="7" dur="580">
                                          <p:stCondLst>
                                            <p:cond delay="0"/>
                                          </p:stCondLst>
                                        </p:cTn>
                                        <p:tgtEl>
                                          <p:spTgt spid="250883">
                                            <p:txEl>
                                              <p:pRg st="0" end="0"/>
                                            </p:txEl>
                                          </p:spTgt>
                                        </p:tgtEl>
                                      </p:cBhvr>
                                    </p:animEffect>
                                    <p:anim calcmode="lin" valueType="num">
                                      <p:cBhvr>
                                        <p:cTn id="8" dur="1822" tmFilter="0,0; 0.14,0.36; 0.43,0.73; 0.71,0.91; 1.0,1.0">
                                          <p:stCondLst>
                                            <p:cond delay="0"/>
                                          </p:stCondLst>
                                        </p:cTn>
                                        <p:tgtEl>
                                          <p:spTgt spid="25088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088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088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088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088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0883">
                                            <p:txEl>
                                              <p:pRg st="0" end="0"/>
                                            </p:txEl>
                                          </p:spTgt>
                                        </p:tgtEl>
                                      </p:cBhvr>
                                      <p:to x="100000" y="60000"/>
                                    </p:animScale>
                                    <p:animScale>
                                      <p:cBhvr>
                                        <p:cTn id="14" dur="166" decel="50000">
                                          <p:stCondLst>
                                            <p:cond delay="676"/>
                                          </p:stCondLst>
                                        </p:cTn>
                                        <p:tgtEl>
                                          <p:spTgt spid="250883">
                                            <p:txEl>
                                              <p:pRg st="0" end="0"/>
                                            </p:txEl>
                                          </p:spTgt>
                                        </p:tgtEl>
                                      </p:cBhvr>
                                      <p:to x="100000" y="100000"/>
                                    </p:animScale>
                                    <p:animScale>
                                      <p:cBhvr>
                                        <p:cTn id="15" dur="26">
                                          <p:stCondLst>
                                            <p:cond delay="1312"/>
                                          </p:stCondLst>
                                        </p:cTn>
                                        <p:tgtEl>
                                          <p:spTgt spid="250883">
                                            <p:txEl>
                                              <p:pRg st="0" end="0"/>
                                            </p:txEl>
                                          </p:spTgt>
                                        </p:tgtEl>
                                      </p:cBhvr>
                                      <p:to x="100000" y="80000"/>
                                    </p:animScale>
                                    <p:animScale>
                                      <p:cBhvr>
                                        <p:cTn id="16" dur="166" decel="50000">
                                          <p:stCondLst>
                                            <p:cond delay="1338"/>
                                          </p:stCondLst>
                                        </p:cTn>
                                        <p:tgtEl>
                                          <p:spTgt spid="250883">
                                            <p:txEl>
                                              <p:pRg st="0" end="0"/>
                                            </p:txEl>
                                          </p:spTgt>
                                        </p:tgtEl>
                                      </p:cBhvr>
                                      <p:to x="100000" y="100000"/>
                                    </p:animScale>
                                    <p:animScale>
                                      <p:cBhvr>
                                        <p:cTn id="17" dur="26">
                                          <p:stCondLst>
                                            <p:cond delay="1642"/>
                                          </p:stCondLst>
                                        </p:cTn>
                                        <p:tgtEl>
                                          <p:spTgt spid="250883">
                                            <p:txEl>
                                              <p:pRg st="0" end="0"/>
                                            </p:txEl>
                                          </p:spTgt>
                                        </p:tgtEl>
                                      </p:cBhvr>
                                      <p:to x="100000" y="90000"/>
                                    </p:animScale>
                                    <p:animScale>
                                      <p:cBhvr>
                                        <p:cTn id="18" dur="166" decel="50000">
                                          <p:stCondLst>
                                            <p:cond delay="1668"/>
                                          </p:stCondLst>
                                        </p:cTn>
                                        <p:tgtEl>
                                          <p:spTgt spid="250883">
                                            <p:txEl>
                                              <p:pRg st="0" end="0"/>
                                            </p:txEl>
                                          </p:spTgt>
                                        </p:tgtEl>
                                      </p:cBhvr>
                                      <p:to x="100000" y="100000"/>
                                    </p:animScale>
                                    <p:animScale>
                                      <p:cBhvr>
                                        <p:cTn id="19" dur="26">
                                          <p:stCondLst>
                                            <p:cond delay="1808"/>
                                          </p:stCondLst>
                                        </p:cTn>
                                        <p:tgtEl>
                                          <p:spTgt spid="250883">
                                            <p:txEl>
                                              <p:pRg st="0" end="0"/>
                                            </p:txEl>
                                          </p:spTgt>
                                        </p:tgtEl>
                                      </p:cBhvr>
                                      <p:to x="100000" y="95000"/>
                                    </p:animScale>
                                    <p:animScale>
                                      <p:cBhvr>
                                        <p:cTn id="20" dur="166" decel="50000">
                                          <p:stCondLst>
                                            <p:cond delay="1834"/>
                                          </p:stCondLst>
                                        </p:cTn>
                                        <p:tgtEl>
                                          <p:spTgt spid="25088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0883">
                                            <p:txEl>
                                              <p:pRg st="1" end="1"/>
                                            </p:txEl>
                                          </p:spTgt>
                                        </p:tgtEl>
                                        <p:attrNameLst>
                                          <p:attrName>style.visibility</p:attrName>
                                        </p:attrNameLst>
                                      </p:cBhvr>
                                      <p:to>
                                        <p:strVal val="visible"/>
                                      </p:to>
                                    </p:set>
                                    <p:animEffect transition="in" filter="wipe(down)">
                                      <p:cBhvr>
                                        <p:cTn id="25" dur="580">
                                          <p:stCondLst>
                                            <p:cond delay="0"/>
                                          </p:stCondLst>
                                        </p:cTn>
                                        <p:tgtEl>
                                          <p:spTgt spid="250883">
                                            <p:txEl>
                                              <p:pRg st="1" end="1"/>
                                            </p:txEl>
                                          </p:spTgt>
                                        </p:tgtEl>
                                      </p:cBhvr>
                                    </p:animEffect>
                                    <p:anim calcmode="lin" valueType="num">
                                      <p:cBhvr>
                                        <p:cTn id="26" dur="1822" tmFilter="0,0; 0.14,0.36; 0.43,0.73; 0.71,0.91; 1.0,1.0">
                                          <p:stCondLst>
                                            <p:cond delay="0"/>
                                          </p:stCondLst>
                                        </p:cTn>
                                        <p:tgtEl>
                                          <p:spTgt spid="25088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088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088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088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088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0883">
                                            <p:txEl>
                                              <p:pRg st="1" end="1"/>
                                            </p:txEl>
                                          </p:spTgt>
                                        </p:tgtEl>
                                      </p:cBhvr>
                                      <p:to x="100000" y="60000"/>
                                    </p:animScale>
                                    <p:animScale>
                                      <p:cBhvr>
                                        <p:cTn id="32" dur="166" decel="50000">
                                          <p:stCondLst>
                                            <p:cond delay="676"/>
                                          </p:stCondLst>
                                        </p:cTn>
                                        <p:tgtEl>
                                          <p:spTgt spid="250883">
                                            <p:txEl>
                                              <p:pRg st="1" end="1"/>
                                            </p:txEl>
                                          </p:spTgt>
                                        </p:tgtEl>
                                      </p:cBhvr>
                                      <p:to x="100000" y="100000"/>
                                    </p:animScale>
                                    <p:animScale>
                                      <p:cBhvr>
                                        <p:cTn id="33" dur="26">
                                          <p:stCondLst>
                                            <p:cond delay="1312"/>
                                          </p:stCondLst>
                                        </p:cTn>
                                        <p:tgtEl>
                                          <p:spTgt spid="250883">
                                            <p:txEl>
                                              <p:pRg st="1" end="1"/>
                                            </p:txEl>
                                          </p:spTgt>
                                        </p:tgtEl>
                                      </p:cBhvr>
                                      <p:to x="100000" y="80000"/>
                                    </p:animScale>
                                    <p:animScale>
                                      <p:cBhvr>
                                        <p:cTn id="34" dur="166" decel="50000">
                                          <p:stCondLst>
                                            <p:cond delay="1338"/>
                                          </p:stCondLst>
                                        </p:cTn>
                                        <p:tgtEl>
                                          <p:spTgt spid="250883">
                                            <p:txEl>
                                              <p:pRg st="1" end="1"/>
                                            </p:txEl>
                                          </p:spTgt>
                                        </p:tgtEl>
                                      </p:cBhvr>
                                      <p:to x="100000" y="100000"/>
                                    </p:animScale>
                                    <p:animScale>
                                      <p:cBhvr>
                                        <p:cTn id="35" dur="26">
                                          <p:stCondLst>
                                            <p:cond delay="1642"/>
                                          </p:stCondLst>
                                        </p:cTn>
                                        <p:tgtEl>
                                          <p:spTgt spid="250883">
                                            <p:txEl>
                                              <p:pRg st="1" end="1"/>
                                            </p:txEl>
                                          </p:spTgt>
                                        </p:tgtEl>
                                      </p:cBhvr>
                                      <p:to x="100000" y="90000"/>
                                    </p:animScale>
                                    <p:animScale>
                                      <p:cBhvr>
                                        <p:cTn id="36" dur="166" decel="50000">
                                          <p:stCondLst>
                                            <p:cond delay="1668"/>
                                          </p:stCondLst>
                                        </p:cTn>
                                        <p:tgtEl>
                                          <p:spTgt spid="250883">
                                            <p:txEl>
                                              <p:pRg st="1" end="1"/>
                                            </p:txEl>
                                          </p:spTgt>
                                        </p:tgtEl>
                                      </p:cBhvr>
                                      <p:to x="100000" y="100000"/>
                                    </p:animScale>
                                    <p:animScale>
                                      <p:cBhvr>
                                        <p:cTn id="37" dur="26">
                                          <p:stCondLst>
                                            <p:cond delay="1808"/>
                                          </p:stCondLst>
                                        </p:cTn>
                                        <p:tgtEl>
                                          <p:spTgt spid="250883">
                                            <p:txEl>
                                              <p:pRg st="1" end="1"/>
                                            </p:txEl>
                                          </p:spTgt>
                                        </p:tgtEl>
                                      </p:cBhvr>
                                      <p:to x="100000" y="95000"/>
                                    </p:animScale>
                                    <p:animScale>
                                      <p:cBhvr>
                                        <p:cTn id="38" dur="166" decel="50000">
                                          <p:stCondLst>
                                            <p:cond delay="1834"/>
                                          </p:stCondLst>
                                        </p:cTn>
                                        <p:tgtEl>
                                          <p:spTgt spid="25088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931863" y="96838"/>
            <a:ext cx="7158037" cy="1050925"/>
          </a:xfrm>
        </p:spPr>
        <p:txBody>
          <a:bodyPr/>
          <a:lstStyle/>
          <a:p>
            <a:r>
              <a:rPr lang="vi-VN" smtClean="0">
                <a:solidFill>
                  <a:srgbClr val="FF0000"/>
                </a:solidFill>
                <a:effectLst>
                  <a:outerShdw blurRad="38100" dist="38100" dir="2700000" algn="tl">
                    <a:srgbClr val="C0C0C0"/>
                  </a:outerShdw>
                </a:effectLst>
              </a:rPr>
              <a:t>Phân đoạn kết hợp phân trang</a:t>
            </a:r>
            <a:endParaRPr lang="en-US" sz="4400">
              <a:solidFill>
                <a:srgbClr val="FF0000"/>
              </a:solidFill>
              <a:effectLst>
                <a:outerShdw blurRad="38100" dist="38100" dir="2700000" algn="tl">
                  <a:srgbClr val="C0C0C0"/>
                </a:outerShdw>
              </a:effectLst>
            </a:endParaRPr>
          </a:p>
        </p:txBody>
      </p:sp>
      <p:sp>
        <p:nvSpPr>
          <p:cNvPr id="250883" name="Rectangle 3"/>
          <p:cNvSpPr>
            <a:spLocks noGrp="1" noChangeArrowheads="1"/>
          </p:cNvSpPr>
          <p:nvPr>
            <p:ph idx="1"/>
          </p:nvPr>
        </p:nvSpPr>
        <p:spPr>
          <a:xfrm>
            <a:off x="312738" y="1228299"/>
            <a:ext cx="8564562" cy="5076967"/>
          </a:xfrm>
        </p:spPr>
        <p:txBody>
          <a:bodyPr>
            <a:normAutofit lnSpcReduction="10000"/>
          </a:bodyPr>
          <a:lstStyle/>
          <a:p>
            <a:pPr algn="just">
              <a:buClr>
                <a:srgbClr val="FF0000"/>
              </a:buClr>
              <a:buSzPct val="100000"/>
              <a:buFont typeface="Times New Roman" pitchFamily="18" charset="0"/>
              <a:buChar char="■"/>
            </a:pPr>
            <a:r>
              <a:rPr lang="vi-VN" b="1" smtClean="0">
                <a:solidFill>
                  <a:srgbClr val="FF0000"/>
                </a:solidFill>
                <a:effectLst>
                  <a:outerShdw blurRad="38100" dist="38100" dir="2700000" algn="tl">
                    <a:srgbClr val="C0C0C0"/>
                  </a:outerShdw>
                </a:effectLst>
              </a:rPr>
              <a:t>Ý tưởng:</a:t>
            </a:r>
          </a:p>
          <a:p>
            <a:pPr algn="just">
              <a:buSzPct val="150000"/>
              <a:buNone/>
            </a:pPr>
            <a:r>
              <a:rPr lang="en-US" smtClean="0">
                <a:effectLst>
                  <a:outerShdw blurRad="38100" dist="38100" dir="2700000" algn="tl">
                    <a:srgbClr val="C0C0C0"/>
                  </a:outerShdw>
                </a:effectLst>
              </a:rPr>
              <a:t>+ Chúng ta có thể kết hợp 2 phương pháp phân trang và phân đoạn để tận dụng ưu điểm của chúng. </a:t>
            </a:r>
          </a:p>
          <a:p>
            <a:pPr algn="just">
              <a:buSzPct val="150000"/>
              <a:buNone/>
            </a:pPr>
            <a:r>
              <a:rPr lang="en-US" smtClean="0">
                <a:effectLst>
                  <a:outerShdw blurRad="38100" dist="38100" dir="2700000" algn="tl">
                    <a:srgbClr val="C0C0C0"/>
                  </a:outerShdw>
                </a:effectLst>
              </a:rPr>
              <a:t> + </a:t>
            </a:r>
            <a:r>
              <a:rPr lang="vi-VN" smtClean="0">
                <a:effectLst>
                  <a:outerShdw blurRad="38100" dist="38100" dir="2700000" algn="tl">
                    <a:srgbClr val="C0C0C0"/>
                  </a:outerShdw>
                </a:effectLst>
              </a:rPr>
              <a:t>Không gian địa chỉ là một tập các phân đoạn, mỗi phân đoạn được chia thành nhiều</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trang. Khi một tiến trình được đưa vào hệ thống, hệ điều hành sẽ cấp phát cho tiến trình</a:t>
            </a:r>
            <a:r>
              <a:rPr lang="en-US" smtClean="0">
                <a:effectLst>
                  <a:outerShdw blurRad="38100" dist="38100" dir="2700000" algn="tl">
                    <a:srgbClr val="C0C0C0"/>
                  </a:outerShdw>
                </a:effectLst>
              </a:rPr>
              <a:t> không gian nhớ</a:t>
            </a:r>
            <a:r>
              <a:rPr lang="vi-VN" smtClean="0">
                <a:effectLst>
                  <a:outerShdw blurRad="38100" dist="38100" dir="2700000" algn="tl">
                    <a:srgbClr val="C0C0C0"/>
                  </a:outerShdw>
                </a:effectLst>
              </a:rPr>
              <a:t> cần thiết để chứa đủ các phân đoạn của tiến trình</a:t>
            </a:r>
            <a:r>
              <a:rPr lang="fr-FR" smtClean="0">
                <a:effectLst>
                  <a:outerShdw blurRad="38100" dist="38100" dir="2700000" algn="tl">
                    <a:srgbClr val="C0C0C0"/>
                  </a:outerShdw>
                </a:effectLst>
              </a:rPr>
              <a:t> </a:t>
            </a:r>
            <a:r>
              <a:rPr lang="fr-FR">
                <a:effectLst>
                  <a:outerShdw blurRad="38100" dist="38100" dir="2700000" algn="tl">
                    <a:srgbClr val="C0C0C0"/>
                  </a:outerShdw>
                </a:effectLst>
              </a:rPr>
              <a:t>	</a:t>
            </a:r>
            <a:endParaRPr lang="en-US">
              <a:effectLst>
                <a:outerShdw blurRad="38100" dist="38100" dir="2700000" algn="tl">
                  <a:srgbClr val="C0C0C0"/>
                </a:outerShdw>
              </a:effectLst>
            </a:endParaRPr>
          </a:p>
        </p:txBody>
      </p:sp>
      <p:sp>
        <p:nvSpPr>
          <p:cNvPr id="5" name="Date Placeholder 4"/>
          <p:cNvSpPr>
            <a:spLocks noGrp="1"/>
          </p:cNvSpPr>
          <p:nvPr>
            <p:ph type="dt" sz="half" idx="10"/>
          </p:nvPr>
        </p:nvSpPr>
        <p:spPr/>
        <p:txBody>
          <a:bodyPr/>
          <a:lstStyle/>
          <a:p>
            <a:fld id="{E4122AEA-B8AD-4B6D-843E-83514BC2B2DE}"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64</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down)">
                                      <p:cBhvr>
                                        <p:cTn id="7" dur="580">
                                          <p:stCondLst>
                                            <p:cond delay="0"/>
                                          </p:stCondLst>
                                        </p:cTn>
                                        <p:tgtEl>
                                          <p:spTgt spid="250883">
                                            <p:txEl>
                                              <p:pRg st="0" end="0"/>
                                            </p:txEl>
                                          </p:spTgt>
                                        </p:tgtEl>
                                      </p:cBhvr>
                                    </p:animEffect>
                                    <p:anim calcmode="lin" valueType="num">
                                      <p:cBhvr>
                                        <p:cTn id="8" dur="1822" tmFilter="0,0; 0.14,0.36; 0.43,0.73; 0.71,0.91; 1.0,1.0">
                                          <p:stCondLst>
                                            <p:cond delay="0"/>
                                          </p:stCondLst>
                                        </p:cTn>
                                        <p:tgtEl>
                                          <p:spTgt spid="25088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088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088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088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088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0883">
                                            <p:txEl>
                                              <p:pRg st="0" end="0"/>
                                            </p:txEl>
                                          </p:spTgt>
                                        </p:tgtEl>
                                      </p:cBhvr>
                                      <p:to x="100000" y="60000"/>
                                    </p:animScale>
                                    <p:animScale>
                                      <p:cBhvr>
                                        <p:cTn id="14" dur="166" decel="50000">
                                          <p:stCondLst>
                                            <p:cond delay="676"/>
                                          </p:stCondLst>
                                        </p:cTn>
                                        <p:tgtEl>
                                          <p:spTgt spid="250883">
                                            <p:txEl>
                                              <p:pRg st="0" end="0"/>
                                            </p:txEl>
                                          </p:spTgt>
                                        </p:tgtEl>
                                      </p:cBhvr>
                                      <p:to x="100000" y="100000"/>
                                    </p:animScale>
                                    <p:animScale>
                                      <p:cBhvr>
                                        <p:cTn id="15" dur="26">
                                          <p:stCondLst>
                                            <p:cond delay="1312"/>
                                          </p:stCondLst>
                                        </p:cTn>
                                        <p:tgtEl>
                                          <p:spTgt spid="250883">
                                            <p:txEl>
                                              <p:pRg st="0" end="0"/>
                                            </p:txEl>
                                          </p:spTgt>
                                        </p:tgtEl>
                                      </p:cBhvr>
                                      <p:to x="100000" y="80000"/>
                                    </p:animScale>
                                    <p:animScale>
                                      <p:cBhvr>
                                        <p:cTn id="16" dur="166" decel="50000">
                                          <p:stCondLst>
                                            <p:cond delay="1338"/>
                                          </p:stCondLst>
                                        </p:cTn>
                                        <p:tgtEl>
                                          <p:spTgt spid="250883">
                                            <p:txEl>
                                              <p:pRg st="0" end="0"/>
                                            </p:txEl>
                                          </p:spTgt>
                                        </p:tgtEl>
                                      </p:cBhvr>
                                      <p:to x="100000" y="100000"/>
                                    </p:animScale>
                                    <p:animScale>
                                      <p:cBhvr>
                                        <p:cTn id="17" dur="26">
                                          <p:stCondLst>
                                            <p:cond delay="1642"/>
                                          </p:stCondLst>
                                        </p:cTn>
                                        <p:tgtEl>
                                          <p:spTgt spid="250883">
                                            <p:txEl>
                                              <p:pRg st="0" end="0"/>
                                            </p:txEl>
                                          </p:spTgt>
                                        </p:tgtEl>
                                      </p:cBhvr>
                                      <p:to x="100000" y="90000"/>
                                    </p:animScale>
                                    <p:animScale>
                                      <p:cBhvr>
                                        <p:cTn id="18" dur="166" decel="50000">
                                          <p:stCondLst>
                                            <p:cond delay="1668"/>
                                          </p:stCondLst>
                                        </p:cTn>
                                        <p:tgtEl>
                                          <p:spTgt spid="250883">
                                            <p:txEl>
                                              <p:pRg st="0" end="0"/>
                                            </p:txEl>
                                          </p:spTgt>
                                        </p:tgtEl>
                                      </p:cBhvr>
                                      <p:to x="100000" y="100000"/>
                                    </p:animScale>
                                    <p:animScale>
                                      <p:cBhvr>
                                        <p:cTn id="19" dur="26">
                                          <p:stCondLst>
                                            <p:cond delay="1808"/>
                                          </p:stCondLst>
                                        </p:cTn>
                                        <p:tgtEl>
                                          <p:spTgt spid="250883">
                                            <p:txEl>
                                              <p:pRg st="0" end="0"/>
                                            </p:txEl>
                                          </p:spTgt>
                                        </p:tgtEl>
                                      </p:cBhvr>
                                      <p:to x="100000" y="95000"/>
                                    </p:animScale>
                                    <p:animScale>
                                      <p:cBhvr>
                                        <p:cTn id="20" dur="166" decel="50000">
                                          <p:stCondLst>
                                            <p:cond delay="1834"/>
                                          </p:stCondLst>
                                        </p:cTn>
                                        <p:tgtEl>
                                          <p:spTgt spid="25088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0883">
                                            <p:txEl>
                                              <p:pRg st="1" end="1"/>
                                            </p:txEl>
                                          </p:spTgt>
                                        </p:tgtEl>
                                        <p:attrNameLst>
                                          <p:attrName>style.visibility</p:attrName>
                                        </p:attrNameLst>
                                      </p:cBhvr>
                                      <p:to>
                                        <p:strVal val="visible"/>
                                      </p:to>
                                    </p:set>
                                    <p:animEffect transition="in" filter="wipe(down)">
                                      <p:cBhvr>
                                        <p:cTn id="25" dur="580">
                                          <p:stCondLst>
                                            <p:cond delay="0"/>
                                          </p:stCondLst>
                                        </p:cTn>
                                        <p:tgtEl>
                                          <p:spTgt spid="250883">
                                            <p:txEl>
                                              <p:pRg st="1" end="1"/>
                                            </p:txEl>
                                          </p:spTgt>
                                        </p:tgtEl>
                                      </p:cBhvr>
                                    </p:animEffect>
                                    <p:anim calcmode="lin" valueType="num">
                                      <p:cBhvr>
                                        <p:cTn id="26" dur="1822" tmFilter="0,0; 0.14,0.36; 0.43,0.73; 0.71,0.91; 1.0,1.0">
                                          <p:stCondLst>
                                            <p:cond delay="0"/>
                                          </p:stCondLst>
                                        </p:cTn>
                                        <p:tgtEl>
                                          <p:spTgt spid="25088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088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088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088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088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0883">
                                            <p:txEl>
                                              <p:pRg st="1" end="1"/>
                                            </p:txEl>
                                          </p:spTgt>
                                        </p:tgtEl>
                                      </p:cBhvr>
                                      <p:to x="100000" y="60000"/>
                                    </p:animScale>
                                    <p:animScale>
                                      <p:cBhvr>
                                        <p:cTn id="32" dur="166" decel="50000">
                                          <p:stCondLst>
                                            <p:cond delay="676"/>
                                          </p:stCondLst>
                                        </p:cTn>
                                        <p:tgtEl>
                                          <p:spTgt spid="250883">
                                            <p:txEl>
                                              <p:pRg st="1" end="1"/>
                                            </p:txEl>
                                          </p:spTgt>
                                        </p:tgtEl>
                                      </p:cBhvr>
                                      <p:to x="100000" y="100000"/>
                                    </p:animScale>
                                    <p:animScale>
                                      <p:cBhvr>
                                        <p:cTn id="33" dur="26">
                                          <p:stCondLst>
                                            <p:cond delay="1312"/>
                                          </p:stCondLst>
                                        </p:cTn>
                                        <p:tgtEl>
                                          <p:spTgt spid="250883">
                                            <p:txEl>
                                              <p:pRg st="1" end="1"/>
                                            </p:txEl>
                                          </p:spTgt>
                                        </p:tgtEl>
                                      </p:cBhvr>
                                      <p:to x="100000" y="80000"/>
                                    </p:animScale>
                                    <p:animScale>
                                      <p:cBhvr>
                                        <p:cTn id="34" dur="166" decel="50000">
                                          <p:stCondLst>
                                            <p:cond delay="1338"/>
                                          </p:stCondLst>
                                        </p:cTn>
                                        <p:tgtEl>
                                          <p:spTgt spid="250883">
                                            <p:txEl>
                                              <p:pRg st="1" end="1"/>
                                            </p:txEl>
                                          </p:spTgt>
                                        </p:tgtEl>
                                      </p:cBhvr>
                                      <p:to x="100000" y="100000"/>
                                    </p:animScale>
                                    <p:animScale>
                                      <p:cBhvr>
                                        <p:cTn id="35" dur="26">
                                          <p:stCondLst>
                                            <p:cond delay="1642"/>
                                          </p:stCondLst>
                                        </p:cTn>
                                        <p:tgtEl>
                                          <p:spTgt spid="250883">
                                            <p:txEl>
                                              <p:pRg st="1" end="1"/>
                                            </p:txEl>
                                          </p:spTgt>
                                        </p:tgtEl>
                                      </p:cBhvr>
                                      <p:to x="100000" y="90000"/>
                                    </p:animScale>
                                    <p:animScale>
                                      <p:cBhvr>
                                        <p:cTn id="36" dur="166" decel="50000">
                                          <p:stCondLst>
                                            <p:cond delay="1668"/>
                                          </p:stCondLst>
                                        </p:cTn>
                                        <p:tgtEl>
                                          <p:spTgt spid="250883">
                                            <p:txEl>
                                              <p:pRg st="1" end="1"/>
                                            </p:txEl>
                                          </p:spTgt>
                                        </p:tgtEl>
                                      </p:cBhvr>
                                      <p:to x="100000" y="100000"/>
                                    </p:animScale>
                                    <p:animScale>
                                      <p:cBhvr>
                                        <p:cTn id="37" dur="26">
                                          <p:stCondLst>
                                            <p:cond delay="1808"/>
                                          </p:stCondLst>
                                        </p:cTn>
                                        <p:tgtEl>
                                          <p:spTgt spid="250883">
                                            <p:txEl>
                                              <p:pRg st="1" end="1"/>
                                            </p:txEl>
                                          </p:spTgt>
                                        </p:tgtEl>
                                      </p:cBhvr>
                                      <p:to x="100000" y="95000"/>
                                    </p:animScale>
                                    <p:animScale>
                                      <p:cBhvr>
                                        <p:cTn id="38" dur="166" decel="50000">
                                          <p:stCondLst>
                                            <p:cond delay="1834"/>
                                          </p:stCondLst>
                                        </p:cTn>
                                        <p:tgtEl>
                                          <p:spTgt spid="25088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50883">
                                            <p:txEl>
                                              <p:pRg st="2" end="2"/>
                                            </p:txEl>
                                          </p:spTgt>
                                        </p:tgtEl>
                                        <p:attrNameLst>
                                          <p:attrName>style.visibility</p:attrName>
                                        </p:attrNameLst>
                                      </p:cBhvr>
                                      <p:to>
                                        <p:strVal val="visible"/>
                                      </p:to>
                                    </p:set>
                                    <p:animEffect transition="in" filter="wipe(down)">
                                      <p:cBhvr>
                                        <p:cTn id="43" dur="580">
                                          <p:stCondLst>
                                            <p:cond delay="0"/>
                                          </p:stCondLst>
                                        </p:cTn>
                                        <p:tgtEl>
                                          <p:spTgt spid="250883">
                                            <p:txEl>
                                              <p:pRg st="2" end="2"/>
                                            </p:txEl>
                                          </p:spTgt>
                                        </p:tgtEl>
                                      </p:cBhvr>
                                    </p:animEffect>
                                    <p:anim calcmode="lin" valueType="num">
                                      <p:cBhvr>
                                        <p:cTn id="44" dur="1822" tmFilter="0,0; 0.14,0.36; 0.43,0.73; 0.71,0.91; 1.0,1.0">
                                          <p:stCondLst>
                                            <p:cond delay="0"/>
                                          </p:stCondLst>
                                        </p:cTn>
                                        <p:tgtEl>
                                          <p:spTgt spid="25088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5088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5088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5088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5088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50883">
                                            <p:txEl>
                                              <p:pRg st="2" end="2"/>
                                            </p:txEl>
                                          </p:spTgt>
                                        </p:tgtEl>
                                      </p:cBhvr>
                                      <p:to x="100000" y="60000"/>
                                    </p:animScale>
                                    <p:animScale>
                                      <p:cBhvr>
                                        <p:cTn id="50" dur="166" decel="50000">
                                          <p:stCondLst>
                                            <p:cond delay="676"/>
                                          </p:stCondLst>
                                        </p:cTn>
                                        <p:tgtEl>
                                          <p:spTgt spid="250883">
                                            <p:txEl>
                                              <p:pRg st="2" end="2"/>
                                            </p:txEl>
                                          </p:spTgt>
                                        </p:tgtEl>
                                      </p:cBhvr>
                                      <p:to x="100000" y="100000"/>
                                    </p:animScale>
                                    <p:animScale>
                                      <p:cBhvr>
                                        <p:cTn id="51" dur="26">
                                          <p:stCondLst>
                                            <p:cond delay="1312"/>
                                          </p:stCondLst>
                                        </p:cTn>
                                        <p:tgtEl>
                                          <p:spTgt spid="250883">
                                            <p:txEl>
                                              <p:pRg st="2" end="2"/>
                                            </p:txEl>
                                          </p:spTgt>
                                        </p:tgtEl>
                                      </p:cBhvr>
                                      <p:to x="100000" y="80000"/>
                                    </p:animScale>
                                    <p:animScale>
                                      <p:cBhvr>
                                        <p:cTn id="52" dur="166" decel="50000">
                                          <p:stCondLst>
                                            <p:cond delay="1338"/>
                                          </p:stCondLst>
                                        </p:cTn>
                                        <p:tgtEl>
                                          <p:spTgt spid="250883">
                                            <p:txEl>
                                              <p:pRg st="2" end="2"/>
                                            </p:txEl>
                                          </p:spTgt>
                                        </p:tgtEl>
                                      </p:cBhvr>
                                      <p:to x="100000" y="100000"/>
                                    </p:animScale>
                                    <p:animScale>
                                      <p:cBhvr>
                                        <p:cTn id="53" dur="26">
                                          <p:stCondLst>
                                            <p:cond delay="1642"/>
                                          </p:stCondLst>
                                        </p:cTn>
                                        <p:tgtEl>
                                          <p:spTgt spid="250883">
                                            <p:txEl>
                                              <p:pRg st="2" end="2"/>
                                            </p:txEl>
                                          </p:spTgt>
                                        </p:tgtEl>
                                      </p:cBhvr>
                                      <p:to x="100000" y="90000"/>
                                    </p:animScale>
                                    <p:animScale>
                                      <p:cBhvr>
                                        <p:cTn id="54" dur="166" decel="50000">
                                          <p:stCondLst>
                                            <p:cond delay="1668"/>
                                          </p:stCondLst>
                                        </p:cTn>
                                        <p:tgtEl>
                                          <p:spTgt spid="250883">
                                            <p:txEl>
                                              <p:pRg st="2" end="2"/>
                                            </p:txEl>
                                          </p:spTgt>
                                        </p:tgtEl>
                                      </p:cBhvr>
                                      <p:to x="100000" y="100000"/>
                                    </p:animScale>
                                    <p:animScale>
                                      <p:cBhvr>
                                        <p:cTn id="55" dur="26">
                                          <p:stCondLst>
                                            <p:cond delay="1808"/>
                                          </p:stCondLst>
                                        </p:cTn>
                                        <p:tgtEl>
                                          <p:spTgt spid="250883">
                                            <p:txEl>
                                              <p:pRg st="2" end="2"/>
                                            </p:txEl>
                                          </p:spTgt>
                                        </p:tgtEl>
                                      </p:cBhvr>
                                      <p:to x="100000" y="95000"/>
                                    </p:animScale>
                                    <p:animScale>
                                      <p:cBhvr>
                                        <p:cTn id="56" dur="166" decel="50000">
                                          <p:stCondLst>
                                            <p:cond delay="1834"/>
                                          </p:stCondLst>
                                        </p:cTn>
                                        <p:tgtEl>
                                          <p:spTgt spid="25088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931863" y="96838"/>
            <a:ext cx="7158037" cy="1050925"/>
          </a:xfrm>
        </p:spPr>
        <p:txBody>
          <a:bodyPr/>
          <a:lstStyle/>
          <a:p>
            <a:r>
              <a:rPr lang="vi-VN" smtClean="0">
                <a:solidFill>
                  <a:srgbClr val="FF0000"/>
                </a:solidFill>
                <a:effectLst>
                  <a:outerShdw blurRad="38100" dist="38100" dir="2700000" algn="tl">
                    <a:srgbClr val="C0C0C0"/>
                  </a:outerShdw>
                </a:effectLst>
              </a:rPr>
              <a:t>Phân đoạn kết hợp phân trang</a:t>
            </a:r>
            <a:endParaRPr lang="en-US" sz="4400">
              <a:solidFill>
                <a:srgbClr val="FF0000"/>
              </a:solidFill>
              <a:effectLst>
                <a:outerShdw blurRad="38100" dist="38100" dir="2700000" algn="tl">
                  <a:srgbClr val="C0C0C0"/>
                </a:outerShdw>
              </a:effectLst>
            </a:endParaRPr>
          </a:p>
        </p:txBody>
      </p:sp>
      <p:sp>
        <p:nvSpPr>
          <p:cNvPr id="250883" name="Rectangle 3"/>
          <p:cNvSpPr>
            <a:spLocks noGrp="1" noChangeArrowheads="1"/>
          </p:cNvSpPr>
          <p:nvPr>
            <p:ph idx="1"/>
          </p:nvPr>
        </p:nvSpPr>
        <p:spPr>
          <a:xfrm>
            <a:off x="312738" y="1487488"/>
            <a:ext cx="8564562" cy="4667652"/>
          </a:xfrm>
        </p:spPr>
        <p:txBody>
          <a:bodyPr/>
          <a:lstStyle/>
          <a:p>
            <a:pPr algn="just">
              <a:buClr>
                <a:srgbClr val="FF0000"/>
              </a:buClr>
              <a:buSzPct val="100000"/>
              <a:buFont typeface="Times New Roman" pitchFamily="18" charset="0"/>
              <a:buChar char="■"/>
            </a:pPr>
            <a:r>
              <a:rPr lang="vi-VN" b="1" smtClean="0">
                <a:solidFill>
                  <a:srgbClr val="FF0000"/>
                </a:solidFill>
                <a:effectLst>
                  <a:outerShdw blurRad="38100" dist="38100" dir="2700000" algn="tl">
                    <a:srgbClr val="C0C0C0"/>
                  </a:outerShdw>
                </a:effectLst>
              </a:rPr>
              <a:t>Chuyển đổi địa chỉ:</a:t>
            </a:r>
          </a:p>
          <a:p>
            <a:pPr algn="just">
              <a:buSzPct val="150000"/>
              <a:buNone/>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Mỗi địa chỉ logic là một bộ ba: &lt;s,</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p,</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d&gt;</a:t>
            </a:r>
            <a:r>
              <a:rPr lang="en-US" smtClean="0">
                <a:effectLst>
                  <a:outerShdw blurRad="38100" dist="38100" dir="2700000" algn="tl">
                    <a:srgbClr val="C0C0C0"/>
                  </a:outerShdw>
                </a:effectLst>
              </a:rPr>
              <a:t>:</a:t>
            </a:r>
            <a:endParaRPr lang="vi-VN" smtClean="0">
              <a:effectLst>
                <a:outerShdw blurRad="38100" dist="38100" dir="2700000" algn="tl">
                  <a:srgbClr val="C0C0C0"/>
                </a:outerShdw>
              </a:effectLst>
            </a:endParaRPr>
          </a:p>
          <a:p>
            <a:pPr algn="just">
              <a:buSzPct val="150000"/>
              <a:buNone/>
            </a:pPr>
            <a:r>
              <a:rPr lang="en-US" smtClean="0">
                <a:effectLst>
                  <a:outerShdw blurRad="38100" dist="38100" dir="2700000" algn="tl">
                    <a:srgbClr val="C0C0C0"/>
                  </a:outerShdw>
                </a:effectLst>
              </a:rPr>
              <a:t>- S</a:t>
            </a:r>
            <a:r>
              <a:rPr lang="vi-VN" smtClean="0">
                <a:effectLst>
                  <a:outerShdw blurRad="38100" dist="38100" dir="2700000" algn="tl">
                    <a:srgbClr val="C0C0C0"/>
                  </a:outerShdw>
                </a:effectLst>
              </a:rPr>
              <a:t>ố hiệu phân đoạn (s): sử dụng như chỉ mục đến phần tử tương ứng trong bảng phân</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đoạn.</a:t>
            </a:r>
          </a:p>
          <a:p>
            <a:pPr algn="just">
              <a:buSzPct val="150000"/>
              <a:buNone/>
            </a:pPr>
            <a:r>
              <a:rPr lang="en-US" smtClean="0">
                <a:effectLst>
                  <a:outerShdw blurRad="38100" dist="38100" dir="2700000" algn="tl">
                    <a:srgbClr val="C0C0C0"/>
                  </a:outerShdw>
                </a:effectLst>
              </a:rPr>
              <a:t>- S</a:t>
            </a:r>
            <a:r>
              <a:rPr lang="vi-VN" smtClean="0">
                <a:effectLst>
                  <a:outerShdw blurRad="38100" dist="38100" dir="2700000" algn="tl">
                    <a:srgbClr val="C0C0C0"/>
                  </a:outerShdw>
                </a:effectLst>
              </a:rPr>
              <a:t>ố hiệu trang (p): sử dụng như chỉ mục đến phần tử tương ứng trong bảng trang của</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phân đoạn.</a:t>
            </a:r>
          </a:p>
          <a:p>
            <a:pPr algn="just">
              <a:buSzPct val="150000"/>
              <a:buNone/>
            </a:pPr>
            <a:r>
              <a:rPr lang="en-US" smtClean="0">
                <a:effectLst>
                  <a:outerShdw blurRad="38100" dist="38100" dir="2700000" algn="tl">
                    <a:srgbClr val="C0C0C0"/>
                  </a:outerShdw>
                </a:effectLst>
              </a:rPr>
              <a:t>- Đ</a:t>
            </a:r>
            <a:r>
              <a:rPr lang="vi-VN" smtClean="0">
                <a:effectLst>
                  <a:outerShdw blurRad="38100" dist="38100" dir="2700000" algn="tl">
                    <a:srgbClr val="C0C0C0"/>
                  </a:outerShdw>
                </a:effectLst>
              </a:rPr>
              <a:t>ịa chỉ tương đối trong trang (d): kết hợp với địa chỉ bắt đầu của trang để tạo ra địa chỉ</a:t>
            </a: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vật lý</a:t>
            </a:r>
            <a:r>
              <a:rPr lang="en-US" smtClean="0">
                <a:effectLst>
                  <a:outerShdw blurRad="38100" dist="38100" dir="2700000" algn="tl">
                    <a:srgbClr val="C0C0C0"/>
                  </a:outerShdw>
                </a:effectLst>
              </a:rPr>
              <a:t>.</a:t>
            </a:r>
            <a:endParaRPr lang="en-US">
              <a:effectLst>
                <a:outerShdw blurRad="38100" dist="38100" dir="2700000" algn="tl">
                  <a:srgbClr val="C0C0C0"/>
                </a:outerShdw>
              </a:effectLst>
            </a:endParaRPr>
          </a:p>
        </p:txBody>
      </p:sp>
      <p:sp>
        <p:nvSpPr>
          <p:cNvPr id="5" name="Date Placeholder 4"/>
          <p:cNvSpPr>
            <a:spLocks noGrp="1"/>
          </p:cNvSpPr>
          <p:nvPr>
            <p:ph type="dt" sz="half" idx="10"/>
          </p:nvPr>
        </p:nvSpPr>
        <p:spPr/>
        <p:txBody>
          <a:bodyPr/>
          <a:lstStyle/>
          <a:p>
            <a:fld id="{E4122AEA-B8AD-4B6D-843E-83514BC2B2DE}"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65</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down)">
                                      <p:cBhvr>
                                        <p:cTn id="7" dur="580">
                                          <p:stCondLst>
                                            <p:cond delay="0"/>
                                          </p:stCondLst>
                                        </p:cTn>
                                        <p:tgtEl>
                                          <p:spTgt spid="250883">
                                            <p:txEl>
                                              <p:pRg st="0" end="0"/>
                                            </p:txEl>
                                          </p:spTgt>
                                        </p:tgtEl>
                                      </p:cBhvr>
                                    </p:animEffect>
                                    <p:anim calcmode="lin" valueType="num">
                                      <p:cBhvr>
                                        <p:cTn id="8" dur="1822" tmFilter="0,0; 0.14,0.36; 0.43,0.73; 0.71,0.91; 1.0,1.0">
                                          <p:stCondLst>
                                            <p:cond delay="0"/>
                                          </p:stCondLst>
                                        </p:cTn>
                                        <p:tgtEl>
                                          <p:spTgt spid="25088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088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088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088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088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0883">
                                            <p:txEl>
                                              <p:pRg st="0" end="0"/>
                                            </p:txEl>
                                          </p:spTgt>
                                        </p:tgtEl>
                                      </p:cBhvr>
                                      <p:to x="100000" y="60000"/>
                                    </p:animScale>
                                    <p:animScale>
                                      <p:cBhvr>
                                        <p:cTn id="14" dur="166" decel="50000">
                                          <p:stCondLst>
                                            <p:cond delay="676"/>
                                          </p:stCondLst>
                                        </p:cTn>
                                        <p:tgtEl>
                                          <p:spTgt spid="250883">
                                            <p:txEl>
                                              <p:pRg st="0" end="0"/>
                                            </p:txEl>
                                          </p:spTgt>
                                        </p:tgtEl>
                                      </p:cBhvr>
                                      <p:to x="100000" y="100000"/>
                                    </p:animScale>
                                    <p:animScale>
                                      <p:cBhvr>
                                        <p:cTn id="15" dur="26">
                                          <p:stCondLst>
                                            <p:cond delay="1312"/>
                                          </p:stCondLst>
                                        </p:cTn>
                                        <p:tgtEl>
                                          <p:spTgt spid="250883">
                                            <p:txEl>
                                              <p:pRg st="0" end="0"/>
                                            </p:txEl>
                                          </p:spTgt>
                                        </p:tgtEl>
                                      </p:cBhvr>
                                      <p:to x="100000" y="80000"/>
                                    </p:animScale>
                                    <p:animScale>
                                      <p:cBhvr>
                                        <p:cTn id="16" dur="166" decel="50000">
                                          <p:stCondLst>
                                            <p:cond delay="1338"/>
                                          </p:stCondLst>
                                        </p:cTn>
                                        <p:tgtEl>
                                          <p:spTgt spid="250883">
                                            <p:txEl>
                                              <p:pRg st="0" end="0"/>
                                            </p:txEl>
                                          </p:spTgt>
                                        </p:tgtEl>
                                      </p:cBhvr>
                                      <p:to x="100000" y="100000"/>
                                    </p:animScale>
                                    <p:animScale>
                                      <p:cBhvr>
                                        <p:cTn id="17" dur="26">
                                          <p:stCondLst>
                                            <p:cond delay="1642"/>
                                          </p:stCondLst>
                                        </p:cTn>
                                        <p:tgtEl>
                                          <p:spTgt spid="250883">
                                            <p:txEl>
                                              <p:pRg st="0" end="0"/>
                                            </p:txEl>
                                          </p:spTgt>
                                        </p:tgtEl>
                                      </p:cBhvr>
                                      <p:to x="100000" y="90000"/>
                                    </p:animScale>
                                    <p:animScale>
                                      <p:cBhvr>
                                        <p:cTn id="18" dur="166" decel="50000">
                                          <p:stCondLst>
                                            <p:cond delay="1668"/>
                                          </p:stCondLst>
                                        </p:cTn>
                                        <p:tgtEl>
                                          <p:spTgt spid="250883">
                                            <p:txEl>
                                              <p:pRg st="0" end="0"/>
                                            </p:txEl>
                                          </p:spTgt>
                                        </p:tgtEl>
                                      </p:cBhvr>
                                      <p:to x="100000" y="100000"/>
                                    </p:animScale>
                                    <p:animScale>
                                      <p:cBhvr>
                                        <p:cTn id="19" dur="26">
                                          <p:stCondLst>
                                            <p:cond delay="1808"/>
                                          </p:stCondLst>
                                        </p:cTn>
                                        <p:tgtEl>
                                          <p:spTgt spid="250883">
                                            <p:txEl>
                                              <p:pRg st="0" end="0"/>
                                            </p:txEl>
                                          </p:spTgt>
                                        </p:tgtEl>
                                      </p:cBhvr>
                                      <p:to x="100000" y="95000"/>
                                    </p:animScale>
                                    <p:animScale>
                                      <p:cBhvr>
                                        <p:cTn id="20" dur="166" decel="50000">
                                          <p:stCondLst>
                                            <p:cond delay="1834"/>
                                          </p:stCondLst>
                                        </p:cTn>
                                        <p:tgtEl>
                                          <p:spTgt spid="25088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0883">
                                            <p:txEl>
                                              <p:pRg st="1" end="1"/>
                                            </p:txEl>
                                          </p:spTgt>
                                        </p:tgtEl>
                                        <p:attrNameLst>
                                          <p:attrName>style.visibility</p:attrName>
                                        </p:attrNameLst>
                                      </p:cBhvr>
                                      <p:to>
                                        <p:strVal val="visible"/>
                                      </p:to>
                                    </p:set>
                                    <p:animEffect transition="in" filter="wipe(down)">
                                      <p:cBhvr>
                                        <p:cTn id="25" dur="580">
                                          <p:stCondLst>
                                            <p:cond delay="0"/>
                                          </p:stCondLst>
                                        </p:cTn>
                                        <p:tgtEl>
                                          <p:spTgt spid="250883">
                                            <p:txEl>
                                              <p:pRg st="1" end="1"/>
                                            </p:txEl>
                                          </p:spTgt>
                                        </p:tgtEl>
                                      </p:cBhvr>
                                    </p:animEffect>
                                    <p:anim calcmode="lin" valueType="num">
                                      <p:cBhvr>
                                        <p:cTn id="26" dur="1822" tmFilter="0,0; 0.14,0.36; 0.43,0.73; 0.71,0.91; 1.0,1.0">
                                          <p:stCondLst>
                                            <p:cond delay="0"/>
                                          </p:stCondLst>
                                        </p:cTn>
                                        <p:tgtEl>
                                          <p:spTgt spid="25088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088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088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088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088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0883">
                                            <p:txEl>
                                              <p:pRg st="1" end="1"/>
                                            </p:txEl>
                                          </p:spTgt>
                                        </p:tgtEl>
                                      </p:cBhvr>
                                      <p:to x="100000" y="60000"/>
                                    </p:animScale>
                                    <p:animScale>
                                      <p:cBhvr>
                                        <p:cTn id="32" dur="166" decel="50000">
                                          <p:stCondLst>
                                            <p:cond delay="676"/>
                                          </p:stCondLst>
                                        </p:cTn>
                                        <p:tgtEl>
                                          <p:spTgt spid="250883">
                                            <p:txEl>
                                              <p:pRg st="1" end="1"/>
                                            </p:txEl>
                                          </p:spTgt>
                                        </p:tgtEl>
                                      </p:cBhvr>
                                      <p:to x="100000" y="100000"/>
                                    </p:animScale>
                                    <p:animScale>
                                      <p:cBhvr>
                                        <p:cTn id="33" dur="26">
                                          <p:stCondLst>
                                            <p:cond delay="1312"/>
                                          </p:stCondLst>
                                        </p:cTn>
                                        <p:tgtEl>
                                          <p:spTgt spid="250883">
                                            <p:txEl>
                                              <p:pRg st="1" end="1"/>
                                            </p:txEl>
                                          </p:spTgt>
                                        </p:tgtEl>
                                      </p:cBhvr>
                                      <p:to x="100000" y="80000"/>
                                    </p:animScale>
                                    <p:animScale>
                                      <p:cBhvr>
                                        <p:cTn id="34" dur="166" decel="50000">
                                          <p:stCondLst>
                                            <p:cond delay="1338"/>
                                          </p:stCondLst>
                                        </p:cTn>
                                        <p:tgtEl>
                                          <p:spTgt spid="250883">
                                            <p:txEl>
                                              <p:pRg st="1" end="1"/>
                                            </p:txEl>
                                          </p:spTgt>
                                        </p:tgtEl>
                                      </p:cBhvr>
                                      <p:to x="100000" y="100000"/>
                                    </p:animScale>
                                    <p:animScale>
                                      <p:cBhvr>
                                        <p:cTn id="35" dur="26">
                                          <p:stCondLst>
                                            <p:cond delay="1642"/>
                                          </p:stCondLst>
                                        </p:cTn>
                                        <p:tgtEl>
                                          <p:spTgt spid="250883">
                                            <p:txEl>
                                              <p:pRg st="1" end="1"/>
                                            </p:txEl>
                                          </p:spTgt>
                                        </p:tgtEl>
                                      </p:cBhvr>
                                      <p:to x="100000" y="90000"/>
                                    </p:animScale>
                                    <p:animScale>
                                      <p:cBhvr>
                                        <p:cTn id="36" dur="166" decel="50000">
                                          <p:stCondLst>
                                            <p:cond delay="1668"/>
                                          </p:stCondLst>
                                        </p:cTn>
                                        <p:tgtEl>
                                          <p:spTgt spid="250883">
                                            <p:txEl>
                                              <p:pRg st="1" end="1"/>
                                            </p:txEl>
                                          </p:spTgt>
                                        </p:tgtEl>
                                      </p:cBhvr>
                                      <p:to x="100000" y="100000"/>
                                    </p:animScale>
                                    <p:animScale>
                                      <p:cBhvr>
                                        <p:cTn id="37" dur="26">
                                          <p:stCondLst>
                                            <p:cond delay="1808"/>
                                          </p:stCondLst>
                                        </p:cTn>
                                        <p:tgtEl>
                                          <p:spTgt spid="250883">
                                            <p:txEl>
                                              <p:pRg st="1" end="1"/>
                                            </p:txEl>
                                          </p:spTgt>
                                        </p:tgtEl>
                                      </p:cBhvr>
                                      <p:to x="100000" y="95000"/>
                                    </p:animScale>
                                    <p:animScale>
                                      <p:cBhvr>
                                        <p:cTn id="38" dur="166" decel="50000">
                                          <p:stCondLst>
                                            <p:cond delay="1834"/>
                                          </p:stCondLst>
                                        </p:cTn>
                                        <p:tgtEl>
                                          <p:spTgt spid="25088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50883">
                                            <p:txEl>
                                              <p:pRg st="2" end="2"/>
                                            </p:txEl>
                                          </p:spTgt>
                                        </p:tgtEl>
                                        <p:attrNameLst>
                                          <p:attrName>style.visibility</p:attrName>
                                        </p:attrNameLst>
                                      </p:cBhvr>
                                      <p:to>
                                        <p:strVal val="visible"/>
                                      </p:to>
                                    </p:set>
                                    <p:animEffect transition="in" filter="wipe(down)">
                                      <p:cBhvr>
                                        <p:cTn id="43" dur="580">
                                          <p:stCondLst>
                                            <p:cond delay="0"/>
                                          </p:stCondLst>
                                        </p:cTn>
                                        <p:tgtEl>
                                          <p:spTgt spid="250883">
                                            <p:txEl>
                                              <p:pRg st="2" end="2"/>
                                            </p:txEl>
                                          </p:spTgt>
                                        </p:tgtEl>
                                      </p:cBhvr>
                                    </p:animEffect>
                                    <p:anim calcmode="lin" valueType="num">
                                      <p:cBhvr>
                                        <p:cTn id="44" dur="1822" tmFilter="0,0; 0.14,0.36; 0.43,0.73; 0.71,0.91; 1.0,1.0">
                                          <p:stCondLst>
                                            <p:cond delay="0"/>
                                          </p:stCondLst>
                                        </p:cTn>
                                        <p:tgtEl>
                                          <p:spTgt spid="25088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5088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5088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5088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5088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50883">
                                            <p:txEl>
                                              <p:pRg st="2" end="2"/>
                                            </p:txEl>
                                          </p:spTgt>
                                        </p:tgtEl>
                                      </p:cBhvr>
                                      <p:to x="100000" y="60000"/>
                                    </p:animScale>
                                    <p:animScale>
                                      <p:cBhvr>
                                        <p:cTn id="50" dur="166" decel="50000">
                                          <p:stCondLst>
                                            <p:cond delay="676"/>
                                          </p:stCondLst>
                                        </p:cTn>
                                        <p:tgtEl>
                                          <p:spTgt spid="250883">
                                            <p:txEl>
                                              <p:pRg st="2" end="2"/>
                                            </p:txEl>
                                          </p:spTgt>
                                        </p:tgtEl>
                                      </p:cBhvr>
                                      <p:to x="100000" y="100000"/>
                                    </p:animScale>
                                    <p:animScale>
                                      <p:cBhvr>
                                        <p:cTn id="51" dur="26">
                                          <p:stCondLst>
                                            <p:cond delay="1312"/>
                                          </p:stCondLst>
                                        </p:cTn>
                                        <p:tgtEl>
                                          <p:spTgt spid="250883">
                                            <p:txEl>
                                              <p:pRg st="2" end="2"/>
                                            </p:txEl>
                                          </p:spTgt>
                                        </p:tgtEl>
                                      </p:cBhvr>
                                      <p:to x="100000" y="80000"/>
                                    </p:animScale>
                                    <p:animScale>
                                      <p:cBhvr>
                                        <p:cTn id="52" dur="166" decel="50000">
                                          <p:stCondLst>
                                            <p:cond delay="1338"/>
                                          </p:stCondLst>
                                        </p:cTn>
                                        <p:tgtEl>
                                          <p:spTgt spid="250883">
                                            <p:txEl>
                                              <p:pRg st="2" end="2"/>
                                            </p:txEl>
                                          </p:spTgt>
                                        </p:tgtEl>
                                      </p:cBhvr>
                                      <p:to x="100000" y="100000"/>
                                    </p:animScale>
                                    <p:animScale>
                                      <p:cBhvr>
                                        <p:cTn id="53" dur="26">
                                          <p:stCondLst>
                                            <p:cond delay="1642"/>
                                          </p:stCondLst>
                                        </p:cTn>
                                        <p:tgtEl>
                                          <p:spTgt spid="250883">
                                            <p:txEl>
                                              <p:pRg st="2" end="2"/>
                                            </p:txEl>
                                          </p:spTgt>
                                        </p:tgtEl>
                                      </p:cBhvr>
                                      <p:to x="100000" y="90000"/>
                                    </p:animScale>
                                    <p:animScale>
                                      <p:cBhvr>
                                        <p:cTn id="54" dur="166" decel="50000">
                                          <p:stCondLst>
                                            <p:cond delay="1668"/>
                                          </p:stCondLst>
                                        </p:cTn>
                                        <p:tgtEl>
                                          <p:spTgt spid="250883">
                                            <p:txEl>
                                              <p:pRg st="2" end="2"/>
                                            </p:txEl>
                                          </p:spTgt>
                                        </p:tgtEl>
                                      </p:cBhvr>
                                      <p:to x="100000" y="100000"/>
                                    </p:animScale>
                                    <p:animScale>
                                      <p:cBhvr>
                                        <p:cTn id="55" dur="26">
                                          <p:stCondLst>
                                            <p:cond delay="1808"/>
                                          </p:stCondLst>
                                        </p:cTn>
                                        <p:tgtEl>
                                          <p:spTgt spid="250883">
                                            <p:txEl>
                                              <p:pRg st="2" end="2"/>
                                            </p:txEl>
                                          </p:spTgt>
                                        </p:tgtEl>
                                      </p:cBhvr>
                                      <p:to x="100000" y="95000"/>
                                    </p:animScale>
                                    <p:animScale>
                                      <p:cBhvr>
                                        <p:cTn id="56" dur="166" decel="50000">
                                          <p:stCondLst>
                                            <p:cond delay="1834"/>
                                          </p:stCondLst>
                                        </p:cTn>
                                        <p:tgtEl>
                                          <p:spTgt spid="25088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50883">
                                            <p:txEl>
                                              <p:pRg st="3" end="3"/>
                                            </p:txEl>
                                          </p:spTgt>
                                        </p:tgtEl>
                                        <p:attrNameLst>
                                          <p:attrName>style.visibility</p:attrName>
                                        </p:attrNameLst>
                                      </p:cBhvr>
                                      <p:to>
                                        <p:strVal val="visible"/>
                                      </p:to>
                                    </p:set>
                                    <p:animEffect transition="in" filter="wipe(down)">
                                      <p:cBhvr>
                                        <p:cTn id="61" dur="580">
                                          <p:stCondLst>
                                            <p:cond delay="0"/>
                                          </p:stCondLst>
                                        </p:cTn>
                                        <p:tgtEl>
                                          <p:spTgt spid="250883">
                                            <p:txEl>
                                              <p:pRg st="3" end="3"/>
                                            </p:txEl>
                                          </p:spTgt>
                                        </p:tgtEl>
                                      </p:cBhvr>
                                    </p:animEffect>
                                    <p:anim calcmode="lin" valueType="num">
                                      <p:cBhvr>
                                        <p:cTn id="62" dur="1822" tmFilter="0,0; 0.14,0.36; 0.43,0.73; 0.71,0.91; 1.0,1.0">
                                          <p:stCondLst>
                                            <p:cond delay="0"/>
                                          </p:stCondLst>
                                        </p:cTn>
                                        <p:tgtEl>
                                          <p:spTgt spid="25088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5088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5088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5088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5088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50883">
                                            <p:txEl>
                                              <p:pRg st="3" end="3"/>
                                            </p:txEl>
                                          </p:spTgt>
                                        </p:tgtEl>
                                      </p:cBhvr>
                                      <p:to x="100000" y="60000"/>
                                    </p:animScale>
                                    <p:animScale>
                                      <p:cBhvr>
                                        <p:cTn id="68" dur="166" decel="50000">
                                          <p:stCondLst>
                                            <p:cond delay="676"/>
                                          </p:stCondLst>
                                        </p:cTn>
                                        <p:tgtEl>
                                          <p:spTgt spid="250883">
                                            <p:txEl>
                                              <p:pRg st="3" end="3"/>
                                            </p:txEl>
                                          </p:spTgt>
                                        </p:tgtEl>
                                      </p:cBhvr>
                                      <p:to x="100000" y="100000"/>
                                    </p:animScale>
                                    <p:animScale>
                                      <p:cBhvr>
                                        <p:cTn id="69" dur="26">
                                          <p:stCondLst>
                                            <p:cond delay="1312"/>
                                          </p:stCondLst>
                                        </p:cTn>
                                        <p:tgtEl>
                                          <p:spTgt spid="250883">
                                            <p:txEl>
                                              <p:pRg st="3" end="3"/>
                                            </p:txEl>
                                          </p:spTgt>
                                        </p:tgtEl>
                                      </p:cBhvr>
                                      <p:to x="100000" y="80000"/>
                                    </p:animScale>
                                    <p:animScale>
                                      <p:cBhvr>
                                        <p:cTn id="70" dur="166" decel="50000">
                                          <p:stCondLst>
                                            <p:cond delay="1338"/>
                                          </p:stCondLst>
                                        </p:cTn>
                                        <p:tgtEl>
                                          <p:spTgt spid="250883">
                                            <p:txEl>
                                              <p:pRg st="3" end="3"/>
                                            </p:txEl>
                                          </p:spTgt>
                                        </p:tgtEl>
                                      </p:cBhvr>
                                      <p:to x="100000" y="100000"/>
                                    </p:animScale>
                                    <p:animScale>
                                      <p:cBhvr>
                                        <p:cTn id="71" dur="26">
                                          <p:stCondLst>
                                            <p:cond delay="1642"/>
                                          </p:stCondLst>
                                        </p:cTn>
                                        <p:tgtEl>
                                          <p:spTgt spid="250883">
                                            <p:txEl>
                                              <p:pRg st="3" end="3"/>
                                            </p:txEl>
                                          </p:spTgt>
                                        </p:tgtEl>
                                      </p:cBhvr>
                                      <p:to x="100000" y="90000"/>
                                    </p:animScale>
                                    <p:animScale>
                                      <p:cBhvr>
                                        <p:cTn id="72" dur="166" decel="50000">
                                          <p:stCondLst>
                                            <p:cond delay="1668"/>
                                          </p:stCondLst>
                                        </p:cTn>
                                        <p:tgtEl>
                                          <p:spTgt spid="250883">
                                            <p:txEl>
                                              <p:pRg st="3" end="3"/>
                                            </p:txEl>
                                          </p:spTgt>
                                        </p:tgtEl>
                                      </p:cBhvr>
                                      <p:to x="100000" y="100000"/>
                                    </p:animScale>
                                    <p:animScale>
                                      <p:cBhvr>
                                        <p:cTn id="73" dur="26">
                                          <p:stCondLst>
                                            <p:cond delay="1808"/>
                                          </p:stCondLst>
                                        </p:cTn>
                                        <p:tgtEl>
                                          <p:spTgt spid="250883">
                                            <p:txEl>
                                              <p:pRg st="3" end="3"/>
                                            </p:txEl>
                                          </p:spTgt>
                                        </p:tgtEl>
                                      </p:cBhvr>
                                      <p:to x="100000" y="95000"/>
                                    </p:animScale>
                                    <p:animScale>
                                      <p:cBhvr>
                                        <p:cTn id="74" dur="166" decel="50000">
                                          <p:stCondLst>
                                            <p:cond delay="1834"/>
                                          </p:stCondLst>
                                        </p:cTn>
                                        <p:tgtEl>
                                          <p:spTgt spid="25088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250883">
                                            <p:txEl>
                                              <p:pRg st="4" end="4"/>
                                            </p:txEl>
                                          </p:spTgt>
                                        </p:tgtEl>
                                        <p:attrNameLst>
                                          <p:attrName>style.visibility</p:attrName>
                                        </p:attrNameLst>
                                      </p:cBhvr>
                                      <p:to>
                                        <p:strVal val="visible"/>
                                      </p:to>
                                    </p:set>
                                    <p:animEffect transition="in" filter="wipe(down)">
                                      <p:cBhvr>
                                        <p:cTn id="79" dur="580">
                                          <p:stCondLst>
                                            <p:cond delay="0"/>
                                          </p:stCondLst>
                                        </p:cTn>
                                        <p:tgtEl>
                                          <p:spTgt spid="250883">
                                            <p:txEl>
                                              <p:pRg st="4" end="4"/>
                                            </p:txEl>
                                          </p:spTgt>
                                        </p:tgtEl>
                                      </p:cBhvr>
                                    </p:animEffect>
                                    <p:anim calcmode="lin" valueType="num">
                                      <p:cBhvr>
                                        <p:cTn id="80" dur="1822" tmFilter="0,0; 0.14,0.36; 0.43,0.73; 0.71,0.91; 1.0,1.0">
                                          <p:stCondLst>
                                            <p:cond delay="0"/>
                                          </p:stCondLst>
                                        </p:cTn>
                                        <p:tgtEl>
                                          <p:spTgt spid="25088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5088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5088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5088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5088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50883">
                                            <p:txEl>
                                              <p:pRg st="4" end="4"/>
                                            </p:txEl>
                                          </p:spTgt>
                                        </p:tgtEl>
                                      </p:cBhvr>
                                      <p:to x="100000" y="60000"/>
                                    </p:animScale>
                                    <p:animScale>
                                      <p:cBhvr>
                                        <p:cTn id="86" dur="166" decel="50000">
                                          <p:stCondLst>
                                            <p:cond delay="676"/>
                                          </p:stCondLst>
                                        </p:cTn>
                                        <p:tgtEl>
                                          <p:spTgt spid="250883">
                                            <p:txEl>
                                              <p:pRg st="4" end="4"/>
                                            </p:txEl>
                                          </p:spTgt>
                                        </p:tgtEl>
                                      </p:cBhvr>
                                      <p:to x="100000" y="100000"/>
                                    </p:animScale>
                                    <p:animScale>
                                      <p:cBhvr>
                                        <p:cTn id="87" dur="26">
                                          <p:stCondLst>
                                            <p:cond delay="1312"/>
                                          </p:stCondLst>
                                        </p:cTn>
                                        <p:tgtEl>
                                          <p:spTgt spid="250883">
                                            <p:txEl>
                                              <p:pRg st="4" end="4"/>
                                            </p:txEl>
                                          </p:spTgt>
                                        </p:tgtEl>
                                      </p:cBhvr>
                                      <p:to x="100000" y="80000"/>
                                    </p:animScale>
                                    <p:animScale>
                                      <p:cBhvr>
                                        <p:cTn id="88" dur="166" decel="50000">
                                          <p:stCondLst>
                                            <p:cond delay="1338"/>
                                          </p:stCondLst>
                                        </p:cTn>
                                        <p:tgtEl>
                                          <p:spTgt spid="250883">
                                            <p:txEl>
                                              <p:pRg st="4" end="4"/>
                                            </p:txEl>
                                          </p:spTgt>
                                        </p:tgtEl>
                                      </p:cBhvr>
                                      <p:to x="100000" y="100000"/>
                                    </p:animScale>
                                    <p:animScale>
                                      <p:cBhvr>
                                        <p:cTn id="89" dur="26">
                                          <p:stCondLst>
                                            <p:cond delay="1642"/>
                                          </p:stCondLst>
                                        </p:cTn>
                                        <p:tgtEl>
                                          <p:spTgt spid="250883">
                                            <p:txEl>
                                              <p:pRg st="4" end="4"/>
                                            </p:txEl>
                                          </p:spTgt>
                                        </p:tgtEl>
                                      </p:cBhvr>
                                      <p:to x="100000" y="90000"/>
                                    </p:animScale>
                                    <p:animScale>
                                      <p:cBhvr>
                                        <p:cTn id="90" dur="166" decel="50000">
                                          <p:stCondLst>
                                            <p:cond delay="1668"/>
                                          </p:stCondLst>
                                        </p:cTn>
                                        <p:tgtEl>
                                          <p:spTgt spid="250883">
                                            <p:txEl>
                                              <p:pRg st="4" end="4"/>
                                            </p:txEl>
                                          </p:spTgt>
                                        </p:tgtEl>
                                      </p:cBhvr>
                                      <p:to x="100000" y="100000"/>
                                    </p:animScale>
                                    <p:animScale>
                                      <p:cBhvr>
                                        <p:cTn id="91" dur="26">
                                          <p:stCondLst>
                                            <p:cond delay="1808"/>
                                          </p:stCondLst>
                                        </p:cTn>
                                        <p:tgtEl>
                                          <p:spTgt spid="250883">
                                            <p:txEl>
                                              <p:pRg st="4" end="4"/>
                                            </p:txEl>
                                          </p:spTgt>
                                        </p:tgtEl>
                                      </p:cBhvr>
                                      <p:to x="100000" y="95000"/>
                                    </p:animScale>
                                    <p:animScale>
                                      <p:cBhvr>
                                        <p:cTn id="92" dur="166" decel="50000">
                                          <p:stCondLst>
                                            <p:cond delay="1834"/>
                                          </p:stCondLst>
                                        </p:cTn>
                                        <p:tgtEl>
                                          <p:spTgt spid="25088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931863" y="96839"/>
            <a:ext cx="7158037" cy="571902"/>
          </a:xfrm>
        </p:spPr>
        <p:txBody>
          <a:bodyPr>
            <a:normAutofit fontScale="90000"/>
          </a:bodyPr>
          <a:lstStyle/>
          <a:p>
            <a:r>
              <a:rPr lang="vi-VN" smtClean="0">
                <a:solidFill>
                  <a:srgbClr val="FF0000"/>
                </a:solidFill>
                <a:effectLst>
                  <a:outerShdw blurRad="38100" dist="38100" dir="2700000" algn="tl">
                    <a:srgbClr val="C0C0C0"/>
                  </a:outerShdw>
                </a:effectLst>
              </a:rPr>
              <a:t>Phân đoạn kết hợp phân trang</a:t>
            </a:r>
            <a:endParaRPr lang="en-US" sz="4400">
              <a:solidFill>
                <a:srgbClr val="FF0000"/>
              </a:solidFill>
              <a:effectLst>
                <a:outerShdw blurRad="38100" dist="38100" dir="2700000" algn="tl">
                  <a:srgbClr val="C0C0C0"/>
                </a:outerShdw>
              </a:effectLst>
            </a:endParaRPr>
          </a:p>
        </p:txBody>
      </p:sp>
      <p:sp>
        <p:nvSpPr>
          <p:cNvPr id="5" name="Date Placeholder 4"/>
          <p:cNvSpPr>
            <a:spLocks noGrp="1"/>
          </p:cNvSpPr>
          <p:nvPr>
            <p:ph type="dt" sz="half" idx="10"/>
          </p:nvPr>
        </p:nvSpPr>
        <p:spPr/>
        <p:txBody>
          <a:bodyPr/>
          <a:lstStyle/>
          <a:p>
            <a:fld id="{E4122AEA-B8AD-4B6D-843E-83514BC2B2DE}"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66</a:t>
            </a:fld>
            <a:endParaRPr lang="en-US"/>
          </a:p>
        </p:txBody>
      </p:sp>
      <p:pic>
        <p:nvPicPr>
          <p:cNvPr id="1026" name="Picture 2"/>
          <p:cNvPicPr>
            <a:picLocks noGrp="1" noChangeAspect="1" noChangeArrowheads="1"/>
          </p:cNvPicPr>
          <p:nvPr>
            <p:ph idx="1"/>
          </p:nvPr>
        </p:nvPicPr>
        <p:blipFill>
          <a:blip r:embed="rId3"/>
          <a:srcRect/>
          <a:stretch>
            <a:fillRect/>
          </a:stretch>
        </p:blipFill>
        <p:spPr bwMode="auto">
          <a:xfrm>
            <a:off x="150898" y="955344"/>
            <a:ext cx="8883920" cy="5336274"/>
          </a:xfrm>
          <a:prstGeom prst="rect">
            <a:avLst/>
          </a:prstGeom>
          <a:noFill/>
          <a:ln w="9525">
            <a:noFill/>
            <a:miter lim="800000"/>
            <a:headEnd/>
            <a:tailEnd/>
          </a:ln>
          <a:effectLst/>
        </p:spPr>
      </p:pic>
      <p:sp>
        <p:nvSpPr>
          <p:cNvPr id="3" name="TextBox 2"/>
          <p:cNvSpPr txBox="1"/>
          <p:nvPr/>
        </p:nvSpPr>
        <p:spPr>
          <a:xfrm>
            <a:off x="191069" y="4353636"/>
            <a:ext cx="3821373" cy="1938992"/>
          </a:xfrm>
          <a:prstGeom prst="rect">
            <a:avLst/>
          </a:prstGeom>
          <a:noFill/>
        </p:spPr>
        <p:txBody>
          <a:bodyPr wrap="square" rtlCol="0">
            <a:spAutoFit/>
          </a:bodyPr>
          <a:lstStyle/>
          <a:p>
            <a:r>
              <a:rPr lang="en-US" sz="2400" smtClean="0"/>
              <a:t>ĐC vật lí = base + ĐC trong phân đoạn; ĐC trong phân đoạn được tính theo công thức: (f x kich cỡ trang) + d</a:t>
            </a:r>
            <a:endParaRPr lang="en-US" sz="2400"/>
          </a:p>
        </p:txBody>
      </p:sp>
    </p:spTree>
    <p:custDataLst>
      <p:tags r:id="rId1"/>
    </p:custData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931863" y="96838"/>
            <a:ext cx="7158037" cy="885801"/>
          </a:xfrm>
        </p:spPr>
        <p:txBody>
          <a:bodyPr/>
          <a:lstStyle/>
          <a:p>
            <a:pPr algn="ctr"/>
            <a:r>
              <a:rPr lang="en-US" sz="4400">
                <a:solidFill>
                  <a:srgbClr val="FF0000"/>
                </a:solidFill>
                <a:effectLst>
                  <a:outerShdw blurRad="38100" dist="38100" dir="2700000" algn="tl">
                    <a:srgbClr val="C0C0C0"/>
                  </a:outerShdw>
                </a:effectLst>
              </a:rPr>
              <a:t>Sự phân mảnh</a:t>
            </a:r>
          </a:p>
        </p:txBody>
      </p:sp>
      <p:sp>
        <p:nvSpPr>
          <p:cNvPr id="250883" name="Rectangle 3"/>
          <p:cNvSpPr>
            <a:spLocks noGrp="1" noChangeArrowheads="1"/>
          </p:cNvSpPr>
          <p:nvPr>
            <p:ph idx="1"/>
          </p:nvPr>
        </p:nvSpPr>
        <p:spPr>
          <a:xfrm>
            <a:off x="312738" y="1160060"/>
            <a:ext cx="8564562" cy="5186149"/>
          </a:xfrm>
        </p:spPr>
        <p:txBody>
          <a:bodyPr/>
          <a:lstStyle/>
          <a:p>
            <a:pPr marL="0" indent="0" algn="just">
              <a:buSzPct val="150000"/>
              <a:buNone/>
            </a:pPr>
            <a:r>
              <a:rPr lang="fr-FR" smtClean="0">
                <a:effectLst>
                  <a:outerShdw blurRad="38100" dist="38100" dir="2700000" algn="tl">
                    <a:srgbClr val="C0C0C0"/>
                  </a:outerShdw>
                </a:effectLst>
              </a:rPr>
              <a:t>+ Trong </a:t>
            </a:r>
            <a:r>
              <a:rPr lang="fr-FR">
                <a:effectLst>
                  <a:outerShdw blurRad="38100" dist="38100" dir="2700000" algn="tl">
                    <a:srgbClr val="C0C0C0"/>
                  </a:outerShdw>
                </a:effectLst>
              </a:rPr>
              <a:t>trường hợp tiến trình cần thực thi có kích thước không đúng bằng một số nguyên lần các trang thì trang cuối cùng sẽ có một phần không có dữ liệu hay mã lệnh. </a:t>
            </a:r>
          </a:p>
          <a:p>
            <a:pPr marL="0" indent="0" algn="just">
              <a:buSzPct val="150000"/>
              <a:buNone/>
            </a:pPr>
            <a:r>
              <a:rPr lang="fr-FR" smtClean="0">
                <a:effectLst>
                  <a:outerShdw blurRad="38100" dist="38100" dir="2700000" algn="tl">
                    <a:srgbClr val="C0C0C0"/>
                  </a:outerShdw>
                </a:effectLst>
              </a:rPr>
              <a:t>+ Ví </a:t>
            </a:r>
            <a:r>
              <a:rPr lang="fr-FR">
                <a:effectLst>
                  <a:outerShdw blurRad="38100" dist="38100" dir="2700000" algn="tl">
                    <a:srgbClr val="C0C0C0"/>
                  </a:outerShdw>
                </a:effectLst>
              </a:rPr>
              <a:t>dụ, một tiến trình cần 26000 byte, và mỗi trang có 4096 byte, như vậy trang thứ 7 chỉ chứa 1424 byte. Mỗi khi trang thứ 7 được nạp vào trong bộ nhớ thì bộ nhớ sẽ lãng phí 2672 byte. Vấn đề lãng phí bộ nhớ này gọi là sự phân mảnh.	</a:t>
            </a:r>
            <a:endParaRPr lang="en-US">
              <a:effectLst>
                <a:outerShdw blurRad="38100" dist="38100" dir="2700000" algn="tl">
                  <a:srgbClr val="C0C0C0"/>
                </a:outerShdw>
              </a:effectLst>
            </a:endParaRPr>
          </a:p>
        </p:txBody>
      </p:sp>
      <p:sp>
        <p:nvSpPr>
          <p:cNvPr id="5" name="Date Placeholder 4"/>
          <p:cNvSpPr>
            <a:spLocks noGrp="1"/>
          </p:cNvSpPr>
          <p:nvPr>
            <p:ph type="dt" sz="half" idx="10"/>
          </p:nvPr>
        </p:nvSpPr>
        <p:spPr/>
        <p:txBody>
          <a:bodyPr/>
          <a:lstStyle/>
          <a:p>
            <a:fld id="{E4122AEA-B8AD-4B6D-843E-83514BC2B2DE}"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67</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down)">
                                      <p:cBhvr>
                                        <p:cTn id="7" dur="580">
                                          <p:stCondLst>
                                            <p:cond delay="0"/>
                                          </p:stCondLst>
                                        </p:cTn>
                                        <p:tgtEl>
                                          <p:spTgt spid="250883">
                                            <p:txEl>
                                              <p:pRg st="0" end="0"/>
                                            </p:txEl>
                                          </p:spTgt>
                                        </p:tgtEl>
                                      </p:cBhvr>
                                    </p:animEffect>
                                    <p:anim calcmode="lin" valueType="num">
                                      <p:cBhvr>
                                        <p:cTn id="8" dur="1822" tmFilter="0,0; 0.14,0.36; 0.43,0.73; 0.71,0.91; 1.0,1.0">
                                          <p:stCondLst>
                                            <p:cond delay="0"/>
                                          </p:stCondLst>
                                        </p:cTn>
                                        <p:tgtEl>
                                          <p:spTgt spid="25088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088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088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088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088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0883">
                                            <p:txEl>
                                              <p:pRg st="0" end="0"/>
                                            </p:txEl>
                                          </p:spTgt>
                                        </p:tgtEl>
                                      </p:cBhvr>
                                      <p:to x="100000" y="60000"/>
                                    </p:animScale>
                                    <p:animScale>
                                      <p:cBhvr>
                                        <p:cTn id="14" dur="166" decel="50000">
                                          <p:stCondLst>
                                            <p:cond delay="676"/>
                                          </p:stCondLst>
                                        </p:cTn>
                                        <p:tgtEl>
                                          <p:spTgt spid="250883">
                                            <p:txEl>
                                              <p:pRg st="0" end="0"/>
                                            </p:txEl>
                                          </p:spTgt>
                                        </p:tgtEl>
                                      </p:cBhvr>
                                      <p:to x="100000" y="100000"/>
                                    </p:animScale>
                                    <p:animScale>
                                      <p:cBhvr>
                                        <p:cTn id="15" dur="26">
                                          <p:stCondLst>
                                            <p:cond delay="1312"/>
                                          </p:stCondLst>
                                        </p:cTn>
                                        <p:tgtEl>
                                          <p:spTgt spid="250883">
                                            <p:txEl>
                                              <p:pRg st="0" end="0"/>
                                            </p:txEl>
                                          </p:spTgt>
                                        </p:tgtEl>
                                      </p:cBhvr>
                                      <p:to x="100000" y="80000"/>
                                    </p:animScale>
                                    <p:animScale>
                                      <p:cBhvr>
                                        <p:cTn id="16" dur="166" decel="50000">
                                          <p:stCondLst>
                                            <p:cond delay="1338"/>
                                          </p:stCondLst>
                                        </p:cTn>
                                        <p:tgtEl>
                                          <p:spTgt spid="250883">
                                            <p:txEl>
                                              <p:pRg st="0" end="0"/>
                                            </p:txEl>
                                          </p:spTgt>
                                        </p:tgtEl>
                                      </p:cBhvr>
                                      <p:to x="100000" y="100000"/>
                                    </p:animScale>
                                    <p:animScale>
                                      <p:cBhvr>
                                        <p:cTn id="17" dur="26">
                                          <p:stCondLst>
                                            <p:cond delay="1642"/>
                                          </p:stCondLst>
                                        </p:cTn>
                                        <p:tgtEl>
                                          <p:spTgt spid="250883">
                                            <p:txEl>
                                              <p:pRg st="0" end="0"/>
                                            </p:txEl>
                                          </p:spTgt>
                                        </p:tgtEl>
                                      </p:cBhvr>
                                      <p:to x="100000" y="90000"/>
                                    </p:animScale>
                                    <p:animScale>
                                      <p:cBhvr>
                                        <p:cTn id="18" dur="166" decel="50000">
                                          <p:stCondLst>
                                            <p:cond delay="1668"/>
                                          </p:stCondLst>
                                        </p:cTn>
                                        <p:tgtEl>
                                          <p:spTgt spid="250883">
                                            <p:txEl>
                                              <p:pRg st="0" end="0"/>
                                            </p:txEl>
                                          </p:spTgt>
                                        </p:tgtEl>
                                      </p:cBhvr>
                                      <p:to x="100000" y="100000"/>
                                    </p:animScale>
                                    <p:animScale>
                                      <p:cBhvr>
                                        <p:cTn id="19" dur="26">
                                          <p:stCondLst>
                                            <p:cond delay="1808"/>
                                          </p:stCondLst>
                                        </p:cTn>
                                        <p:tgtEl>
                                          <p:spTgt spid="250883">
                                            <p:txEl>
                                              <p:pRg st="0" end="0"/>
                                            </p:txEl>
                                          </p:spTgt>
                                        </p:tgtEl>
                                      </p:cBhvr>
                                      <p:to x="100000" y="95000"/>
                                    </p:animScale>
                                    <p:animScale>
                                      <p:cBhvr>
                                        <p:cTn id="20" dur="166" decel="50000">
                                          <p:stCondLst>
                                            <p:cond delay="1834"/>
                                          </p:stCondLst>
                                        </p:cTn>
                                        <p:tgtEl>
                                          <p:spTgt spid="25088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50883">
                                            <p:txEl>
                                              <p:pRg st="1" end="1"/>
                                            </p:txEl>
                                          </p:spTgt>
                                        </p:tgtEl>
                                        <p:attrNameLst>
                                          <p:attrName>style.visibility</p:attrName>
                                        </p:attrNameLst>
                                      </p:cBhvr>
                                      <p:to>
                                        <p:strVal val="visible"/>
                                      </p:to>
                                    </p:set>
                                    <p:animEffect transition="in" filter="wipe(down)">
                                      <p:cBhvr>
                                        <p:cTn id="25" dur="580">
                                          <p:stCondLst>
                                            <p:cond delay="0"/>
                                          </p:stCondLst>
                                        </p:cTn>
                                        <p:tgtEl>
                                          <p:spTgt spid="250883">
                                            <p:txEl>
                                              <p:pRg st="1" end="1"/>
                                            </p:txEl>
                                          </p:spTgt>
                                        </p:tgtEl>
                                      </p:cBhvr>
                                    </p:animEffect>
                                    <p:anim calcmode="lin" valueType="num">
                                      <p:cBhvr>
                                        <p:cTn id="26" dur="1822" tmFilter="0,0; 0.14,0.36; 0.43,0.73; 0.71,0.91; 1.0,1.0">
                                          <p:stCondLst>
                                            <p:cond delay="0"/>
                                          </p:stCondLst>
                                        </p:cTn>
                                        <p:tgtEl>
                                          <p:spTgt spid="25088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088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088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088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088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0883">
                                            <p:txEl>
                                              <p:pRg st="1" end="1"/>
                                            </p:txEl>
                                          </p:spTgt>
                                        </p:tgtEl>
                                      </p:cBhvr>
                                      <p:to x="100000" y="60000"/>
                                    </p:animScale>
                                    <p:animScale>
                                      <p:cBhvr>
                                        <p:cTn id="32" dur="166" decel="50000">
                                          <p:stCondLst>
                                            <p:cond delay="676"/>
                                          </p:stCondLst>
                                        </p:cTn>
                                        <p:tgtEl>
                                          <p:spTgt spid="250883">
                                            <p:txEl>
                                              <p:pRg st="1" end="1"/>
                                            </p:txEl>
                                          </p:spTgt>
                                        </p:tgtEl>
                                      </p:cBhvr>
                                      <p:to x="100000" y="100000"/>
                                    </p:animScale>
                                    <p:animScale>
                                      <p:cBhvr>
                                        <p:cTn id="33" dur="26">
                                          <p:stCondLst>
                                            <p:cond delay="1312"/>
                                          </p:stCondLst>
                                        </p:cTn>
                                        <p:tgtEl>
                                          <p:spTgt spid="250883">
                                            <p:txEl>
                                              <p:pRg st="1" end="1"/>
                                            </p:txEl>
                                          </p:spTgt>
                                        </p:tgtEl>
                                      </p:cBhvr>
                                      <p:to x="100000" y="80000"/>
                                    </p:animScale>
                                    <p:animScale>
                                      <p:cBhvr>
                                        <p:cTn id="34" dur="166" decel="50000">
                                          <p:stCondLst>
                                            <p:cond delay="1338"/>
                                          </p:stCondLst>
                                        </p:cTn>
                                        <p:tgtEl>
                                          <p:spTgt spid="250883">
                                            <p:txEl>
                                              <p:pRg st="1" end="1"/>
                                            </p:txEl>
                                          </p:spTgt>
                                        </p:tgtEl>
                                      </p:cBhvr>
                                      <p:to x="100000" y="100000"/>
                                    </p:animScale>
                                    <p:animScale>
                                      <p:cBhvr>
                                        <p:cTn id="35" dur="26">
                                          <p:stCondLst>
                                            <p:cond delay="1642"/>
                                          </p:stCondLst>
                                        </p:cTn>
                                        <p:tgtEl>
                                          <p:spTgt spid="250883">
                                            <p:txEl>
                                              <p:pRg st="1" end="1"/>
                                            </p:txEl>
                                          </p:spTgt>
                                        </p:tgtEl>
                                      </p:cBhvr>
                                      <p:to x="100000" y="90000"/>
                                    </p:animScale>
                                    <p:animScale>
                                      <p:cBhvr>
                                        <p:cTn id="36" dur="166" decel="50000">
                                          <p:stCondLst>
                                            <p:cond delay="1668"/>
                                          </p:stCondLst>
                                        </p:cTn>
                                        <p:tgtEl>
                                          <p:spTgt spid="250883">
                                            <p:txEl>
                                              <p:pRg st="1" end="1"/>
                                            </p:txEl>
                                          </p:spTgt>
                                        </p:tgtEl>
                                      </p:cBhvr>
                                      <p:to x="100000" y="100000"/>
                                    </p:animScale>
                                    <p:animScale>
                                      <p:cBhvr>
                                        <p:cTn id="37" dur="26">
                                          <p:stCondLst>
                                            <p:cond delay="1808"/>
                                          </p:stCondLst>
                                        </p:cTn>
                                        <p:tgtEl>
                                          <p:spTgt spid="250883">
                                            <p:txEl>
                                              <p:pRg st="1" end="1"/>
                                            </p:txEl>
                                          </p:spTgt>
                                        </p:tgtEl>
                                      </p:cBhvr>
                                      <p:to x="100000" y="95000"/>
                                    </p:animScale>
                                    <p:animScale>
                                      <p:cBhvr>
                                        <p:cTn id="38" dur="166" decel="50000">
                                          <p:stCondLst>
                                            <p:cond delay="1834"/>
                                          </p:stCondLst>
                                        </p:cTn>
                                        <p:tgtEl>
                                          <p:spTgt spid="25088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72807" y="139772"/>
            <a:ext cx="7158037" cy="822325"/>
          </a:xfrm>
        </p:spPr>
        <p:txBody>
          <a:bodyPr/>
          <a:lstStyle/>
          <a:p>
            <a:pPr algn="ctr"/>
            <a:r>
              <a:rPr lang="en-US" sz="4400">
                <a:solidFill>
                  <a:srgbClr val="FF0000"/>
                </a:solidFill>
                <a:effectLst>
                  <a:outerShdw blurRad="38100" dist="38100" dir="2700000" algn="tl">
                    <a:srgbClr val="C0C0C0"/>
                  </a:outerShdw>
                </a:effectLst>
              </a:rPr>
              <a:t>Sự phân mảnh</a:t>
            </a:r>
          </a:p>
        </p:txBody>
      </p:sp>
      <p:sp>
        <p:nvSpPr>
          <p:cNvPr id="251907" name="Rectangle 3"/>
          <p:cNvSpPr>
            <a:spLocks noGrp="1" noChangeArrowheads="1"/>
          </p:cNvSpPr>
          <p:nvPr>
            <p:ph idx="1"/>
          </p:nvPr>
        </p:nvSpPr>
        <p:spPr>
          <a:xfrm>
            <a:off x="236538" y="1091822"/>
            <a:ext cx="8640762" cy="5227092"/>
          </a:xfrm>
        </p:spPr>
        <p:txBody>
          <a:bodyPr>
            <a:normAutofit/>
          </a:bodyPr>
          <a:lstStyle/>
          <a:p>
            <a:pPr marL="0" indent="0" algn="just">
              <a:buSzPct val="150000"/>
              <a:buNone/>
            </a:pPr>
            <a:r>
              <a:rPr lang="fr-FR" sz="3000" smtClean="0">
                <a:effectLst>
                  <a:outerShdw blurRad="38100" dist="38100" dir="2700000" algn="tl">
                    <a:srgbClr val="C0C0C0"/>
                  </a:outerShdw>
                </a:effectLst>
              </a:rPr>
              <a:t>+ Người </a:t>
            </a:r>
            <a:r>
              <a:rPr lang="fr-FR" sz="3000">
                <a:effectLst>
                  <a:outerShdw blurRad="38100" dist="38100" dir="2700000" algn="tl">
                    <a:srgbClr val="C0C0C0"/>
                  </a:outerShdw>
                </a:effectLst>
              </a:rPr>
              <a:t>ta tính toán được rằng nếu kích thước trang là n byte thì dung lượng bộ nhớ bị lãng phí ở trang cuối cùng do sự phân mảnh trung bình là n/2 byte. </a:t>
            </a:r>
          </a:p>
          <a:p>
            <a:pPr marL="0" indent="0" algn="just">
              <a:buSzPct val="150000"/>
              <a:buNone/>
            </a:pPr>
            <a:r>
              <a:rPr lang="fr-FR" sz="3000" smtClean="0">
                <a:effectLst>
                  <a:outerShdw blurRad="38100" dist="38100" dir="2700000" algn="tl">
                    <a:srgbClr val="C0C0C0"/>
                  </a:outerShdw>
                </a:effectLst>
              </a:rPr>
              <a:t>+ Nếu </a:t>
            </a:r>
            <a:r>
              <a:rPr lang="fr-FR" sz="3000">
                <a:effectLst>
                  <a:outerShdw blurRad="38100" dist="38100" dir="2700000" algn="tl">
                    <a:srgbClr val="C0C0C0"/>
                  </a:outerShdw>
                </a:effectLst>
              </a:rPr>
              <a:t>các trang có kích thước nhỏ, sự lãng phí sẽ được giảm thiểu, tuy nhiên, nếu kích thước trang nhỏ thì số trang sẽ lớn dẫn đến bảng trang lớn. </a:t>
            </a:r>
            <a:endParaRPr lang="fr-FR" sz="3000" smtClean="0">
              <a:effectLst>
                <a:outerShdw blurRad="38100" dist="38100" dir="2700000" algn="tl">
                  <a:srgbClr val="C0C0C0"/>
                </a:outerShdw>
              </a:effectLst>
            </a:endParaRPr>
          </a:p>
          <a:p>
            <a:pPr marL="0" indent="0" algn="just">
              <a:buSzPct val="150000"/>
              <a:buNone/>
            </a:pPr>
            <a:r>
              <a:rPr lang="fr-FR" sz="3000" smtClean="0">
                <a:effectLst>
                  <a:outerShdw blurRad="38100" dist="38100" dir="2700000" algn="tl">
                    <a:srgbClr val="C0C0C0"/>
                  </a:outerShdw>
                </a:effectLst>
              </a:rPr>
              <a:t>+ Nếu </a:t>
            </a:r>
            <a:r>
              <a:rPr lang="fr-FR" sz="3000">
                <a:effectLst>
                  <a:outerShdw blurRad="38100" dist="38100" dir="2700000" algn="tl">
                    <a:srgbClr val="C0C0C0"/>
                  </a:outerShdw>
                </a:effectLst>
              </a:rPr>
              <a:t>bảng trang được lưu trữ trong các thanh ghi thì sẽ phải tốn thêm các thanh ghi. Hơn nữa thời gian truy xuất dữ liệu sẽ kéo dài hơn so với trường hợp kích thước trang lớn.</a:t>
            </a:r>
            <a:endParaRPr lang="en-US" sz="3000">
              <a:effectLst>
                <a:outerShdw blurRad="38100" dist="38100" dir="2700000" algn="tl">
                  <a:srgbClr val="C0C0C0"/>
                </a:outerShdw>
              </a:effectLst>
            </a:endParaRPr>
          </a:p>
        </p:txBody>
      </p:sp>
      <p:sp>
        <p:nvSpPr>
          <p:cNvPr id="5" name="Date Placeholder 4"/>
          <p:cNvSpPr>
            <a:spLocks noGrp="1"/>
          </p:cNvSpPr>
          <p:nvPr>
            <p:ph type="dt" sz="half" idx="10"/>
          </p:nvPr>
        </p:nvSpPr>
        <p:spPr/>
        <p:txBody>
          <a:bodyPr/>
          <a:lstStyle/>
          <a:p>
            <a:fld id="{B22E465C-DB36-4D91-B105-03F83A8D774E}"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68</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51907">
                                            <p:txEl>
                                              <p:pRg st="1" end="1"/>
                                            </p:txEl>
                                          </p:spTgt>
                                        </p:tgtEl>
                                        <p:attrNameLst>
                                          <p:attrName>style.visibility</p:attrName>
                                        </p:attrNameLst>
                                      </p:cBhvr>
                                      <p:to>
                                        <p:strVal val="visible"/>
                                      </p:to>
                                    </p:set>
                                    <p:animEffect transition="in" filter="wipe(down)">
                                      <p:cBhvr>
                                        <p:cTn id="7" dur="580">
                                          <p:stCondLst>
                                            <p:cond delay="0"/>
                                          </p:stCondLst>
                                        </p:cTn>
                                        <p:tgtEl>
                                          <p:spTgt spid="251907">
                                            <p:txEl>
                                              <p:pRg st="1" end="1"/>
                                            </p:txEl>
                                          </p:spTgt>
                                        </p:tgtEl>
                                      </p:cBhvr>
                                    </p:animEffect>
                                    <p:anim calcmode="lin" valueType="num">
                                      <p:cBhvr>
                                        <p:cTn id="8" dur="1822" tmFilter="0,0; 0.14,0.36; 0.43,0.73; 0.71,0.91; 1.0,1.0">
                                          <p:stCondLst>
                                            <p:cond delay="0"/>
                                          </p:stCondLst>
                                        </p:cTn>
                                        <p:tgtEl>
                                          <p:spTgt spid="251907">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1907">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1907">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1907">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1907">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51907">
                                            <p:txEl>
                                              <p:pRg st="1" end="1"/>
                                            </p:txEl>
                                          </p:spTgt>
                                        </p:tgtEl>
                                      </p:cBhvr>
                                      <p:to x="100000" y="60000"/>
                                    </p:animScale>
                                    <p:animScale>
                                      <p:cBhvr>
                                        <p:cTn id="14" dur="166" decel="50000">
                                          <p:stCondLst>
                                            <p:cond delay="676"/>
                                          </p:stCondLst>
                                        </p:cTn>
                                        <p:tgtEl>
                                          <p:spTgt spid="251907">
                                            <p:txEl>
                                              <p:pRg st="1" end="1"/>
                                            </p:txEl>
                                          </p:spTgt>
                                        </p:tgtEl>
                                      </p:cBhvr>
                                      <p:to x="100000" y="100000"/>
                                    </p:animScale>
                                    <p:animScale>
                                      <p:cBhvr>
                                        <p:cTn id="15" dur="26">
                                          <p:stCondLst>
                                            <p:cond delay="1312"/>
                                          </p:stCondLst>
                                        </p:cTn>
                                        <p:tgtEl>
                                          <p:spTgt spid="251907">
                                            <p:txEl>
                                              <p:pRg st="1" end="1"/>
                                            </p:txEl>
                                          </p:spTgt>
                                        </p:tgtEl>
                                      </p:cBhvr>
                                      <p:to x="100000" y="80000"/>
                                    </p:animScale>
                                    <p:animScale>
                                      <p:cBhvr>
                                        <p:cTn id="16" dur="166" decel="50000">
                                          <p:stCondLst>
                                            <p:cond delay="1338"/>
                                          </p:stCondLst>
                                        </p:cTn>
                                        <p:tgtEl>
                                          <p:spTgt spid="251907">
                                            <p:txEl>
                                              <p:pRg st="1" end="1"/>
                                            </p:txEl>
                                          </p:spTgt>
                                        </p:tgtEl>
                                      </p:cBhvr>
                                      <p:to x="100000" y="100000"/>
                                    </p:animScale>
                                    <p:animScale>
                                      <p:cBhvr>
                                        <p:cTn id="17" dur="26">
                                          <p:stCondLst>
                                            <p:cond delay="1642"/>
                                          </p:stCondLst>
                                        </p:cTn>
                                        <p:tgtEl>
                                          <p:spTgt spid="251907">
                                            <p:txEl>
                                              <p:pRg st="1" end="1"/>
                                            </p:txEl>
                                          </p:spTgt>
                                        </p:tgtEl>
                                      </p:cBhvr>
                                      <p:to x="100000" y="90000"/>
                                    </p:animScale>
                                    <p:animScale>
                                      <p:cBhvr>
                                        <p:cTn id="18" dur="166" decel="50000">
                                          <p:stCondLst>
                                            <p:cond delay="1668"/>
                                          </p:stCondLst>
                                        </p:cTn>
                                        <p:tgtEl>
                                          <p:spTgt spid="251907">
                                            <p:txEl>
                                              <p:pRg st="1" end="1"/>
                                            </p:txEl>
                                          </p:spTgt>
                                        </p:tgtEl>
                                      </p:cBhvr>
                                      <p:to x="100000" y="100000"/>
                                    </p:animScale>
                                    <p:animScale>
                                      <p:cBhvr>
                                        <p:cTn id="19" dur="26">
                                          <p:stCondLst>
                                            <p:cond delay="1808"/>
                                          </p:stCondLst>
                                        </p:cTn>
                                        <p:tgtEl>
                                          <p:spTgt spid="251907">
                                            <p:txEl>
                                              <p:pRg st="1" end="1"/>
                                            </p:txEl>
                                          </p:spTgt>
                                        </p:tgtEl>
                                      </p:cBhvr>
                                      <p:to x="100000" y="95000"/>
                                    </p:animScale>
                                    <p:animScale>
                                      <p:cBhvr>
                                        <p:cTn id="20" dur="166" decel="50000">
                                          <p:stCondLst>
                                            <p:cond delay="1834"/>
                                          </p:stCondLst>
                                        </p:cTn>
                                        <p:tgtEl>
                                          <p:spTgt spid="251907">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51907">
                                            <p:txEl>
                                              <p:pRg st="2" end="2"/>
                                            </p:txEl>
                                          </p:spTgt>
                                        </p:tgtEl>
                                        <p:attrNameLst>
                                          <p:attrName>style.visibility</p:attrName>
                                        </p:attrNameLst>
                                      </p:cBhvr>
                                      <p:to>
                                        <p:strVal val="visible"/>
                                      </p:to>
                                    </p:set>
                                    <p:animEffect transition="in" filter="wipe(down)">
                                      <p:cBhvr>
                                        <p:cTn id="25" dur="580">
                                          <p:stCondLst>
                                            <p:cond delay="0"/>
                                          </p:stCondLst>
                                        </p:cTn>
                                        <p:tgtEl>
                                          <p:spTgt spid="251907">
                                            <p:txEl>
                                              <p:pRg st="2" end="2"/>
                                            </p:txEl>
                                          </p:spTgt>
                                        </p:tgtEl>
                                      </p:cBhvr>
                                    </p:animEffect>
                                    <p:anim calcmode="lin" valueType="num">
                                      <p:cBhvr>
                                        <p:cTn id="26" dur="1822" tmFilter="0,0; 0.14,0.36; 0.43,0.73; 0.71,0.91; 1.0,1.0">
                                          <p:stCondLst>
                                            <p:cond delay="0"/>
                                          </p:stCondLst>
                                        </p:cTn>
                                        <p:tgtEl>
                                          <p:spTgt spid="251907">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1907">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1907">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1907">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1907">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51907">
                                            <p:txEl>
                                              <p:pRg st="2" end="2"/>
                                            </p:txEl>
                                          </p:spTgt>
                                        </p:tgtEl>
                                      </p:cBhvr>
                                      <p:to x="100000" y="60000"/>
                                    </p:animScale>
                                    <p:animScale>
                                      <p:cBhvr>
                                        <p:cTn id="32" dur="166" decel="50000">
                                          <p:stCondLst>
                                            <p:cond delay="676"/>
                                          </p:stCondLst>
                                        </p:cTn>
                                        <p:tgtEl>
                                          <p:spTgt spid="251907">
                                            <p:txEl>
                                              <p:pRg st="2" end="2"/>
                                            </p:txEl>
                                          </p:spTgt>
                                        </p:tgtEl>
                                      </p:cBhvr>
                                      <p:to x="100000" y="100000"/>
                                    </p:animScale>
                                    <p:animScale>
                                      <p:cBhvr>
                                        <p:cTn id="33" dur="26">
                                          <p:stCondLst>
                                            <p:cond delay="1312"/>
                                          </p:stCondLst>
                                        </p:cTn>
                                        <p:tgtEl>
                                          <p:spTgt spid="251907">
                                            <p:txEl>
                                              <p:pRg st="2" end="2"/>
                                            </p:txEl>
                                          </p:spTgt>
                                        </p:tgtEl>
                                      </p:cBhvr>
                                      <p:to x="100000" y="80000"/>
                                    </p:animScale>
                                    <p:animScale>
                                      <p:cBhvr>
                                        <p:cTn id="34" dur="166" decel="50000">
                                          <p:stCondLst>
                                            <p:cond delay="1338"/>
                                          </p:stCondLst>
                                        </p:cTn>
                                        <p:tgtEl>
                                          <p:spTgt spid="251907">
                                            <p:txEl>
                                              <p:pRg st="2" end="2"/>
                                            </p:txEl>
                                          </p:spTgt>
                                        </p:tgtEl>
                                      </p:cBhvr>
                                      <p:to x="100000" y="100000"/>
                                    </p:animScale>
                                    <p:animScale>
                                      <p:cBhvr>
                                        <p:cTn id="35" dur="26">
                                          <p:stCondLst>
                                            <p:cond delay="1642"/>
                                          </p:stCondLst>
                                        </p:cTn>
                                        <p:tgtEl>
                                          <p:spTgt spid="251907">
                                            <p:txEl>
                                              <p:pRg st="2" end="2"/>
                                            </p:txEl>
                                          </p:spTgt>
                                        </p:tgtEl>
                                      </p:cBhvr>
                                      <p:to x="100000" y="90000"/>
                                    </p:animScale>
                                    <p:animScale>
                                      <p:cBhvr>
                                        <p:cTn id="36" dur="166" decel="50000">
                                          <p:stCondLst>
                                            <p:cond delay="1668"/>
                                          </p:stCondLst>
                                        </p:cTn>
                                        <p:tgtEl>
                                          <p:spTgt spid="251907">
                                            <p:txEl>
                                              <p:pRg st="2" end="2"/>
                                            </p:txEl>
                                          </p:spTgt>
                                        </p:tgtEl>
                                      </p:cBhvr>
                                      <p:to x="100000" y="100000"/>
                                    </p:animScale>
                                    <p:animScale>
                                      <p:cBhvr>
                                        <p:cTn id="37" dur="26">
                                          <p:stCondLst>
                                            <p:cond delay="1808"/>
                                          </p:stCondLst>
                                        </p:cTn>
                                        <p:tgtEl>
                                          <p:spTgt spid="251907">
                                            <p:txEl>
                                              <p:pRg st="2" end="2"/>
                                            </p:txEl>
                                          </p:spTgt>
                                        </p:tgtEl>
                                      </p:cBhvr>
                                      <p:to x="100000" y="95000"/>
                                    </p:animScale>
                                    <p:animScale>
                                      <p:cBhvr>
                                        <p:cTn id="38" dur="166" decel="50000">
                                          <p:stCondLst>
                                            <p:cond delay="1834"/>
                                          </p:stCondLst>
                                        </p:cTn>
                                        <p:tgtEl>
                                          <p:spTgt spid="251907">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pPr algn="ctr"/>
            <a:r>
              <a:rPr lang="en-US" sz="4400" smtClean="0">
                <a:solidFill>
                  <a:srgbClr val="FF0000"/>
                </a:solidFill>
                <a:effectLst>
                  <a:outerShdw blurRad="38100" dist="38100" dir="2700000" algn="tl">
                    <a:srgbClr val="C0C0C0"/>
                  </a:outerShdw>
                </a:effectLst>
              </a:rPr>
              <a:t>V. Bộ nhớ ảo</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296538"/>
            <a:ext cx="8640762" cy="4940490"/>
          </a:xfrm>
        </p:spPr>
        <p:txBody>
          <a:bodyPr>
            <a:normAutofit/>
          </a:bodyPr>
          <a:lstStyle/>
          <a:p>
            <a:pPr marL="0" indent="0" algn="just">
              <a:buSzPct val="150000"/>
              <a:buNone/>
            </a:pP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Nếu đặt toàn </a:t>
            </a:r>
            <a:r>
              <a:rPr lang="en-US" smtClean="0">
                <a:effectLst>
                  <a:outerShdw blurRad="38100" dist="38100" dir="2700000" algn="tl">
                    <a:srgbClr val="C0C0C0"/>
                  </a:outerShdw>
                </a:effectLst>
                <a:latin typeface="+mj-lt"/>
              </a:rPr>
              <a:t>chương trình vào </a:t>
            </a:r>
            <a:r>
              <a:rPr lang="vi-VN" smtClean="0">
                <a:effectLst>
                  <a:outerShdw blurRad="38100" dist="38100" dir="2700000" algn="tl">
                    <a:srgbClr val="C0C0C0"/>
                  </a:outerShdw>
                </a:effectLst>
                <a:latin typeface="+mj-lt"/>
              </a:rPr>
              <a:t>bộ nhớ vật lý, thì kích thước của chương trình</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bị giới hạn bởi kích thước bộ nhớ vật lý.</a:t>
            </a:r>
          </a:p>
          <a:p>
            <a:pPr marL="0" indent="0" algn="just">
              <a:buSzPct val="150000"/>
              <a:buNone/>
            </a:pP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Thực tế, trong nhiều trường hợp, chúng ta không cần phải nạp toàn bộ chương trình vào</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bộ nhớ vật lý cùng một lúc, vì tại một thời điểm chỉ có một chỉ thị của tiến trình được</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xử lý.</a:t>
            </a:r>
            <a:endParaRPr lang="en-US">
              <a:effectLst>
                <a:outerShdw blurRad="38100" dist="38100" dir="2700000" algn="tl">
                  <a:srgbClr val="C0C0C0"/>
                </a:outerShdw>
              </a:effectLst>
              <a:latin typeface="+mj-lt"/>
            </a:endParaRPr>
          </a:p>
        </p:txBody>
      </p:sp>
      <p:sp>
        <p:nvSpPr>
          <p:cNvPr id="5" name="Date Placeholder 4"/>
          <p:cNvSpPr>
            <a:spLocks noGrp="1"/>
          </p:cNvSpPr>
          <p:nvPr>
            <p:ph type="dt" sz="half" idx="10"/>
          </p:nvPr>
        </p:nvSpPr>
        <p:spPr/>
        <p:txBody>
          <a:bodyPr/>
          <a:lstStyle/>
          <a:p>
            <a:fld id="{0BBD75A8-A8AA-44BC-9319-0FA5A3BEC1DA}"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69</a:t>
            </a:fld>
            <a:endParaRPr lang="en-US"/>
          </a:p>
        </p:txBody>
      </p:sp>
    </p:spTree>
    <p:custDataLst>
      <p:tags r:id="rId1"/>
    </p:custDataLst>
  </p:cSld>
  <p:clrMapOvr>
    <a:masterClrMapping/>
  </p:clrMapOvr>
  <p:transition advTm="405"/>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1331913" y="344488"/>
            <a:ext cx="7045325" cy="936625"/>
          </a:xfrm>
        </p:spPr>
        <p:txBody>
          <a:bodyPr/>
          <a:lstStyle/>
          <a:p>
            <a:pPr algn="ctr"/>
            <a:r>
              <a:rPr lang="en-US">
                <a:solidFill>
                  <a:srgbClr val="FF0000"/>
                </a:solidFill>
                <a:effectLst>
                  <a:outerShdw blurRad="38100" dist="38100" dir="2700000" algn="tl">
                    <a:srgbClr val="C0C0C0"/>
                  </a:outerShdw>
                </a:effectLst>
              </a:rPr>
              <a:t>Kết nối địa chỉ</a:t>
            </a:r>
          </a:p>
        </p:txBody>
      </p:sp>
      <p:sp>
        <p:nvSpPr>
          <p:cNvPr id="260099" name="Rectangle 3"/>
          <p:cNvSpPr>
            <a:spLocks noGrp="1" noChangeArrowheads="1"/>
          </p:cNvSpPr>
          <p:nvPr>
            <p:ph idx="1"/>
          </p:nvPr>
        </p:nvSpPr>
        <p:spPr>
          <a:xfrm>
            <a:off x="373063" y="1698625"/>
            <a:ext cx="8285162" cy="4664075"/>
          </a:xfrm>
        </p:spPr>
        <p:txBody>
          <a:bodyPr/>
          <a:lstStyle/>
          <a:p>
            <a:pPr algn="just"/>
            <a:r>
              <a:rPr lang="en-US">
                <a:effectLst>
                  <a:outerShdw blurRad="38100" dist="38100" dir="2700000" algn="tl">
                    <a:srgbClr val="C0C0C0"/>
                  </a:outerShdw>
                </a:effectLst>
              </a:rPr>
              <a:t>Thông thường, một trong các tiến trình trong hàng đợi vào được nạp vào bộ nhớ. Khi nó thực thi, </a:t>
            </a:r>
            <a:r>
              <a:rPr lang="en-US" smtClean="0">
                <a:effectLst>
                  <a:outerShdw blurRad="38100" dist="38100" dir="2700000" algn="tl">
                    <a:srgbClr val="C0C0C0"/>
                  </a:outerShdw>
                </a:effectLst>
              </a:rPr>
              <a:t>CPU </a:t>
            </a:r>
            <a:r>
              <a:rPr lang="en-US">
                <a:effectLst>
                  <a:outerShdw blurRad="38100" dist="38100" dir="2700000" algn="tl">
                    <a:srgbClr val="C0C0C0"/>
                  </a:outerShdw>
                </a:effectLst>
              </a:rPr>
              <a:t>sẽ truy cập các chỉ thị và dữ liệu từ bộ nhớ. Khi một tiến trình kết thúc, không gian nhớ của nó được thu hồi</a:t>
            </a:r>
            <a:r>
              <a:rPr lang="en-US" smtClean="0">
                <a:effectLst>
                  <a:outerShdw blurRad="38100" dist="38100" dir="2700000" algn="tl">
                    <a:srgbClr val="C0C0C0"/>
                  </a:outerShdw>
                </a:effectLst>
              </a:rPr>
              <a:t>.</a:t>
            </a:r>
          </a:p>
        </p:txBody>
      </p:sp>
      <p:sp>
        <p:nvSpPr>
          <p:cNvPr id="4" name="Date Placeholder 3"/>
          <p:cNvSpPr>
            <a:spLocks noGrp="1"/>
          </p:cNvSpPr>
          <p:nvPr>
            <p:ph type="dt" sz="half" idx="10"/>
          </p:nvPr>
        </p:nvSpPr>
        <p:spPr/>
        <p:txBody>
          <a:bodyPr/>
          <a:lstStyle/>
          <a:p>
            <a:fld id="{2D1A264D-8E47-4D8B-A9C0-AFC411078B8E}"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down)">
                                      <p:cBhvr>
                                        <p:cTn id="7" dur="580">
                                          <p:stCondLst>
                                            <p:cond delay="0"/>
                                          </p:stCondLst>
                                        </p:cTn>
                                        <p:tgtEl>
                                          <p:spTgt spid="260099">
                                            <p:txEl>
                                              <p:pRg st="0" end="0"/>
                                            </p:txEl>
                                          </p:spTgt>
                                        </p:tgtEl>
                                      </p:cBhvr>
                                    </p:animEffect>
                                    <p:anim calcmode="lin" valueType="num">
                                      <p:cBhvr>
                                        <p:cTn id="8" dur="1822" tmFilter="0,0; 0.14,0.36; 0.43,0.73; 0.71,0.91; 1.0,1.0">
                                          <p:stCondLst>
                                            <p:cond delay="0"/>
                                          </p:stCondLst>
                                        </p:cTn>
                                        <p:tgtEl>
                                          <p:spTgt spid="26009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009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009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009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009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0099">
                                            <p:txEl>
                                              <p:pRg st="0" end="0"/>
                                            </p:txEl>
                                          </p:spTgt>
                                        </p:tgtEl>
                                      </p:cBhvr>
                                      <p:to x="100000" y="60000"/>
                                    </p:animScale>
                                    <p:animScale>
                                      <p:cBhvr>
                                        <p:cTn id="14" dur="166" decel="50000">
                                          <p:stCondLst>
                                            <p:cond delay="676"/>
                                          </p:stCondLst>
                                        </p:cTn>
                                        <p:tgtEl>
                                          <p:spTgt spid="260099">
                                            <p:txEl>
                                              <p:pRg st="0" end="0"/>
                                            </p:txEl>
                                          </p:spTgt>
                                        </p:tgtEl>
                                      </p:cBhvr>
                                      <p:to x="100000" y="100000"/>
                                    </p:animScale>
                                    <p:animScale>
                                      <p:cBhvr>
                                        <p:cTn id="15" dur="26">
                                          <p:stCondLst>
                                            <p:cond delay="1312"/>
                                          </p:stCondLst>
                                        </p:cTn>
                                        <p:tgtEl>
                                          <p:spTgt spid="260099">
                                            <p:txEl>
                                              <p:pRg st="0" end="0"/>
                                            </p:txEl>
                                          </p:spTgt>
                                        </p:tgtEl>
                                      </p:cBhvr>
                                      <p:to x="100000" y="80000"/>
                                    </p:animScale>
                                    <p:animScale>
                                      <p:cBhvr>
                                        <p:cTn id="16" dur="166" decel="50000">
                                          <p:stCondLst>
                                            <p:cond delay="1338"/>
                                          </p:stCondLst>
                                        </p:cTn>
                                        <p:tgtEl>
                                          <p:spTgt spid="260099">
                                            <p:txEl>
                                              <p:pRg st="0" end="0"/>
                                            </p:txEl>
                                          </p:spTgt>
                                        </p:tgtEl>
                                      </p:cBhvr>
                                      <p:to x="100000" y="100000"/>
                                    </p:animScale>
                                    <p:animScale>
                                      <p:cBhvr>
                                        <p:cTn id="17" dur="26">
                                          <p:stCondLst>
                                            <p:cond delay="1642"/>
                                          </p:stCondLst>
                                        </p:cTn>
                                        <p:tgtEl>
                                          <p:spTgt spid="260099">
                                            <p:txEl>
                                              <p:pRg st="0" end="0"/>
                                            </p:txEl>
                                          </p:spTgt>
                                        </p:tgtEl>
                                      </p:cBhvr>
                                      <p:to x="100000" y="90000"/>
                                    </p:animScale>
                                    <p:animScale>
                                      <p:cBhvr>
                                        <p:cTn id="18" dur="166" decel="50000">
                                          <p:stCondLst>
                                            <p:cond delay="1668"/>
                                          </p:stCondLst>
                                        </p:cTn>
                                        <p:tgtEl>
                                          <p:spTgt spid="260099">
                                            <p:txEl>
                                              <p:pRg st="0" end="0"/>
                                            </p:txEl>
                                          </p:spTgt>
                                        </p:tgtEl>
                                      </p:cBhvr>
                                      <p:to x="100000" y="100000"/>
                                    </p:animScale>
                                    <p:animScale>
                                      <p:cBhvr>
                                        <p:cTn id="19" dur="26">
                                          <p:stCondLst>
                                            <p:cond delay="1808"/>
                                          </p:stCondLst>
                                        </p:cTn>
                                        <p:tgtEl>
                                          <p:spTgt spid="260099">
                                            <p:txEl>
                                              <p:pRg st="0" end="0"/>
                                            </p:txEl>
                                          </p:spTgt>
                                        </p:tgtEl>
                                      </p:cBhvr>
                                      <p:to x="100000" y="95000"/>
                                    </p:animScale>
                                    <p:animScale>
                                      <p:cBhvr>
                                        <p:cTn id="20" dur="166" decel="50000">
                                          <p:stCondLst>
                                            <p:cond delay="1834"/>
                                          </p:stCondLst>
                                        </p:cTn>
                                        <p:tgtEl>
                                          <p:spTgt spid="26009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122831"/>
            <a:ext cx="7158037" cy="818866"/>
          </a:xfrm>
        </p:spPr>
        <p:txBody>
          <a:bodyPr/>
          <a:lstStyle/>
          <a:p>
            <a:pPr algn="ctr"/>
            <a:r>
              <a:rPr lang="en-US" sz="4400" smtClean="0">
                <a:solidFill>
                  <a:srgbClr val="FF0000"/>
                </a:solidFill>
                <a:effectLst>
                  <a:outerShdw blurRad="38100" dist="38100" dir="2700000" algn="tl">
                    <a:srgbClr val="C0C0C0"/>
                  </a:outerShdw>
                </a:effectLst>
              </a:rPr>
              <a:t>V. Bộ nhớ ảo</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064525"/>
            <a:ext cx="8640762" cy="5355325"/>
          </a:xfrm>
        </p:spPr>
        <p:txBody>
          <a:bodyPr>
            <a:normAutofit/>
          </a:bodyPr>
          <a:lstStyle/>
          <a:p>
            <a:pPr marL="0" indent="0" algn="just">
              <a:buSzPct val="150000"/>
              <a:buNone/>
            </a:pPr>
            <a:r>
              <a:rPr lang="en-US" smtClean="0">
                <a:effectLst>
                  <a:outerShdw blurRad="38100" dist="38100" dir="2700000" algn="tl">
                    <a:srgbClr val="C0C0C0"/>
                  </a:outerShdw>
                </a:effectLst>
                <a:latin typeface="+mj-lt"/>
              </a:rPr>
              <a:t>+ M</a:t>
            </a:r>
            <a:r>
              <a:rPr lang="vi-VN" smtClean="0">
                <a:effectLst>
                  <a:outerShdw blurRad="38100" dist="38100" dir="2700000" algn="tl">
                    <a:srgbClr val="C0C0C0"/>
                  </a:outerShdw>
                </a:effectLst>
                <a:latin typeface="+mj-lt"/>
              </a:rPr>
              <a:t>ột giải pháp được đề xuất là cho phép thực hiện một chương trình</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chỉ được nạp từng phần vào bộ nhớ vật lý. </a:t>
            </a:r>
            <a:endParaRPr lang="en-US" smtClean="0">
              <a:effectLst>
                <a:outerShdw blurRad="38100" dist="38100" dir="2700000" algn="tl">
                  <a:srgbClr val="C0C0C0"/>
                </a:outerShdw>
              </a:effectLst>
              <a:latin typeface="+mj-lt"/>
            </a:endParaRPr>
          </a:p>
          <a:p>
            <a:pPr marL="0" indent="0" algn="just">
              <a:buSzPct val="150000"/>
              <a:buNone/>
            </a:pP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Ý tưởng</a:t>
            </a:r>
            <a:r>
              <a:rPr lang="en-US" smtClean="0">
                <a:effectLst>
                  <a:outerShdw blurRad="38100" dist="38100" dir="2700000" algn="tl">
                    <a:srgbClr val="C0C0C0"/>
                  </a:outerShdw>
                </a:effectLst>
                <a:latin typeface="+mj-lt"/>
              </a:rPr>
              <a:t>:</a:t>
            </a:r>
            <a:r>
              <a:rPr lang="vi-VN" smtClean="0">
                <a:effectLst>
                  <a:outerShdw blurRad="38100" dist="38100" dir="2700000" algn="tl">
                    <a:srgbClr val="C0C0C0"/>
                  </a:outerShdw>
                </a:effectLst>
                <a:latin typeface="+mj-lt"/>
              </a:rPr>
              <a:t> tại mỗi</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thời điểm chỉ lưu trữ trong bộ nhớ vật lý các chỉ thị và dữ liệu của chương trình cần thiết</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cho việc thi hành tại thời điểm đó. Khi cần đến các chỉ thị khác, những chỉ thị mới sẽ</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được nạp vào bộ nhớ</a:t>
            </a:r>
            <a:r>
              <a:rPr lang="en-US" smtClean="0">
                <a:effectLst>
                  <a:outerShdw blurRad="38100" dist="38100" dir="2700000" algn="tl">
                    <a:srgbClr val="C0C0C0"/>
                  </a:outerShdw>
                </a:effectLst>
                <a:latin typeface="+mj-lt"/>
              </a:rPr>
              <a:t>.</a:t>
            </a:r>
          </a:p>
          <a:p>
            <a:pPr marL="0" indent="0" algn="just">
              <a:buSzPct val="150000"/>
              <a:buNone/>
            </a:pP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Với giải pháp này, một chương trình có thể lớn hơn kích thước của vùng nhớ</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cấp phát cho nó.</a:t>
            </a:r>
            <a:endParaRPr lang="en-US">
              <a:effectLst>
                <a:outerShdw blurRad="38100" dist="38100" dir="2700000" algn="tl">
                  <a:srgbClr val="C0C0C0"/>
                </a:outerShdw>
              </a:effectLst>
              <a:latin typeface="+mj-lt"/>
            </a:endParaRPr>
          </a:p>
        </p:txBody>
      </p:sp>
      <p:sp>
        <p:nvSpPr>
          <p:cNvPr id="5" name="Date Placeholder 4"/>
          <p:cNvSpPr>
            <a:spLocks noGrp="1"/>
          </p:cNvSpPr>
          <p:nvPr>
            <p:ph type="dt" sz="half" idx="10"/>
          </p:nvPr>
        </p:nvSpPr>
        <p:spPr/>
        <p:txBody>
          <a:bodyPr/>
          <a:lstStyle/>
          <a:p>
            <a:fld id="{93987682-67DC-448B-973F-928FF08AD9CE}"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70</a:t>
            </a:fld>
            <a:endParaRPr lang="en-US"/>
          </a:p>
        </p:txBody>
      </p:sp>
    </p:spTree>
    <p:custDataLst>
      <p:tags r:id="rId1"/>
    </p:custDataLst>
  </p:cSld>
  <p:clrMapOvr>
    <a:masterClrMapping/>
  </p:clrMapOvr>
  <p:transition advTm="687"/>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pPr algn="ctr"/>
            <a:r>
              <a:rPr lang="en-US" sz="4400" smtClean="0">
                <a:solidFill>
                  <a:srgbClr val="FF0000"/>
                </a:solidFill>
                <a:effectLst>
                  <a:outerShdw blurRad="38100" dist="38100" dir="2700000" algn="tl">
                    <a:srgbClr val="C0C0C0"/>
                  </a:outerShdw>
                </a:effectLst>
              </a:rPr>
              <a:t>V. Bộ nhớ ảo</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351128"/>
            <a:ext cx="8798280" cy="4940490"/>
          </a:xfrm>
        </p:spPr>
        <p:txBody>
          <a:bodyPr>
            <a:normAutofit/>
          </a:bodyPr>
          <a:lstStyle/>
          <a:p>
            <a:pPr marL="0" indent="0" algn="just">
              <a:buSzPct val="150000"/>
              <a:buNone/>
            </a:pPr>
            <a:r>
              <a:rPr lang="en-US" smtClean="0">
                <a:effectLst>
                  <a:outerShdw blurRad="38100" dist="38100" dir="2700000" algn="tl">
                    <a:srgbClr val="C0C0C0"/>
                  </a:outerShdw>
                </a:effectLst>
                <a:latin typeface="Times New Roman" pitchFamily="18" charset="0"/>
              </a:rPr>
              <a:t>+ </a:t>
            </a:r>
            <a:r>
              <a:rPr lang="vi-VN" i="1" smtClean="0">
                <a:effectLst>
                  <a:outerShdw blurRad="38100" dist="38100" dir="2700000" algn="tl">
                    <a:srgbClr val="C0C0C0"/>
                  </a:outerShdw>
                </a:effectLst>
                <a:latin typeface="Times New Roman" pitchFamily="18" charset="0"/>
              </a:rPr>
              <a:t>Bộ nhớ ảo là một kỹ thuật cho phép xử lý một tiến trình không được nạp toàn bộ vào bộ</a:t>
            </a:r>
            <a:r>
              <a:rPr lang="en-US" i="1" smtClean="0">
                <a:effectLst>
                  <a:outerShdw blurRad="38100" dist="38100" dir="2700000" algn="tl">
                    <a:srgbClr val="C0C0C0"/>
                  </a:outerShdw>
                </a:effectLst>
                <a:latin typeface="Times New Roman" pitchFamily="18" charset="0"/>
              </a:rPr>
              <a:t> </a:t>
            </a:r>
            <a:r>
              <a:rPr lang="vi-VN" i="1" smtClean="0">
                <a:effectLst>
                  <a:outerShdw blurRad="38100" dist="38100" dir="2700000" algn="tl">
                    <a:srgbClr val="C0C0C0"/>
                  </a:outerShdw>
                </a:effectLst>
                <a:latin typeface="Times New Roman" pitchFamily="18" charset="0"/>
              </a:rPr>
              <a:t>nhớ vật lý. </a:t>
            </a:r>
            <a:endParaRPr lang="en-US" i="1" smtClean="0">
              <a:effectLst>
                <a:outerShdw blurRad="38100" dist="38100" dir="2700000" algn="tl">
                  <a:srgbClr val="C0C0C0"/>
                </a:outerShdw>
              </a:effectLst>
              <a:latin typeface="Times New Roman" pitchFamily="18" charset="0"/>
            </a:endParaRPr>
          </a:p>
          <a:p>
            <a:pPr marL="0" indent="0" algn="just">
              <a:buSzPct val="150000"/>
              <a:buNone/>
            </a:pPr>
            <a:r>
              <a:rPr lang="en-US" smtClean="0">
                <a:effectLst>
                  <a:outerShdw blurRad="38100" dist="38100" dir="2700000" algn="tl">
                    <a:srgbClr val="C0C0C0"/>
                  </a:outerShdw>
                </a:effectLst>
                <a:latin typeface="Times New Roman" pitchFamily="18" charset="0"/>
              </a:rPr>
              <a:t>+ K</a:t>
            </a:r>
            <a:r>
              <a:rPr lang="vi-VN" smtClean="0">
                <a:effectLst>
                  <a:outerShdw blurRad="38100" dist="38100" dir="2700000" algn="tl">
                    <a:srgbClr val="C0C0C0"/>
                  </a:outerShdw>
                </a:effectLst>
                <a:latin typeface="Times New Roman" pitchFamily="18" charset="0"/>
              </a:rPr>
              <a:t>hông gian địa chỉ </a:t>
            </a:r>
            <a:r>
              <a:rPr lang="en-US" smtClean="0">
                <a:effectLst>
                  <a:outerShdw blurRad="38100" dist="38100" dir="2700000" algn="tl">
                    <a:srgbClr val="C0C0C0"/>
                  </a:outerShdw>
                </a:effectLst>
                <a:latin typeface="Times New Roman" pitchFamily="18" charset="0"/>
              </a:rPr>
              <a:t>chương trình là không gian địa chỉ ảo</a:t>
            </a:r>
            <a:r>
              <a:rPr lang="vi-VN" smtClean="0">
                <a:effectLst>
                  <a:outerShdw blurRad="38100" dist="38100" dir="2700000" algn="tl">
                    <a:srgbClr val="C0C0C0"/>
                  </a:outerShdw>
                </a:effectLst>
                <a:latin typeface="Times New Roman" pitchFamily="18" charset="0"/>
              </a:rPr>
              <a:t>. Người sử dụng chỉ nhìn</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thấy và làm việc trong không gian địa chỉ ảo, việc chuyển đổi sang không gian vật lý do</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hệ điều hành thực hiện với sự trợ giúp của các cơ chế phần cứng cụ thể.</a:t>
            </a:r>
            <a:endParaRPr lang="en-US">
              <a:effectLst>
                <a:outerShdw blurRad="38100" dist="38100" dir="2700000" algn="tl">
                  <a:srgbClr val="C0C0C0"/>
                </a:outerShdw>
              </a:effectLst>
              <a:latin typeface="Times New Roman" pitchFamily="18" charset="0"/>
            </a:endParaRPr>
          </a:p>
        </p:txBody>
      </p:sp>
      <p:sp>
        <p:nvSpPr>
          <p:cNvPr id="5" name="Date Placeholder 4"/>
          <p:cNvSpPr>
            <a:spLocks noGrp="1"/>
          </p:cNvSpPr>
          <p:nvPr>
            <p:ph type="dt" sz="half" idx="10"/>
          </p:nvPr>
        </p:nvSpPr>
        <p:spPr/>
        <p:txBody>
          <a:bodyPr/>
          <a:lstStyle/>
          <a:p>
            <a:fld id="{4321B5DC-5067-41A6-9EB1-917D58786FBF}"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71</a:t>
            </a:fld>
            <a:endParaRPr lang="en-US"/>
          </a:p>
        </p:txBody>
      </p:sp>
    </p:spTree>
  </p:cSld>
  <p:clrMapOvr>
    <a:masterClrMapping/>
  </p:clrMapOvr>
  <p:transition advTm="1513"/>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163774"/>
            <a:ext cx="7158037" cy="682387"/>
          </a:xfrm>
        </p:spPr>
        <p:txBody>
          <a:bodyPr>
            <a:normAutofit fontScale="90000"/>
          </a:bodyPr>
          <a:lstStyle/>
          <a:p>
            <a:r>
              <a:rPr lang="vi-VN" smtClean="0">
                <a:solidFill>
                  <a:srgbClr val="FF0000"/>
                </a:solidFill>
                <a:effectLst>
                  <a:outerShdw blurRad="38100" dist="38100" dir="2700000" algn="tl">
                    <a:srgbClr val="C0C0C0"/>
                  </a:outerShdw>
                </a:effectLst>
              </a:rPr>
              <a:t>Phân trang theo yêu cầu</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091822"/>
            <a:ext cx="8640762" cy="5145206"/>
          </a:xfrm>
        </p:spPr>
        <p:txBody>
          <a:bodyPr>
            <a:normAutofit/>
          </a:bodyPr>
          <a:lstStyle/>
          <a:p>
            <a:pPr marL="0" indent="0" algn="just">
              <a:buSzPct val="150000"/>
              <a:buNone/>
            </a:pPr>
            <a:r>
              <a:rPr lang="en-US" smtClean="0">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 </a:t>
            </a:r>
            <a:r>
              <a:rPr lang="en-US" sz="3000" smtClean="0">
                <a:effectLst>
                  <a:outerShdw blurRad="38100" dist="38100" dir="2700000" algn="tl">
                    <a:srgbClr val="C0C0C0"/>
                  </a:outerShdw>
                </a:effectLst>
                <a:latin typeface="Times New Roman" pitchFamily="18" charset="0"/>
              </a:rPr>
              <a:t>M</a:t>
            </a:r>
            <a:r>
              <a:rPr lang="vi-VN" sz="3000" smtClean="0">
                <a:effectLst>
                  <a:outerShdw blurRad="38100" dist="38100" dir="2700000" algn="tl">
                    <a:srgbClr val="C0C0C0"/>
                  </a:outerShdw>
                </a:effectLst>
                <a:latin typeface="Times New Roman" pitchFamily="18" charset="0"/>
              </a:rPr>
              <a:t>ột hệ thống phân trang theo yêu cầu là hệ thống sử dụng kỹ thuật phân trang kết hợp</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với kỹ thuật swapping. </a:t>
            </a:r>
            <a:endParaRPr lang="en-US" sz="3000" smtClean="0">
              <a:effectLst>
                <a:outerShdw blurRad="38100" dist="38100" dir="2700000" algn="tl">
                  <a:srgbClr val="C0C0C0"/>
                </a:outerShdw>
              </a:effectLst>
              <a:latin typeface="Times New Roman" pitchFamily="18" charset="0"/>
            </a:endParaRPr>
          </a:p>
          <a:p>
            <a:pPr marL="0" indent="0" algn="just">
              <a:buSzPct val="150000"/>
              <a:buNone/>
            </a:pPr>
            <a:r>
              <a:rPr lang="en-US" sz="3000" smtClean="0">
                <a:effectLst>
                  <a:outerShdw blurRad="38100" dist="38100" dir="2700000" algn="tl">
                    <a:srgbClr val="C0C0C0"/>
                  </a:outerShdw>
                </a:effectLst>
                <a:latin typeface="Times New Roman" pitchFamily="18" charset="0"/>
              </a:rPr>
              <a:t>+ Không gian địa chỉ ảo (phần không gian địa chỉ mà chương trình chiếm giữ trong bộ nhớ phụ) được phân ra thành nhiều trang có kích thước bằng nhau. </a:t>
            </a:r>
          </a:p>
          <a:p>
            <a:pPr marL="0" indent="0" algn="just">
              <a:buSzPct val="150000"/>
              <a:buNone/>
            </a:pPr>
            <a:r>
              <a:rPr lang="en-US" sz="3000" smtClean="0">
                <a:effectLst>
                  <a:outerShdw blurRad="38100" dist="38100" dir="2700000" algn="tl">
                    <a:srgbClr val="C0C0C0"/>
                  </a:outerShdw>
                </a:effectLst>
                <a:latin typeface="Times New Roman" pitchFamily="18" charset="0"/>
              </a:rPr>
              <a:t>+ Không gian địa chỉ bộ nhớ chính cũng được phân ra thành nhiều phần có kích thước bằng nhau sao cho mỗi phần chứa đúng một trang của bộ nhớ ảo. Mỗi phần của bộ nhớ chính được gọi là một khung trang. </a:t>
            </a:r>
            <a:endParaRPr lang="en-US" sz="3000">
              <a:effectLst>
                <a:outerShdw blurRad="38100" dist="38100" dir="2700000" algn="tl">
                  <a:srgbClr val="C0C0C0"/>
                </a:outerShdw>
              </a:effectLst>
              <a:latin typeface="Times New Roman" pitchFamily="18" charset="0"/>
            </a:endParaRPr>
          </a:p>
        </p:txBody>
      </p:sp>
      <p:sp>
        <p:nvSpPr>
          <p:cNvPr id="5" name="Date Placeholder 4"/>
          <p:cNvSpPr>
            <a:spLocks noGrp="1"/>
          </p:cNvSpPr>
          <p:nvPr>
            <p:ph type="dt" sz="half" idx="10"/>
          </p:nvPr>
        </p:nvSpPr>
        <p:spPr/>
        <p:txBody>
          <a:bodyPr/>
          <a:lstStyle/>
          <a:p>
            <a:fld id="{FFCFD7F8-3B27-4E52-BEFB-3B32F27609A3}"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72</a:t>
            </a:fld>
            <a:endParaRPr lang="en-US"/>
          </a:p>
        </p:txBody>
      </p:sp>
    </p:spTree>
    <p:custDataLst>
      <p:tags r:id="rId1"/>
    </p:custDataLst>
  </p:cSld>
  <p:clrMapOvr>
    <a:masterClrMapping/>
  </p:clrMapOvr>
  <p:transition advTm="1030"/>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150126"/>
            <a:ext cx="7158037" cy="668740"/>
          </a:xfrm>
        </p:spPr>
        <p:txBody>
          <a:bodyPr>
            <a:normAutofit fontScale="90000"/>
          </a:bodyPr>
          <a:lstStyle/>
          <a:p>
            <a:r>
              <a:rPr lang="vi-VN" smtClean="0">
                <a:solidFill>
                  <a:srgbClr val="FF0000"/>
                </a:solidFill>
                <a:effectLst>
                  <a:outerShdw blurRad="38100" dist="38100" dir="2700000" algn="tl">
                    <a:srgbClr val="C0C0C0"/>
                  </a:outerShdw>
                </a:effectLst>
              </a:rPr>
              <a:t>Phân trang theo yêu cầu</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009934"/>
            <a:ext cx="8640762" cy="5172502"/>
          </a:xfrm>
        </p:spPr>
        <p:txBody>
          <a:bodyPr>
            <a:normAutofit lnSpcReduction="10000"/>
          </a:bodyPr>
          <a:lstStyle/>
          <a:p>
            <a:pPr marL="0" indent="0" algn="just">
              <a:buSzPct val="150000"/>
              <a:buNone/>
            </a:pPr>
            <a:r>
              <a:rPr lang="en-US" smtClean="0">
                <a:effectLst>
                  <a:outerShdw blurRad="38100" dist="38100" dir="2700000" algn="tl">
                    <a:srgbClr val="C0C0C0"/>
                  </a:outerShdw>
                </a:effectLst>
                <a:latin typeface="Times New Roman" pitchFamily="18" charset="0"/>
              </a:rPr>
              <a:t>+</a:t>
            </a:r>
            <a:r>
              <a:rPr lang="vi-VN"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HĐH quản lý các trang thông qua </a:t>
            </a:r>
            <a:r>
              <a:rPr lang="vi-VN" sz="2800" smtClean="0">
                <a:effectLst>
                  <a:outerShdw blurRad="38100" dist="38100" dir="2700000" algn="tl">
                    <a:srgbClr val="C0C0C0"/>
                  </a:outerShdw>
                </a:effectLst>
                <a:latin typeface="Times New Roman" pitchFamily="18" charset="0"/>
              </a:rPr>
              <a:t>bảng trang</a:t>
            </a:r>
            <a:r>
              <a:rPr lang="en-US" sz="2800" smtClean="0">
                <a:effectLst>
                  <a:outerShdw blurRad="38100" dist="38100" dir="2700000" algn="tl">
                    <a:srgbClr val="C0C0C0"/>
                  </a:outerShdw>
                </a:effectLst>
                <a:latin typeface="Times New Roman" pitchFamily="18" charset="0"/>
              </a:rPr>
              <a:t>. Bảng trang</a:t>
            </a:r>
            <a:r>
              <a:rPr lang="vi-VN" sz="2800" smtClean="0">
                <a:effectLst>
                  <a:outerShdw blurRad="38100" dist="38100" dir="2700000" algn="tl">
                    <a:srgbClr val="C0C0C0"/>
                  </a:outerShdw>
                </a:effectLst>
                <a:latin typeface="Times New Roman" pitchFamily="18" charset="0"/>
              </a:rPr>
              <a:t> có </a:t>
            </a:r>
            <a:r>
              <a:rPr lang="en-US" sz="2800" smtClean="0">
                <a:effectLst>
                  <a:outerShdw blurRad="38100" dist="38100" dir="2700000" algn="tl">
                    <a:srgbClr val="C0C0C0"/>
                  </a:outerShdw>
                </a:effectLst>
                <a:latin typeface="Times New Roman" pitchFamily="18" charset="0"/>
              </a:rPr>
              <a:t>các</a:t>
            </a:r>
            <a:r>
              <a:rPr lang="vi-VN" sz="2800" smtClean="0">
                <a:effectLst>
                  <a:outerShdw blurRad="38100" dist="38100" dir="2700000" algn="tl">
                    <a:srgbClr val="C0C0C0"/>
                  </a:outerShdw>
                </a:effectLst>
                <a:latin typeface="Times New Roman" pitchFamily="18" charset="0"/>
              </a:rPr>
              <a:t> điểm nhập</a:t>
            </a:r>
            <a:r>
              <a:rPr lang="en-US" sz="2800" smtClean="0">
                <a:effectLst>
                  <a:outerShdw blurRad="38100" dist="38100" dir="2700000" algn="tl">
                    <a:srgbClr val="C0C0C0"/>
                  </a:outerShdw>
                </a:effectLst>
                <a:latin typeface="Times New Roman" pitchFamily="18" charset="0"/>
              </a:rPr>
              <a:t>, mỗi điểm nhập</a:t>
            </a:r>
            <a:r>
              <a:rPr lang="vi-VN" sz="2800" smtClean="0">
                <a:effectLst>
                  <a:outerShdw blurRad="38100" dist="38100" dir="2700000" algn="tl">
                    <a:srgbClr val="C0C0C0"/>
                  </a:outerShdw>
                </a:effectLst>
                <a:latin typeface="Times New Roman" pitchFamily="18" charset="0"/>
              </a:rPr>
              <a:t> tương ứng với </a:t>
            </a:r>
            <a:r>
              <a:rPr lang="en-US" sz="2800" smtClean="0">
                <a:effectLst>
                  <a:outerShdw blurRad="38100" dist="38100" dir="2700000" algn="tl">
                    <a:srgbClr val="C0C0C0"/>
                  </a:outerShdw>
                </a:effectLst>
                <a:latin typeface="Times New Roman" pitchFamily="18" charset="0"/>
              </a:rPr>
              <a:t>1</a:t>
            </a:r>
            <a:r>
              <a:rPr lang="vi-VN" sz="2800" smtClean="0">
                <a:effectLst>
                  <a:outerShdw blurRad="38100" dist="38100" dir="2700000" algn="tl">
                    <a:srgbClr val="C0C0C0"/>
                  </a:outerShdw>
                </a:effectLst>
                <a:latin typeface="Times New Roman" pitchFamily="18" charset="0"/>
              </a:rPr>
              <a:t> trang ảo</a:t>
            </a:r>
            <a:r>
              <a:rPr lang="en-US" sz="2800" smtClean="0">
                <a:effectLst>
                  <a:outerShdw blurRad="38100" dist="38100" dir="2700000" algn="tl">
                    <a:srgbClr val="C0C0C0"/>
                  </a:outerShdw>
                </a:effectLst>
                <a:latin typeface="Times New Roman" pitchFamily="18" charset="0"/>
              </a:rPr>
              <a:t>.</a:t>
            </a:r>
          </a:p>
          <a:p>
            <a:pPr marL="0" indent="0" algn="just">
              <a:buSzPct val="150000"/>
              <a:buNone/>
            </a:pPr>
            <a:r>
              <a:rPr lang="en-US" sz="2800">
                <a:effectLst>
                  <a:outerShdw blurRad="38100" dist="38100" dir="2700000" algn="tl">
                    <a:srgbClr val="C0C0C0"/>
                  </a:outerShdw>
                </a:effectLst>
                <a:latin typeface="Times New Roman" pitchFamily="18" charset="0"/>
              </a:rPr>
              <a:t>+</a:t>
            </a:r>
            <a:r>
              <a:rPr lang="vi-VN" sz="2800"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K</a:t>
            </a:r>
            <a:r>
              <a:rPr lang="vi-VN" sz="2800" smtClean="0">
                <a:effectLst>
                  <a:outerShdw blurRad="38100" dist="38100" dir="2700000" algn="tl">
                    <a:srgbClr val="C0C0C0"/>
                  </a:outerShdw>
                </a:effectLst>
                <a:latin typeface="Times New Roman" pitchFamily="18" charset="0"/>
              </a:rPr>
              <a:t>huôn dạng mỗi điểm nhập có 3 trường:</a:t>
            </a:r>
          </a:p>
          <a:p>
            <a:pPr algn="just">
              <a:buSzPct val="150000"/>
              <a:buNone/>
            </a:pPr>
            <a:r>
              <a:rPr lang="vi-VN" sz="2800"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(1)</a:t>
            </a:r>
            <a:r>
              <a:rPr lang="vi-VN" sz="2800" smtClean="0">
                <a:effectLst>
                  <a:outerShdw blurRad="38100" dist="38100" dir="2700000" algn="tl">
                    <a:srgbClr val="C0C0C0"/>
                  </a:outerShdw>
                </a:effectLst>
                <a:latin typeface="Times New Roman" pitchFamily="18" charset="0"/>
              </a:rPr>
              <a:t> bit valid-invalid:</a:t>
            </a:r>
            <a:r>
              <a:rPr lang="en-US" sz="2800" smtClean="0">
                <a:effectLst>
                  <a:outerShdw blurRad="38100" dist="38100" dir="2700000" algn="tl">
                    <a:srgbClr val="C0C0C0"/>
                  </a:outerShdw>
                </a:effectLst>
                <a:latin typeface="Times New Roman" pitchFamily="18" charset="0"/>
              </a:rPr>
              <a:t> 1</a:t>
            </a:r>
            <a:r>
              <a:rPr lang="vi-VN" sz="2800" smtClean="0">
                <a:effectLst>
                  <a:outerShdw blurRad="38100" dist="38100" dir="2700000" algn="tl">
                    <a:srgbClr val="C0C0C0"/>
                  </a:outerShdw>
                </a:effectLst>
                <a:latin typeface="Times New Roman" pitchFamily="18" charset="0"/>
              </a:rPr>
              <a:t> trang tương ứng là hợp lệ và đang ở trong bộ nhớ chính.</a:t>
            </a:r>
            <a:r>
              <a:rPr lang="en-US" sz="2800" smtClean="0">
                <a:effectLst>
                  <a:outerShdw blurRad="38100" dist="38100" dir="2700000" algn="tl">
                    <a:srgbClr val="C0C0C0"/>
                  </a:outerShdw>
                </a:effectLst>
                <a:latin typeface="Times New Roman" pitchFamily="18" charset="0"/>
              </a:rPr>
              <a:t> 0 </a:t>
            </a:r>
            <a:r>
              <a:rPr lang="vi-VN" sz="2800" smtClean="0">
                <a:effectLst>
                  <a:outerShdw blurRad="38100" dist="38100" dir="2700000" algn="tl">
                    <a:srgbClr val="C0C0C0"/>
                  </a:outerShdw>
                </a:effectLst>
                <a:latin typeface="Times New Roman" pitchFamily="18" charset="0"/>
              </a:rPr>
              <a:t>trang bất hợp lệ (không thuộc về không gian địa chỉ của tiến trình) hoặc</a:t>
            </a:r>
            <a:r>
              <a:rPr lang="en-US" sz="2800" smtClean="0">
                <a:effectLst>
                  <a:outerShdw blurRad="38100" dist="38100" dir="2700000" algn="tl">
                    <a:srgbClr val="C0C0C0"/>
                  </a:outerShdw>
                </a:effectLst>
                <a:latin typeface="Times New Roman" pitchFamily="18" charset="0"/>
              </a:rPr>
              <a:t> </a:t>
            </a:r>
            <a:r>
              <a:rPr lang="vi-VN" sz="2800" smtClean="0">
                <a:effectLst>
                  <a:outerShdw blurRad="38100" dist="38100" dir="2700000" algn="tl">
                    <a:srgbClr val="C0C0C0"/>
                  </a:outerShdw>
                </a:effectLst>
                <a:latin typeface="Times New Roman" pitchFamily="18" charset="0"/>
              </a:rPr>
              <a:t>trang hợp lệ nhưng đang được lưu trên bộ nhớ phụ.</a:t>
            </a:r>
            <a:endParaRPr lang="en-US" sz="2800" smtClean="0">
              <a:effectLst>
                <a:outerShdw blurRad="38100" dist="38100" dir="2700000" algn="tl">
                  <a:srgbClr val="C0C0C0"/>
                </a:outerShdw>
              </a:effectLst>
              <a:latin typeface="Times New Roman" pitchFamily="18" charset="0"/>
            </a:endParaRPr>
          </a:p>
          <a:p>
            <a:pPr algn="just">
              <a:buSzPct val="150000"/>
              <a:buNone/>
            </a:pPr>
            <a:r>
              <a:rPr lang="vi-VN" sz="2800"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(2)</a:t>
            </a:r>
            <a:r>
              <a:rPr lang="vi-VN" sz="2800" smtClean="0">
                <a:effectLst>
                  <a:outerShdw blurRad="38100" dist="38100" dir="2700000" algn="tl">
                    <a:srgbClr val="C0C0C0"/>
                  </a:outerShdw>
                </a:effectLst>
                <a:latin typeface="Times New Roman" pitchFamily="18" charset="0"/>
              </a:rPr>
              <a:t> Trường thứ 2 </a:t>
            </a:r>
            <a:r>
              <a:rPr lang="en-US" sz="2800" smtClean="0">
                <a:effectLst>
                  <a:outerShdw blurRad="38100" dist="38100" dir="2700000" algn="tl">
                    <a:srgbClr val="C0C0C0"/>
                  </a:outerShdw>
                </a:effectLst>
                <a:latin typeface="Times New Roman" pitchFamily="18" charset="0"/>
              </a:rPr>
              <a:t>cho</a:t>
            </a:r>
            <a:r>
              <a:rPr lang="vi-VN" sz="2800" smtClean="0">
                <a:effectLst>
                  <a:outerShdw blurRad="38100" dist="38100" dir="2700000" algn="tl">
                    <a:srgbClr val="C0C0C0"/>
                  </a:outerShdw>
                </a:effectLst>
                <a:latin typeface="Times New Roman" pitchFamily="18" charset="0"/>
              </a:rPr>
              <a:t> biết vị trí của trang ở trong bộ nhớ phụ khi trang không ở trong bộ nhớ chính.</a:t>
            </a:r>
          </a:p>
          <a:p>
            <a:pPr algn="just">
              <a:buSzPct val="150000"/>
              <a:buNone/>
            </a:pPr>
            <a:r>
              <a:rPr lang="vi-VN" sz="2800" smtClean="0">
                <a:effectLst>
                  <a:outerShdw blurRad="38100" dist="38100" dir="2700000" algn="tl">
                    <a:srgbClr val="C0C0C0"/>
                  </a:outerShdw>
                </a:effectLst>
                <a:latin typeface="Times New Roman" pitchFamily="18" charset="0"/>
              </a:rPr>
              <a:t>	</a:t>
            </a:r>
            <a:r>
              <a:rPr lang="en-US" sz="2800" smtClean="0">
                <a:effectLst>
                  <a:outerShdw blurRad="38100" dist="38100" dir="2700000" algn="tl">
                    <a:srgbClr val="C0C0C0"/>
                  </a:outerShdw>
                </a:effectLst>
                <a:latin typeface="Times New Roman" pitchFamily="18" charset="0"/>
              </a:rPr>
              <a:t>(3)</a:t>
            </a:r>
            <a:r>
              <a:rPr lang="vi-VN" sz="2800" smtClean="0">
                <a:effectLst>
                  <a:outerShdw blurRad="38100" dist="38100" dir="2700000" algn="tl">
                    <a:srgbClr val="C0C0C0"/>
                  </a:outerShdw>
                </a:effectLst>
                <a:latin typeface="Times New Roman" pitchFamily="18" charset="0"/>
              </a:rPr>
              <a:t> Trường thứ 3 cho biết khung trang trong bộ nhớ chính chứa trang cần truy nhập.</a:t>
            </a:r>
          </a:p>
        </p:txBody>
      </p:sp>
      <p:sp>
        <p:nvSpPr>
          <p:cNvPr id="5" name="Date Placeholder 4"/>
          <p:cNvSpPr>
            <a:spLocks noGrp="1"/>
          </p:cNvSpPr>
          <p:nvPr>
            <p:ph type="dt" sz="half" idx="10"/>
          </p:nvPr>
        </p:nvSpPr>
        <p:spPr/>
        <p:txBody>
          <a:bodyPr/>
          <a:lstStyle/>
          <a:p>
            <a:fld id="{76C47B8E-A52D-41F0-9798-DD417814390B}"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73</a:t>
            </a:fld>
            <a:endParaRPr lang="en-US"/>
          </a:p>
        </p:txBody>
      </p:sp>
    </p:spTree>
  </p:cSld>
  <p:clrMapOvr>
    <a:masterClrMapping/>
  </p:clrMapOvr>
  <p:transition advTm="889"/>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136478"/>
            <a:ext cx="7158037" cy="627797"/>
          </a:xfrm>
        </p:spPr>
        <p:txBody>
          <a:bodyPr>
            <a:normAutofit fontScale="90000"/>
          </a:bodyPr>
          <a:lstStyle/>
          <a:p>
            <a:r>
              <a:rPr lang="en-US" sz="4400" smtClean="0">
                <a:solidFill>
                  <a:srgbClr val="FF0000"/>
                </a:solidFill>
                <a:effectLst>
                  <a:outerShdw blurRad="38100" dist="38100" dir="2700000" algn="tl">
                    <a:srgbClr val="C0C0C0"/>
                  </a:outerShdw>
                </a:effectLst>
              </a:rPr>
              <a:t>Lỗi trang</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996287"/>
            <a:ext cx="8640762" cy="5423563"/>
          </a:xfrm>
        </p:spPr>
        <p:txBody>
          <a:bodyPr>
            <a:normAutofit/>
          </a:bodyPr>
          <a:lstStyle/>
          <a:p>
            <a:pPr marL="0" indent="0" algn="just">
              <a:buSzPct val="150000"/>
              <a:buNone/>
            </a:pPr>
            <a:r>
              <a:rPr lang="en-US" smtClean="0">
                <a:effectLst>
                  <a:outerShdw blurRad="38100" dist="38100" dir="2700000" algn="tl">
                    <a:srgbClr val="C0C0C0"/>
                  </a:outerShdw>
                </a:effectLst>
                <a:latin typeface="Times New Roman" pitchFamily="18" charset="0"/>
              </a:rPr>
              <a:t>+ Khi t</a:t>
            </a:r>
            <a:r>
              <a:rPr lang="vi-VN" smtClean="0">
                <a:effectLst>
                  <a:outerShdw blurRad="38100" dist="38100" dir="2700000" algn="tl">
                    <a:srgbClr val="C0C0C0"/>
                  </a:outerShdw>
                </a:effectLst>
                <a:latin typeface="Times New Roman" pitchFamily="18" charset="0"/>
              </a:rPr>
              <a:t>ruy xuất đến một trang được đánh dấu bất hợp lệ sẽ làm phát sinh một lỗi trang. </a:t>
            </a:r>
            <a:r>
              <a:rPr lang="en-US" smtClean="0">
                <a:effectLst>
                  <a:outerShdw blurRad="38100" dist="38100" dir="2700000" algn="tl">
                    <a:srgbClr val="C0C0C0"/>
                  </a:outerShdw>
                </a:effectLst>
                <a:latin typeface="Times New Roman" pitchFamily="18" charset="0"/>
              </a:rPr>
              <a:t>Khi đó,</a:t>
            </a:r>
            <a:r>
              <a:rPr lang="vi-VN" smtClean="0">
                <a:effectLst>
                  <a:outerShdw blurRad="38100" dist="38100" dir="2700000" algn="tl">
                    <a:srgbClr val="C0C0C0"/>
                  </a:outerShdw>
                </a:effectLst>
                <a:latin typeface="Times New Roman" pitchFamily="18" charset="0"/>
              </a:rPr>
              <a:t> cơ chế phần cứng sẽ</a:t>
            </a: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phát sinh một ngắt để báo cho hệ điều hành. </a:t>
            </a:r>
            <a:endParaRPr lang="en-US" smtClean="0">
              <a:effectLst>
                <a:outerShdw blurRad="38100" dist="38100" dir="2700000" algn="tl">
                  <a:srgbClr val="C0C0C0"/>
                </a:outerShdw>
              </a:effectLst>
              <a:latin typeface="Times New Roman" pitchFamily="18" charset="0"/>
            </a:endParaRPr>
          </a:p>
          <a:p>
            <a:pPr marL="0" indent="0" algn="just">
              <a:buSzPct val="150000"/>
              <a:buNone/>
            </a:pPr>
            <a:r>
              <a:rPr lang="en-US" smtClean="0">
                <a:effectLst>
                  <a:outerShdw blurRad="38100" dist="38100" dir="2700000" algn="tl">
                    <a:srgbClr val="C0C0C0"/>
                  </a:outerShdw>
                </a:effectLst>
                <a:latin typeface="Times New Roman" pitchFamily="18" charset="0"/>
              </a:rPr>
              <a:t>+ </a:t>
            </a:r>
            <a:r>
              <a:rPr lang="vi-VN" smtClean="0">
                <a:effectLst>
                  <a:outerShdw blurRad="38100" dist="38100" dir="2700000" algn="tl">
                    <a:srgbClr val="C0C0C0"/>
                  </a:outerShdw>
                </a:effectLst>
                <a:latin typeface="Times New Roman" pitchFamily="18" charset="0"/>
              </a:rPr>
              <a:t>Hệ điều hành sẽ xử lý lỗi trang như sau:</a:t>
            </a:r>
            <a:endParaRPr lang="en-US" smtClean="0">
              <a:effectLst>
                <a:outerShdw blurRad="38100" dist="38100" dir="2700000" algn="tl">
                  <a:srgbClr val="C0C0C0"/>
                </a:outerShdw>
              </a:effectLst>
              <a:latin typeface="Times New Roman" pitchFamily="18" charset="0"/>
            </a:endParaRPr>
          </a:p>
          <a:p>
            <a:pPr algn="just">
              <a:buSzPct val="150000"/>
              <a:buNone/>
            </a:pPr>
            <a:r>
              <a:rPr lang="en-US" smtClean="0">
                <a:effectLst>
                  <a:outerShdw blurRad="38100" dist="38100" dir="2700000" algn="tl">
                    <a:srgbClr val="C0C0C0"/>
                  </a:outerShdw>
                </a:effectLst>
                <a:latin typeface="Times New Roman" pitchFamily="18" charset="0"/>
              </a:rPr>
              <a:t>	1. </a:t>
            </a:r>
            <a:r>
              <a:rPr lang="vi-VN" smtClean="0">
                <a:effectLst>
                  <a:outerShdw blurRad="38100" dist="38100" dir="2700000" algn="tl">
                    <a:srgbClr val="C0C0C0"/>
                  </a:outerShdw>
                </a:effectLst>
                <a:latin typeface="Times New Roman" pitchFamily="18" charset="0"/>
              </a:rPr>
              <a:t>Kiểm tra truy xuất đến bộ nhớ là hợp lệ hay bất hợp lệ</a:t>
            </a:r>
            <a:r>
              <a:rPr lang="en-US" smtClean="0">
                <a:effectLst>
                  <a:outerShdw blurRad="38100" dist="38100" dir="2700000" algn="tl">
                    <a:srgbClr val="C0C0C0"/>
                  </a:outerShdw>
                </a:effectLst>
                <a:latin typeface="Times New Roman" pitchFamily="18" charset="0"/>
              </a:rPr>
              <a:t>.</a:t>
            </a:r>
            <a:endParaRPr lang="vi-VN" smtClean="0">
              <a:effectLst>
                <a:outerShdw blurRad="38100" dist="38100" dir="2700000" algn="tl">
                  <a:srgbClr val="C0C0C0"/>
                </a:outerShdw>
              </a:effectLst>
              <a:latin typeface="Times New Roman" pitchFamily="18" charset="0"/>
            </a:endParaRPr>
          </a:p>
          <a:p>
            <a:pPr algn="just">
              <a:buSzPct val="150000"/>
              <a:buNone/>
            </a:pPr>
            <a:r>
              <a:rPr lang="en-US" smtClean="0">
                <a:effectLst>
                  <a:outerShdw blurRad="38100" dist="38100" dir="2700000" algn="tl">
                    <a:srgbClr val="C0C0C0"/>
                  </a:outerShdw>
                </a:effectLst>
                <a:latin typeface="Times New Roman" pitchFamily="18" charset="0"/>
              </a:rPr>
              <a:t>	2. </a:t>
            </a:r>
            <a:r>
              <a:rPr lang="vi-VN" smtClean="0">
                <a:effectLst>
                  <a:outerShdw blurRad="38100" dist="38100" dir="2700000" algn="tl">
                    <a:srgbClr val="C0C0C0"/>
                  </a:outerShdw>
                </a:effectLst>
                <a:latin typeface="Times New Roman" pitchFamily="18" charset="0"/>
              </a:rPr>
              <a:t>Nếu truy xuất bất hợp lệ: kết thúc tiến trình</a:t>
            </a:r>
            <a:r>
              <a:rPr lang="en-US" smtClean="0">
                <a:effectLst>
                  <a:outerShdw blurRad="38100" dist="38100" dir="2700000" algn="tl">
                    <a:srgbClr val="C0C0C0"/>
                  </a:outerShdw>
                </a:effectLst>
                <a:latin typeface="Times New Roman" pitchFamily="18" charset="0"/>
              </a:rPr>
              <a:t>, n</a:t>
            </a:r>
            <a:r>
              <a:rPr lang="vi-VN" smtClean="0">
                <a:effectLst>
                  <a:outerShdw blurRad="38100" dist="38100" dir="2700000" algn="tl">
                    <a:srgbClr val="C0C0C0"/>
                  </a:outerShdw>
                </a:effectLst>
                <a:latin typeface="Times New Roman" pitchFamily="18" charset="0"/>
              </a:rPr>
              <a:t>gược lại đến bước 3</a:t>
            </a:r>
            <a:r>
              <a:rPr lang="en-US" smtClean="0">
                <a:effectLst>
                  <a:outerShdw blurRad="38100" dist="38100" dir="2700000" algn="tl">
                    <a:srgbClr val="C0C0C0"/>
                  </a:outerShdw>
                </a:effectLst>
                <a:latin typeface="Times New Roman" pitchFamily="18" charset="0"/>
              </a:rPr>
              <a:t>.</a:t>
            </a:r>
            <a:endParaRPr lang="vi-VN" smtClean="0">
              <a:effectLst>
                <a:outerShdw blurRad="38100" dist="38100" dir="2700000" algn="tl">
                  <a:srgbClr val="C0C0C0"/>
                </a:outerShdw>
              </a:effectLst>
              <a:latin typeface="Times New Roman" pitchFamily="18" charset="0"/>
            </a:endParaRPr>
          </a:p>
          <a:p>
            <a:pPr algn="just">
              <a:buSzPct val="150000"/>
              <a:buNone/>
            </a:pPr>
            <a:r>
              <a:rPr lang="en-US" smtClean="0">
                <a:effectLst>
                  <a:outerShdw blurRad="38100" dist="38100" dir="2700000" algn="tl">
                    <a:srgbClr val="C0C0C0"/>
                  </a:outerShdw>
                </a:effectLst>
                <a:latin typeface="Times New Roman" pitchFamily="18" charset="0"/>
              </a:rPr>
              <a:t>	3. </a:t>
            </a:r>
            <a:r>
              <a:rPr lang="vi-VN" smtClean="0">
                <a:effectLst>
                  <a:outerShdw blurRad="38100" dist="38100" dir="2700000" algn="tl">
                    <a:srgbClr val="C0C0C0"/>
                  </a:outerShdw>
                </a:effectLst>
                <a:latin typeface="Times New Roman" pitchFamily="18" charset="0"/>
              </a:rPr>
              <a:t>Tìm vị trí chứa trang muốn truy xuất trên đĩa.</a:t>
            </a:r>
          </a:p>
        </p:txBody>
      </p:sp>
      <p:sp>
        <p:nvSpPr>
          <p:cNvPr id="5" name="Date Placeholder 4"/>
          <p:cNvSpPr>
            <a:spLocks noGrp="1"/>
          </p:cNvSpPr>
          <p:nvPr>
            <p:ph type="dt" sz="half" idx="10"/>
          </p:nvPr>
        </p:nvSpPr>
        <p:spPr/>
        <p:txBody>
          <a:bodyPr/>
          <a:lstStyle/>
          <a:p>
            <a:fld id="{0BE9FE3C-E3C2-4808-B3B2-E896D202D7C7}"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74</a:t>
            </a:fld>
            <a:endParaRPr lang="en-US"/>
          </a:p>
        </p:txBody>
      </p:sp>
    </p:spTree>
  </p:cSld>
  <p:clrMapOvr>
    <a:masterClrMapping/>
  </p:clrMapOvr>
  <p:transition advTm="921"/>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177422"/>
            <a:ext cx="7158037" cy="668739"/>
          </a:xfrm>
        </p:spPr>
        <p:txBody>
          <a:bodyPr>
            <a:normAutofit fontScale="90000"/>
          </a:bodyPr>
          <a:lstStyle/>
          <a:p>
            <a:r>
              <a:rPr lang="en-US" smtClean="0">
                <a:solidFill>
                  <a:srgbClr val="FF0000"/>
                </a:solidFill>
                <a:effectLst>
                  <a:outerShdw blurRad="38100" dist="38100" dir="2700000" algn="tl">
                    <a:srgbClr val="C0C0C0"/>
                  </a:outerShdw>
                </a:effectLst>
              </a:rPr>
              <a:t>Lỗi</a:t>
            </a:r>
            <a:r>
              <a:rPr lang="vi-VN" smtClean="0">
                <a:solidFill>
                  <a:srgbClr val="FF0000"/>
                </a:solidFill>
                <a:effectLst>
                  <a:outerShdw blurRad="38100" dist="38100" dir="2700000" algn="tl">
                    <a:srgbClr val="C0C0C0"/>
                  </a:outerShdw>
                </a:effectLst>
              </a:rPr>
              <a:t> trang</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996287"/>
            <a:ext cx="8640762" cy="5423563"/>
          </a:xfrm>
        </p:spPr>
        <p:txBody>
          <a:bodyPr>
            <a:normAutofit/>
          </a:bodyPr>
          <a:lstStyle/>
          <a:p>
            <a:pPr algn="just">
              <a:buSzPct val="150000"/>
              <a:buNone/>
            </a:pPr>
            <a:r>
              <a:rPr lang="en-US" smtClean="0">
                <a:effectLst>
                  <a:outerShdw blurRad="38100" dist="38100" dir="2700000" algn="tl">
                    <a:srgbClr val="C0C0C0"/>
                  </a:outerShdw>
                </a:effectLst>
                <a:latin typeface="Times New Roman" pitchFamily="18" charset="0"/>
              </a:rPr>
              <a:t>	</a:t>
            </a:r>
            <a:r>
              <a:rPr lang="en-US" sz="3000" smtClean="0">
                <a:effectLst>
                  <a:outerShdw blurRad="38100" dist="38100" dir="2700000" algn="tl">
                    <a:srgbClr val="C0C0C0"/>
                  </a:outerShdw>
                </a:effectLst>
                <a:latin typeface="Times New Roman" pitchFamily="18" charset="0"/>
              </a:rPr>
              <a:t>4. </a:t>
            </a:r>
            <a:r>
              <a:rPr lang="vi-VN" sz="3000" smtClean="0">
                <a:effectLst>
                  <a:outerShdw blurRad="38100" dist="38100" dir="2700000" algn="tl">
                    <a:srgbClr val="C0C0C0"/>
                  </a:outerShdw>
                </a:effectLst>
                <a:latin typeface="Times New Roman" pitchFamily="18" charset="0"/>
              </a:rPr>
              <a:t>Tìm một khung trang trống trong bộ nhớ chính:</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Nếu tìm thấy đến bước 5</a:t>
            </a:r>
            <a:r>
              <a:rPr lang="en-US" sz="3000" smtClean="0">
                <a:effectLst>
                  <a:outerShdw blurRad="38100" dist="38100" dir="2700000" algn="tl">
                    <a:srgbClr val="C0C0C0"/>
                  </a:outerShdw>
                </a:effectLst>
                <a:latin typeface="Times New Roman" pitchFamily="18" charset="0"/>
              </a:rPr>
              <a:t>, n</a:t>
            </a:r>
            <a:r>
              <a:rPr lang="vi-VN" sz="3000" smtClean="0">
                <a:effectLst>
                  <a:outerShdw blurRad="38100" dist="38100" dir="2700000" algn="tl">
                    <a:srgbClr val="C0C0C0"/>
                  </a:outerShdw>
                </a:effectLst>
                <a:latin typeface="Times New Roman" pitchFamily="18" charset="0"/>
              </a:rPr>
              <a:t>ếu không, chọn một khung trang </a:t>
            </a:r>
            <a:r>
              <a:rPr lang="en-US" sz="3000" smtClean="0">
                <a:effectLst>
                  <a:outerShdw blurRad="38100" dist="38100" dir="2700000" algn="tl">
                    <a:srgbClr val="C0C0C0"/>
                  </a:outerShdw>
                </a:effectLst>
                <a:latin typeface="Times New Roman" pitchFamily="18" charset="0"/>
              </a:rPr>
              <a:t>“thay thế”</a:t>
            </a:r>
            <a:r>
              <a:rPr lang="vi-VN" sz="3000" smtClean="0">
                <a:effectLst>
                  <a:outerShdw blurRad="38100" dist="38100" dir="2700000" algn="tl">
                    <a:srgbClr val="C0C0C0"/>
                  </a:outerShdw>
                </a:effectLst>
                <a:latin typeface="Times New Roman" pitchFamily="18" charset="0"/>
              </a:rPr>
              <a:t> và chuyển trang</a:t>
            </a:r>
            <a:r>
              <a:rPr lang="en-US" sz="3000" smtClean="0">
                <a:effectLst>
                  <a:outerShdw blurRad="38100" dist="38100" dir="2700000" algn="tl">
                    <a:srgbClr val="C0C0C0"/>
                  </a:outerShdw>
                </a:effectLst>
                <a:latin typeface="Times New Roman" pitchFamily="18" charset="0"/>
              </a:rPr>
              <a:t> “thay thế”</a:t>
            </a:r>
            <a:r>
              <a:rPr lang="vi-VN" sz="3000" smtClean="0">
                <a:effectLst>
                  <a:outerShdw blurRad="38100" dist="38100" dir="2700000" algn="tl">
                    <a:srgbClr val="C0C0C0"/>
                  </a:outerShdw>
                </a:effectLst>
                <a:latin typeface="Times New Roman" pitchFamily="18" charset="0"/>
              </a:rPr>
              <a:t> ra bộ nhớ phụ, cập nhật bảng trang tương ứng rồi đến bước 5</a:t>
            </a:r>
            <a:r>
              <a:rPr lang="en-US" sz="3000" smtClean="0">
                <a:effectLst>
                  <a:outerShdw blurRad="38100" dist="38100" dir="2700000" algn="tl">
                    <a:srgbClr val="C0C0C0"/>
                  </a:outerShdw>
                </a:effectLst>
                <a:latin typeface="Times New Roman" pitchFamily="18" charset="0"/>
              </a:rPr>
              <a:t>.</a:t>
            </a:r>
            <a:endParaRPr lang="vi-VN" sz="3000" smtClean="0">
              <a:effectLst>
                <a:outerShdw blurRad="38100" dist="38100" dir="2700000" algn="tl">
                  <a:srgbClr val="C0C0C0"/>
                </a:outerShdw>
              </a:effectLst>
              <a:latin typeface="Times New Roman" pitchFamily="18" charset="0"/>
            </a:endParaRPr>
          </a:p>
          <a:p>
            <a:pPr algn="just">
              <a:buSzPct val="150000"/>
              <a:buNone/>
            </a:pPr>
            <a:r>
              <a:rPr lang="en-US" sz="3000" smtClean="0">
                <a:effectLst>
                  <a:outerShdw blurRad="38100" dist="38100" dir="2700000" algn="tl">
                    <a:srgbClr val="C0C0C0"/>
                  </a:outerShdw>
                </a:effectLst>
                <a:latin typeface="Times New Roman" pitchFamily="18" charset="0"/>
              </a:rPr>
              <a:t>	5. C</a:t>
            </a:r>
            <a:r>
              <a:rPr lang="vi-VN" sz="3000" smtClean="0">
                <a:effectLst>
                  <a:outerShdw blurRad="38100" dist="38100" dir="2700000" algn="tl">
                    <a:srgbClr val="C0C0C0"/>
                  </a:outerShdw>
                </a:effectLst>
                <a:latin typeface="Times New Roman" pitchFamily="18" charset="0"/>
              </a:rPr>
              <a:t>huyển trang muốn truy xuất từ bộ nhớ phụ vào bộ nhớ chính: nạp trang cần truy xuất</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vào khung trang trống đã chọn (hay vừa mới làm trống); cập nhật nội dung bảng trang,</a:t>
            </a:r>
            <a:r>
              <a:rPr lang="en-US" sz="3000" smtClean="0">
                <a:effectLst>
                  <a:outerShdw blurRad="38100" dist="38100" dir="2700000" algn="tl">
                    <a:srgbClr val="C0C0C0"/>
                  </a:outerShdw>
                </a:effectLst>
                <a:latin typeface="Times New Roman" pitchFamily="18" charset="0"/>
              </a:rPr>
              <a:t> </a:t>
            </a:r>
            <a:r>
              <a:rPr lang="vi-VN" sz="3000" smtClean="0">
                <a:effectLst>
                  <a:outerShdw blurRad="38100" dist="38100" dir="2700000" algn="tl">
                    <a:srgbClr val="C0C0C0"/>
                  </a:outerShdw>
                </a:effectLst>
                <a:latin typeface="Times New Roman" pitchFamily="18" charset="0"/>
              </a:rPr>
              <a:t>bảng khung trang tương ứng.</a:t>
            </a:r>
            <a:endParaRPr lang="en-US" sz="3000" smtClean="0">
              <a:effectLst>
                <a:outerShdw blurRad="38100" dist="38100" dir="2700000" algn="tl">
                  <a:srgbClr val="C0C0C0"/>
                </a:outerShdw>
              </a:effectLst>
              <a:latin typeface="Times New Roman" pitchFamily="18" charset="0"/>
            </a:endParaRPr>
          </a:p>
          <a:p>
            <a:pPr algn="just">
              <a:buSzPct val="150000"/>
              <a:buNone/>
            </a:pPr>
            <a:r>
              <a:rPr lang="en-US" sz="3000" smtClean="0">
                <a:effectLst>
                  <a:outerShdw blurRad="38100" dist="38100" dir="2700000" algn="tl">
                    <a:srgbClr val="C0C0C0"/>
                  </a:outerShdw>
                </a:effectLst>
                <a:latin typeface="Times New Roman" pitchFamily="18" charset="0"/>
              </a:rPr>
              <a:t>	6. </a:t>
            </a:r>
            <a:r>
              <a:rPr lang="vi-VN" sz="3000" smtClean="0">
                <a:effectLst>
                  <a:outerShdw blurRad="38100" dist="38100" dir="2700000" algn="tl">
                    <a:srgbClr val="C0C0C0"/>
                  </a:outerShdw>
                </a:effectLst>
                <a:latin typeface="Times New Roman" pitchFamily="18" charset="0"/>
              </a:rPr>
              <a:t>Tái kích hoạt tiến trình người sử dụng.</a:t>
            </a:r>
            <a:r>
              <a:rPr lang="en-US" sz="3000" smtClean="0">
                <a:effectLst>
                  <a:outerShdw blurRad="38100" dist="38100" dir="2700000" algn="tl">
                    <a:srgbClr val="C0C0C0"/>
                  </a:outerShdw>
                </a:effectLst>
                <a:latin typeface="Times New Roman" pitchFamily="18" charset="0"/>
              </a:rPr>
              <a:t> </a:t>
            </a:r>
            <a:endParaRPr lang="en-US" sz="3000">
              <a:effectLst>
                <a:outerShdw blurRad="38100" dist="38100" dir="2700000" algn="tl">
                  <a:srgbClr val="C0C0C0"/>
                </a:outerShdw>
              </a:effectLst>
              <a:latin typeface="Times New Roman" pitchFamily="18" charset="0"/>
            </a:endParaRPr>
          </a:p>
        </p:txBody>
      </p:sp>
      <p:sp>
        <p:nvSpPr>
          <p:cNvPr id="5" name="Date Placeholder 4"/>
          <p:cNvSpPr>
            <a:spLocks noGrp="1"/>
          </p:cNvSpPr>
          <p:nvPr>
            <p:ph type="dt" sz="half" idx="10"/>
          </p:nvPr>
        </p:nvSpPr>
        <p:spPr/>
        <p:txBody>
          <a:bodyPr/>
          <a:lstStyle/>
          <a:p>
            <a:fld id="{6EAC1966-6226-45DF-AC4F-74BAB4D3143A}"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75</a:t>
            </a:fld>
            <a:endParaRPr lang="en-US"/>
          </a:p>
        </p:txBody>
      </p:sp>
    </p:spTree>
  </p:cSld>
  <p:clrMapOvr>
    <a:masterClrMapping/>
  </p:clrMapOvr>
  <p:transition advTm="811"/>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218365"/>
            <a:ext cx="7158037" cy="696036"/>
          </a:xfrm>
        </p:spPr>
        <p:txBody>
          <a:bodyPr>
            <a:normAutofit fontScale="90000"/>
          </a:bodyPr>
          <a:lstStyle/>
          <a:p>
            <a:pPr algn="ctr"/>
            <a:r>
              <a:rPr lang="en-US" sz="4400" smtClean="0">
                <a:solidFill>
                  <a:srgbClr val="FF0000"/>
                </a:solidFill>
                <a:effectLst>
                  <a:outerShdw blurRad="38100" dist="38100" dir="2700000" algn="tl">
                    <a:srgbClr val="C0C0C0"/>
                  </a:outerShdw>
                </a:effectLst>
              </a:rPr>
              <a:t>Thay thế trang</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320676" y="1230740"/>
            <a:ext cx="8640762" cy="4875212"/>
          </a:xfrm>
        </p:spPr>
        <p:txBody>
          <a:bodyPr>
            <a:normAutofit/>
          </a:bodyPr>
          <a:lstStyle/>
          <a:p>
            <a:pPr marL="0" indent="0" algn="just">
              <a:buSzPct val="150000"/>
              <a:buNone/>
            </a:pP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Khi xảy ra một lỗi trang, cần phải </a:t>
            </a:r>
            <a:r>
              <a:rPr lang="en-US" smtClean="0">
                <a:effectLst>
                  <a:outerShdw blurRad="38100" dist="38100" dir="2700000" algn="tl">
                    <a:srgbClr val="C0C0C0"/>
                  </a:outerShdw>
                </a:effectLst>
                <a:latin typeface="+mj-lt"/>
              </a:rPr>
              <a:t>nạp</a:t>
            </a:r>
            <a:r>
              <a:rPr lang="vi-VN" smtClean="0">
                <a:effectLst>
                  <a:outerShdw blurRad="38100" dist="38100" dir="2700000" algn="tl">
                    <a:srgbClr val="C0C0C0"/>
                  </a:outerShdw>
                </a:effectLst>
                <a:latin typeface="+mj-lt"/>
              </a:rPr>
              <a:t> trang vắng mặt vào bộ nhớ. Nếu không có một</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khung trang nào trống, hệ điều hành cần thực hiện công việc thay thế trang</a:t>
            </a:r>
            <a:r>
              <a:rPr lang="en-US" smtClean="0">
                <a:effectLst>
                  <a:outerShdw blurRad="38100" dist="38100" dir="2700000" algn="tl">
                    <a:srgbClr val="C0C0C0"/>
                  </a:outerShdw>
                </a:effectLst>
                <a:latin typeface="+mj-lt"/>
              </a:rPr>
              <a:t>:</a:t>
            </a:r>
          </a:p>
          <a:p>
            <a:pPr marL="0" indent="0" algn="just">
              <a:buSzPct val="150000"/>
              <a:buNone/>
            </a:pPr>
            <a:r>
              <a:rPr lang="en-US" i="1">
                <a:effectLst>
                  <a:outerShdw blurRad="38100" dist="38100" dir="2700000" algn="tl">
                    <a:srgbClr val="C0C0C0"/>
                  </a:outerShdw>
                </a:effectLst>
                <a:latin typeface="+mj-lt"/>
              </a:rPr>
              <a:t>C</a:t>
            </a:r>
            <a:r>
              <a:rPr lang="vi-VN" i="1">
                <a:effectLst>
                  <a:outerShdw blurRad="38100" dist="38100" dir="2700000" algn="tl">
                    <a:srgbClr val="C0C0C0"/>
                  </a:outerShdw>
                </a:effectLst>
                <a:latin typeface="+mj-lt"/>
              </a:rPr>
              <a:t>họn một</a:t>
            </a:r>
            <a:r>
              <a:rPr lang="en-US" i="1">
                <a:effectLst>
                  <a:outerShdw blurRad="38100" dist="38100" dir="2700000" algn="tl">
                    <a:srgbClr val="C0C0C0"/>
                  </a:outerShdw>
                </a:effectLst>
                <a:latin typeface="+mj-lt"/>
              </a:rPr>
              <a:t> </a:t>
            </a:r>
            <a:r>
              <a:rPr lang="vi-VN" i="1">
                <a:effectLst>
                  <a:outerShdw blurRad="38100" dist="38100" dir="2700000" algn="tl">
                    <a:srgbClr val="C0C0C0"/>
                  </a:outerShdw>
                </a:effectLst>
                <a:latin typeface="+mj-lt"/>
              </a:rPr>
              <a:t>trang đang nằm trong bộ nhớ mà không</a:t>
            </a:r>
            <a:r>
              <a:rPr lang="en-US" i="1">
                <a:effectLst>
                  <a:outerShdw blurRad="38100" dist="38100" dir="2700000" algn="tl">
                    <a:srgbClr val="C0C0C0"/>
                  </a:outerShdw>
                </a:effectLst>
                <a:latin typeface="+mj-lt"/>
              </a:rPr>
              <a:t> </a:t>
            </a:r>
            <a:r>
              <a:rPr lang="vi-VN" i="1">
                <a:effectLst>
                  <a:outerShdw blurRad="38100" dist="38100" dir="2700000" algn="tl">
                    <a:srgbClr val="C0C0C0"/>
                  </a:outerShdw>
                </a:effectLst>
                <a:latin typeface="+mj-lt"/>
              </a:rPr>
              <a:t>được sử dụng tại thời điểm hiện tại và chuyển</a:t>
            </a:r>
            <a:r>
              <a:rPr lang="en-US" i="1">
                <a:effectLst>
                  <a:outerShdw blurRad="38100" dist="38100" dir="2700000" algn="tl">
                    <a:srgbClr val="C0C0C0"/>
                  </a:outerShdw>
                </a:effectLst>
                <a:latin typeface="+mj-lt"/>
              </a:rPr>
              <a:t> </a:t>
            </a:r>
            <a:r>
              <a:rPr lang="vi-VN" i="1">
                <a:effectLst>
                  <a:outerShdw blurRad="38100" dist="38100" dir="2700000" algn="tl">
                    <a:srgbClr val="C0C0C0"/>
                  </a:outerShdw>
                </a:effectLst>
                <a:latin typeface="+mj-lt"/>
              </a:rPr>
              <a:t>nó ra </a:t>
            </a:r>
            <a:r>
              <a:rPr lang="en-US" i="1">
                <a:effectLst>
                  <a:outerShdw blurRad="38100" dist="38100" dir="2700000" algn="tl">
                    <a:srgbClr val="C0C0C0"/>
                  </a:outerShdw>
                </a:effectLst>
                <a:latin typeface="+mj-lt"/>
              </a:rPr>
              <a:t>bộ nhớ phụ</a:t>
            </a:r>
            <a:r>
              <a:rPr lang="vi-VN" i="1">
                <a:effectLst>
                  <a:outerShdw blurRad="38100" dist="38100" dir="2700000" algn="tl">
                    <a:srgbClr val="C0C0C0"/>
                  </a:outerShdw>
                </a:effectLst>
                <a:latin typeface="+mj-lt"/>
              </a:rPr>
              <a:t> để giải phóng một khung trang dành chỗ nạp trang</a:t>
            </a:r>
            <a:r>
              <a:rPr lang="en-US" i="1">
                <a:effectLst>
                  <a:outerShdw blurRad="38100" dist="38100" dir="2700000" algn="tl">
                    <a:srgbClr val="C0C0C0"/>
                  </a:outerShdw>
                </a:effectLst>
                <a:latin typeface="+mj-lt"/>
              </a:rPr>
              <a:t> </a:t>
            </a:r>
            <a:r>
              <a:rPr lang="vi-VN" i="1">
                <a:effectLst>
                  <a:outerShdw blurRad="38100" dist="38100" dir="2700000" algn="tl">
                    <a:srgbClr val="C0C0C0"/>
                  </a:outerShdw>
                </a:effectLst>
                <a:latin typeface="+mj-lt"/>
              </a:rPr>
              <a:t>cần truy xuất vào bộ nhớ.</a:t>
            </a:r>
            <a:endParaRPr lang="en-US" i="1">
              <a:effectLst>
                <a:outerShdw blurRad="38100" dist="38100" dir="2700000" algn="tl">
                  <a:srgbClr val="C0C0C0"/>
                </a:outerShdw>
              </a:effectLst>
              <a:latin typeface="+mj-lt"/>
            </a:endParaRPr>
          </a:p>
        </p:txBody>
      </p:sp>
      <p:sp>
        <p:nvSpPr>
          <p:cNvPr id="5" name="Date Placeholder 4"/>
          <p:cNvSpPr>
            <a:spLocks noGrp="1"/>
          </p:cNvSpPr>
          <p:nvPr>
            <p:ph type="dt" sz="half" idx="10"/>
          </p:nvPr>
        </p:nvSpPr>
        <p:spPr/>
        <p:txBody>
          <a:bodyPr/>
          <a:lstStyle/>
          <a:p>
            <a:fld id="{AACD1BA4-F289-4194-A527-4171D7693EA9}"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76</a:t>
            </a:fld>
            <a:endParaRPr lang="en-US"/>
          </a:p>
        </p:txBody>
      </p:sp>
    </p:spTree>
  </p:cSld>
  <p:clrMapOvr>
    <a:masterClrMapping/>
  </p:clrMapOvr>
  <p:transition advTm="530"/>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pPr algn="ctr"/>
            <a:r>
              <a:rPr lang="en-US" sz="4400" smtClean="0">
                <a:solidFill>
                  <a:srgbClr val="FF0000"/>
                </a:solidFill>
                <a:effectLst>
                  <a:outerShdw blurRad="38100" dist="38100" dir="2700000" algn="tl">
                    <a:srgbClr val="C0C0C0"/>
                  </a:outerShdw>
                </a:effectLst>
              </a:rPr>
              <a:t>Thay thế trang</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544638"/>
            <a:ext cx="8640762" cy="4875212"/>
          </a:xfrm>
        </p:spPr>
        <p:txBody>
          <a:bodyPr>
            <a:normAutofit/>
          </a:bodyPr>
          <a:lstStyle/>
          <a:p>
            <a:pPr marL="0" indent="0" algn="just">
              <a:buSzPct val="150000"/>
              <a:buNone/>
            </a:pP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Vấn đề chính khi thay thế trang là chọn lựa một trang  để chuyển ra bộ nhớ</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phụ. Có nhiều thuật toán thay thế trang khác nhau, nhưng tất cả cùng chung một mục</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tiêu</a:t>
            </a:r>
            <a:r>
              <a:rPr lang="en-US" smtClean="0">
                <a:effectLst>
                  <a:outerShdw blurRad="38100" dist="38100" dir="2700000" algn="tl">
                    <a:srgbClr val="C0C0C0"/>
                  </a:outerShdw>
                </a:effectLst>
                <a:latin typeface="+mj-lt"/>
              </a:rPr>
              <a:t> là</a:t>
            </a:r>
            <a:r>
              <a:rPr lang="vi-VN" smtClean="0">
                <a:effectLst>
                  <a:outerShdw blurRad="38100" dist="38100" dir="2700000" algn="tl">
                    <a:srgbClr val="C0C0C0"/>
                  </a:outerShdw>
                </a:effectLst>
                <a:latin typeface="+mj-lt"/>
              </a:rPr>
              <a:t> chọn trang «</a:t>
            </a:r>
            <a:r>
              <a:rPr lang="en-US" smtClean="0">
                <a:effectLst>
                  <a:outerShdw blurRad="38100" dist="38100" dir="2700000" algn="tl">
                    <a:srgbClr val="C0C0C0"/>
                  </a:outerShdw>
                </a:effectLst>
                <a:latin typeface="+mj-lt"/>
              </a:rPr>
              <a:t>thay thế</a:t>
            </a:r>
            <a:r>
              <a:rPr lang="vi-VN" smtClean="0">
                <a:effectLst>
                  <a:outerShdw blurRad="38100" dist="38100" dir="2700000" algn="tl">
                    <a:srgbClr val="C0C0C0"/>
                  </a:outerShdw>
                </a:effectLst>
                <a:latin typeface="+mj-lt"/>
              </a:rPr>
              <a:t>» là trang mà sau khi thay thế sẽ gây ra ít lỗi trang nhất.</a:t>
            </a:r>
            <a:endParaRPr lang="en-US">
              <a:effectLst>
                <a:outerShdw blurRad="38100" dist="38100" dir="2700000" algn="tl">
                  <a:srgbClr val="C0C0C0"/>
                </a:outerShdw>
              </a:effectLst>
              <a:latin typeface="+mj-lt"/>
            </a:endParaRPr>
          </a:p>
        </p:txBody>
      </p:sp>
      <p:sp>
        <p:nvSpPr>
          <p:cNvPr id="5" name="Date Placeholder 4"/>
          <p:cNvSpPr>
            <a:spLocks noGrp="1"/>
          </p:cNvSpPr>
          <p:nvPr>
            <p:ph type="dt" sz="half" idx="10"/>
          </p:nvPr>
        </p:nvSpPr>
        <p:spPr/>
        <p:txBody>
          <a:bodyPr/>
          <a:lstStyle/>
          <a:p>
            <a:fld id="{4EDDBDD9-767E-4C8B-B20A-71DE713E6E95}"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77</a:t>
            </a:fld>
            <a:endParaRPr lang="en-US"/>
          </a:p>
        </p:txBody>
      </p:sp>
    </p:spTree>
    <p:custDataLst>
      <p:tags r:id="rId1"/>
    </p:custDataLst>
  </p:cSld>
  <p:clrMapOvr>
    <a:masterClrMapping/>
  </p:clrMapOvr>
  <p:transition advTm="733"/>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pPr algn="ctr"/>
            <a:r>
              <a:rPr lang="en-US" sz="4400" smtClean="0">
                <a:solidFill>
                  <a:srgbClr val="FF0000"/>
                </a:solidFill>
                <a:effectLst>
                  <a:outerShdw blurRad="38100" dist="38100" dir="2700000" algn="tl">
                    <a:srgbClr val="C0C0C0"/>
                  </a:outerShdw>
                </a:effectLst>
              </a:rPr>
              <a:t>Thay thế trang</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181100"/>
            <a:ext cx="8640762" cy="5238750"/>
          </a:xfrm>
        </p:spPr>
        <p:txBody>
          <a:bodyPr>
            <a:normAutofit/>
          </a:bodyPr>
          <a:lstStyle/>
          <a:p>
            <a:pPr marL="0" indent="0" algn="just">
              <a:buSzPct val="150000"/>
              <a:buNone/>
            </a:pP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Ví dụ: Giả s</a:t>
            </a:r>
            <a:r>
              <a:rPr lang="en-US" smtClean="0">
                <a:effectLst>
                  <a:outerShdw blurRad="38100" dist="38100" dir="2700000" algn="tl">
                    <a:srgbClr val="C0C0C0"/>
                  </a:outerShdw>
                </a:effectLst>
                <a:latin typeface="+mj-lt"/>
              </a:rPr>
              <a:t>ử</a:t>
            </a:r>
            <a:r>
              <a:rPr lang="vi-VN" smtClean="0">
                <a:effectLst>
                  <a:outerShdw blurRad="38100" dist="38100" dir="2700000" algn="tl">
                    <a:srgbClr val="C0C0C0"/>
                  </a:outerShdw>
                </a:effectLst>
                <a:latin typeface="+mj-lt"/>
              </a:rPr>
              <a:t> theo vết xử lý của một tiến trình và nhận thấy tiến trình thực hiện truy xuất</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các địa chỉ theo thứ tự sau:</a:t>
            </a:r>
          </a:p>
          <a:p>
            <a:pPr algn="just">
              <a:buSzPct val="150000"/>
              <a:buNone/>
            </a:pP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0100, 0432, 0101, 0162, 0102, 0103, 0104, 0101, 0611, 0102, 0103,0104, 0101, 0610,</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0102, 0103, 0104, 0101, 0609, 0102, 0105</a:t>
            </a:r>
            <a:endParaRPr lang="en-US" smtClean="0">
              <a:effectLst>
                <a:outerShdw blurRad="38100" dist="38100" dir="2700000" algn="tl">
                  <a:srgbClr val="C0C0C0"/>
                </a:outerShdw>
              </a:effectLst>
              <a:latin typeface="+mj-lt"/>
            </a:endParaRPr>
          </a:p>
          <a:p>
            <a:pPr marL="0" indent="0" algn="just">
              <a:buSzPct val="150000"/>
              <a:buNone/>
            </a:pPr>
            <a:r>
              <a:rPr lang="en-US" smtClean="0">
                <a:effectLst>
                  <a:outerShdw blurRad="38100" dist="38100" dir="2700000" algn="tl">
                    <a:srgbClr val="C0C0C0"/>
                  </a:outerShdw>
                </a:effectLst>
              </a:rPr>
              <a:t>+ </a:t>
            </a:r>
            <a:r>
              <a:rPr lang="vi-VN" smtClean="0">
                <a:effectLst>
                  <a:outerShdw blurRad="38100" dist="38100" dir="2700000" algn="tl">
                    <a:srgbClr val="C0C0C0"/>
                  </a:outerShdw>
                </a:effectLst>
              </a:rPr>
              <a:t>Nếu </a:t>
            </a:r>
            <a:r>
              <a:rPr lang="vi-VN">
                <a:effectLst>
                  <a:outerShdw blurRad="38100" dist="38100" dir="2700000" algn="tl">
                    <a:srgbClr val="C0C0C0"/>
                  </a:outerShdw>
                </a:effectLst>
              </a:rPr>
              <a:t>có kích thước của một trang là 100 bytes, có thể viết lại chuỗi truy xuất trên </a:t>
            </a:r>
            <a:r>
              <a:rPr lang="en-US">
                <a:effectLst>
                  <a:outerShdw blurRad="38100" dist="38100" dir="2700000" algn="tl">
                    <a:srgbClr val="C0C0C0"/>
                  </a:outerShdw>
                </a:effectLst>
              </a:rPr>
              <a:t>các trang </a:t>
            </a:r>
            <a:r>
              <a:rPr lang="vi-VN">
                <a:effectLst>
                  <a:outerShdw blurRad="38100" dist="38100" dir="2700000" algn="tl">
                    <a:srgbClr val="C0C0C0"/>
                  </a:outerShdw>
                </a:effectLst>
              </a:rPr>
              <a:t>như sau:</a:t>
            </a:r>
          </a:p>
          <a:p>
            <a:pPr algn="just">
              <a:buSzPct val="150000"/>
              <a:buNone/>
            </a:pPr>
            <a:r>
              <a:rPr lang="en-US">
                <a:effectLst>
                  <a:outerShdw blurRad="38100" dist="38100" dir="2700000" algn="tl">
                    <a:srgbClr val="C0C0C0"/>
                  </a:outerShdw>
                </a:effectLst>
              </a:rPr>
              <a:t>	</a:t>
            </a:r>
            <a:r>
              <a:rPr lang="vi-VN">
                <a:effectLst>
                  <a:outerShdw blurRad="38100" dist="38100" dir="2700000" algn="tl">
                    <a:srgbClr val="C0C0C0"/>
                  </a:outerShdw>
                </a:effectLst>
              </a:rPr>
              <a:t>1, 4, 1, 6, 1, 6, 1, 6, 1</a:t>
            </a:r>
            <a:endParaRPr lang="en-US">
              <a:effectLst>
                <a:outerShdw blurRad="38100" dist="38100" dir="2700000" algn="tl">
                  <a:srgbClr val="C0C0C0"/>
                </a:outerShdw>
              </a:effectLst>
            </a:endParaRPr>
          </a:p>
          <a:p>
            <a:pPr algn="just">
              <a:buSzPct val="150000"/>
              <a:buNone/>
            </a:pPr>
            <a:endParaRPr lang="en-US">
              <a:effectLst>
                <a:outerShdw blurRad="38100" dist="38100" dir="2700000" algn="tl">
                  <a:srgbClr val="C0C0C0"/>
                </a:outerShdw>
              </a:effectLst>
              <a:latin typeface="+mj-lt"/>
            </a:endParaRPr>
          </a:p>
        </p:txBody>
      </p:sp>
      <p:sp>
        <p:nvSpPr>
          <p:cNvPr id="5" name="Date Placeholder 4"/>
          <p:cNvSpPr>
            <a:spLocks noGrp="1"/>
          </p:cNvSpPr>
          <p:nvPr>
            <p:ph type="dt" sz="half" idx="10"/>
          </p:nvPr>
        </p:nvSpPr>
        <p:spPr/>
        <p:txBody>
          <a:bodyPr/>
          <a:lstStyle/>
          <a:p>
            <a:fld id="{94AB8E5A-6DA5-4B52-9D45-7B9751F8EB7B}"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78</a:t>
            </a:fld>
            <a:endParaRPr lang="en-US"/>
          </a:p>
        </p:txBody>
      </p:sp>
    </p:spTree>
  </p:cSld>
  <p:clrMapOvr>
    <a:masterClrMapping/>
  </p:clrMapOvr>
  <p:transition advTm="328"/>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pPr algn="ctr"/>
            <a:r>
              <a:rPr lang="en-US" sz="4400" smtClean="0">
                <a:solidFill>
                  <a:srgbClr val="FF0000"/>
                </a:solidFill>
                <a:effectLst>
                  <a:outerShdw blurRad="38100" dist="38100" dir="2700000" algn="tl">
                    <a:srgbClr val="C0C0C0"/>
                  </a:outerShdw>
                </a:effectLst>
              </a:rPr>
              <a:t>Thay thế trang</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181100"/>
            <a:ext cx="8640762" cy="5238750"/>
          </a:xfrm>
        </p:spPr>
        <p:txBody>
          <a:bodyPr>
            <a:normAutofit/>
          </a:bodyPr>
          <a:lstStyle/>
          <a:p>
            <a:pPr marL="0" indent="0" algn="just">
              <a:buSzPct val="150000"/>
              <a:buNone/>
            </a:pP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Để xác định số các lỗi trang xảy ra khi sử dụng một thuật toán thay thế trang nào đó</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trên một chuỗi truy xuất cụ thể, còn cần phải biết số lượng khung trang sử dụng trong</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hệ thống.</a:t>
            </a:r>
            <a:endParaRPr lang="en-US">
              <a:effectLst>
                <a:outerShdw blurRad="38100" dist="38100" dir="2700000" algn="tl">
                  <a:srgbClr val="C0C0C0"/>
                </a:outerShdw>
              </a:effectLst>
              <a:latin typeface="+mj-lt"/>
            </a:endParaRPr>
          </a:p>
        </p:txBody>
      </p:sp>
      <p:sp>
        <p:nvSpPr>
          <p:cNvPr id="5" name="Date Placeholder 4"/>
          <p:cNvSpPr>
            <a:spLocks noGrp="1"/>
          </p:cNvSpPr>
          <p:nvPr>
            <p:ph type="dt" sz="half" idx="10"/>
          </p:nvPr>
        </p:nvSpPr>
        <p:spPr/>
        <p:txBody>
          <a:bodyPr/>
          <a:lstStyle/>
          <a:p>
            <a:fld id="{92669ECA-0021-4E12-BB22-09DABA545828}"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79</a:t>
            </a:fld>
            <a:endParaRPr lang="en-US"/>
          </a:p>
        </p:txBody>
      </p:sp>
    </p:spTree>
  </p:cSld>
  <p:clrMapOvr>
    <a:masterClrMapping/>
  </p:clrMapOvr>
  <p:transition advTm="2357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31863" y="401638"/>
            <a:ext cx="7045325" cy="936625"/>
          </a:xfrm>
        </p:spPr>
        <p:txBody>
          <a:bodyPr/>
          <a:lstStyle/>
          <a:p>
            <a:pPr algn="ctr"/>
            <a:r>
              <a:rPr lang="en-US">
                <a:solidFill>
                  <a:srgbClr val="FF0000"/>
                </a:solidFill>
                <a:effectLst>
                  <a:outerShdw blurRad="38100" dist="38100" dir="2700000" algn="tl">
                    <a:srgbClr val="C0C0C0"/>
                  </a:outerShdw>
                </a:effectLst>
              </a:rPr>
              <a:t>Kết nối địa chỉ</a:t>
            </a:r>
          </a:p>
        </p:txBody>
      </p:sp>
      <p:sp>
        <p:nvSpPr>
          <p:cNvPr id="220163" name="Rectangle 3"/>
          <p:cNvSpPr>
            <a:spLocks noGrp="1" noChangeArrowheads="1"/>
          </p:cNvSpPr>
          <p:nvPr>
            <p:ph idx="1"/>
          </p:nvPr>
        </p:nvSpPr>
        <p:spPr>
          <a:xfrm>
            <a:off x="373063" y="1774825"/>
            <a:ext cx="8285162" cy="4397375"/>
          </a:xfrm>
        </p:spPr>
        <p:txBody>
          <a:bodyPr/>
          <a:lstStyle/>
          <a:p>
            <a:pPr algn="just"/>
            <a:r>
              <a:rPr lang="en-US" sz="3600">
                <a:effectLst>
                  <a:outerShdw blurRad="38100" dist="38100" dir="2700000" algn="tl">
                    <a:srgbClr val="C0C0C0"/>
                  </a:outerShdw>
                </a:effectLst>
              </a:rPr>
              <a:t>Hầu hết các HT cho phép một tiến trình người dùng nằm ở bất cứ nơi nào của bộ nhớ vật </a:t>
            </a:r>
            <a:r>
              <a:rPr lang="en-US" sz="3600" smtClean="0">
                <a:effectLst>
                  <a:outerShdw blurRad="38100" dist="38100" dir="2700000" algn="tl">
                    <a:srgbClr val="C0C0C0"/>
                  </a:outerShdw>
                </a:effectLst>
              </a:rPr>
              <a:t>lí (RAM). </a:t>
            </a:r>
            <a:r>
              <a:rPr lang="en-US" sz="3600">
                <a:effectLst>
                  <a:outerShdw blurRad="38100" dist="38100" dir="2700000" algn="tl">
                    <a:srgbClr val="C0C0C0"/>
                  </a:outerShdw>
                </a:effectLst>
              </a:rPr>
              <a:t>Mặc dù không gian ĐC vật lí của máy tính bắt đầu từ </a:t>
            </a:r>
            <a:r>
              <a:rPr lang="en-US" sz="3600" smtClean="0">
                <a:effectLst>
                  <a:outerShdw blurRad="38100" dist="38100" dir="2700000" algn="tl">
                    <a:srgbClr val="C0C0C0"/>
                  </a:outerShdw>
                </a:effectLst>
              </a:rPr>
              <a:t>0. </a:t>
            </a:r>
            <a:r>
              <a:rPr lang="en-US" sz="3600">
                <a:effectLst>
                  <a:outerShdw blurRad="38100" dist="38100" dir="2700000" algn="tl">
                    <a:srgbClr val="C0C0C0"/>
                  </a:outerShdw>
                </a:effectLst>
              </a:rPr>
              <a:t>ĐC đầu tiên của tiến trình người </a:t>
            </a:r>
            <a:r>
              <a:rPr lang="en-US" sz="3600" smtClean="0">
                <a:effectLst>
                  <a:outerShdw blurRad="38100" dist="38100" dir="2700000" algn="tl">
                    <a:srgbClr val="C0C0C0"/>
                  </a:outerShdw>
                </a:effectLst>
              </a:rPr>
              <a:t>dùng trong  RAM không </a:t>
            </a:r>
            <a:r>
              <a:rPr lang="en-US" sz="3600">
                <a:effectLst>
                  <a:outerShdw blurRad="38100" dist="38100" dir="2700000" algn="tl">
                    <a:srgbClr val="C0C0C0"/>
                  </a:outerShdw>
                </a:effectLst>
              </a:rPr>
              <a:t>nhất thiết là </a:t>
            </a:r>
            <a:r>
              <a:rPr lang="en-US" sz="3600" smtClean="0">
                <a:effectLst>
                  <a:outerShdw blurRad="38100" dist="38100" dir="2700000" algn="tl">
                    <a:srgbClr val="C0C0C0"/>
                  </a:outerShdw>
                </a:effectLst>
              </a:rPr>
              <a:t>0.</a:t>
            </a:r>
            <a:endParaRPr lang="en-US" sz="3600">
              <a:effectLst>
                <a:outerShdw blurRad="38100" dist="38100" dir="2700000" algn="tl">
                  <a:srgbClr val="C0C0C0"/>
                </a:outerShdw>
              </a:effectLst>
            </a:endParaRPr>
          </a:p>
        </p:txBody>
      </p:sp>
      <p:sp>
        <p:nvSpPr>
          <p:cNvPr id="4" name="Date Placeholder 3"/>
          <p:cNvSpPr>
            <a:spLocks noGrp="1"/>
          </p:cNvSpPr>
          <p:nvPr>
            <p:ph type="dt" sz="half" idx="10"/>
          </p:nvPr>
        </p:nvSpPr>
        <p:spPr/>
        <p:txBody>
          <a:bodyPr/>
          <a:lstStyle/>
          <a:p>
            <a:fld id="{BC62FF01-2C8A-40B1-993B-7230414D8DA4}"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wipe(down)">
                                      <p:cBhvr>
                                        <p:cTn id="7" dur="580">
                                          <p:stCondLst>
                                            <p:cond delay="0"/>
                                          </p:stCondLst>
                                        </p:cTn>
                                        <p:tgtEl>
                                          <p:spTgt spid="220163">
                                            <p:txEl>
                                              <p:pRg st="0" end="0"/>
                                            </p:txEl>
                                          </p:spTgt>
                                        </p:tgtEl>
                                      </p:cBhvr>
                                    </p:animEffect>
                                    <p:anim calcmode="lin" valueType="num">
                                      <p:cBhvr>
                                        <p:cTn id="8" dur="1822" tmFilter="0,0; 0.14,0.36; 0.43,0.73; 0.71,0.91; 1.0,1.0">
                                          <p:stCondLst>
                                            <p:cond delay="0"/>
                                          </p:stCondLst>
                                        </p:cTn>
                                        <p:tgtEl>
                                          <p:spTgt spid="22016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016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016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016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016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20163">
                                            <p:txEl>
                                              <p:pRg st="0" end="0"/>
                                            </p:txEl>
                                          </p:spTgt>
                                        </p:tgtEl>
                                      </p:cBhvr>
                                      <p:to x="100000" y="60000"/>
                                    </p:animScale>
                                    <p:animScale>
                                      <p:cBhvr>
                                        <p:cTn id="14" dur="166" decel="50000">
                                          <p:stCondLst>
                                            <p:cond delay="676"/>
                                          </p:stCondLst>
                                        </p:cTn>
                                        <p:tgtEl>
                                          <p:spTgt spid="220163">
                                            <p:txEl>
                                              <p:pRg st="0" end="0"/>
                                            </p:txEl>
                                          </p:spTgt>
                                        </p:tgtEl>
                                      </p:cBhvr>
                                      <p:to x="100000" y="100000"/>
                                    </p:animScale>
                                    <p:animScale>
                                      <p:cBhvr>
                                        <p:cTn id="15" dur="26">
                                          <p:stCondLst>
                                            <p:cond delay="1312"/>
                                          </p:stCondLst>
                                        </p:cTn>
                                        <p:tgtEl>
                                          <p:spTgt spid="220163">
                                            <p:txEl>
                                              <p:pRg st="0" end="0"/>
                                            </p:txEl>
                                          </p:spTgt>
                                        </p:tgtEl>
                                      </p:cBhvr>
                                      <p:to x="100000" y="80000"/>
                                    </p:animScale>
                                    <p:animScale>
                                      <p:cBhvr>
                                        <p:cTn id="16" dur="166" decel="50000">
                                          <p:stCondLst>
                                            <p:cond delay="1338"/>
                                          </p:stCondLst>
                                        </p:cTn>
                                        <p:tgtEl>
                                          <p:spTgt spid="220163">
                                            <p:txEl>
                                              <p:pRg st="0" end="0"/>
                                            </p:txEl>
                                          </p:spTgt>
                                        </p:tgtEl>
                                      </p:cBhvr>
                                      <p:to x="100000" y="100000"/>
                                    </p:animScale>
                                    <p:animScale>
                                      <p:cBhvr>
                                        <p:cTn id="17" dur="26">
                                          <p:stCondLst>
                                            <p:cond delay="1642"/>
                                          </p:stCondLst>
                                        </p:cTn>
                                        <p:tgtEl>
                                          <p:spTgt spid="220163">
                                            <p:txEl>
                                              <p:pRg st="0" end="0"/>
                                            </p:txEl>
                                          </p:spTgt>
                                        </p:tgtEl>
                                      </p:cBhvr>
                                      <p:to x="100000" y="90000"/>
                                    </p:animScale>
                                    <p:animScale>
                                      <p:cBhvr>
                                        <p:cTn id="18" dur="166" decel="50000">
                                          <p:stCondLst>
                                            <p:cond delay="1668"/>
                                          </p:stCondLst>
                                        </p:cTn>
                                        <p:tgtEl>
                                          <p:spTgt spid="220163">
                                            <p:txEl>
                                              <p:pRg st="0" end="0"/>
                                            </p:txEl>
                                          </p:spTgt>
                                        </p:tgtEl>
                                      </p:cBhvr>
                                      <p:to x="100000" y="100000"/>
                                    </p:animScale>
                                    <p:animScale>
                                      <p:cBhvr>
                                        <p:cTn id="19" dur="26">
                                          <p:stCondLst>
                                            <p:cond delay="1808"/>
                                          </p:stCondLst>
                                        </p:cTn>
                                        <p:tgtEl>
                                          <p:spTgt spid="220163">
                                            <p:txEl>
                                              <p:pRg st="0" end="0"/>
                                            </p:txEl>
                                          </p:spTgt>
                                        </p:tgtEl>
                                      </p:cBhvr>
                                      <p:to x="100000" y="95000"/>
                                    </p:animScale>
                                    <p:animScale>
                                      <p:cBhvr>
                                        <p:cTn id="20" dur="166" decel="50000">
                                          <p:stCondLst>
                                            <p:cond delay="1834"/>
                                          </p:stCondLst>
                                        </p:cTn>
                                        <p:tgtEl>
                                          <p:spTgt spid="22016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pPr algn="ctr"/>
            <a:r>
              <a:rPr lang="en-US" sz="4400" smtClean="0">
                <a:solidFill>
                  <a:srgbClr val="FF0000"/>
                </a:solidFill>
                <a:effectLst>
                  <a:outerShdw blurRad="38100" dist="38100" dir="2700000" algn="tl">
                    <a:srgbClr val="C0C0C0"/>
                  </a:outerShdw>
                </a:effectLst>
              </a:rPr>
              <a:t>Các thuật toán thay thế trang</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181100"/>
            <a:ext cx="8640762" cy="5238750"/>
          </a:xfrm>
        </p:spPr>
        <p:txBody>
          <a:bodyPr>
            <a:normAutofit/>
          </a:bodyPr>
          <a:lstStyle/>
          <a:p>
            <a:pPr marL="0" indent="0" algn="just">
              <a:buSzPct val="150000"/>
              <a:buNone/>
            </a:pPr>
            <a:r>
              <a:rPr lang="en-US" smtClean="0">
                <a:effectLst>
                  <a:outerShdw blurRad="38100" dist="38100" dir="2700000" algn="tl">
                    <a:srgbClr val="C0C0C0"/>
                  </a:outerShdw>
                </a:effectLst>
                <a:latin typeface="+mj-lt"/>
              </a:rPr>
              <a:t>1. FIFO (</a:t>
            </a:r>
            <a:r>
              <a:rPr lang="en-US">
                <a:effectLst>
                  <a:outerShdw blurRad="38100" dist="38100" dir="2700000" algn="tl">
                    <a:srgbClr val="C0C0C0"/>
                  </a:outerShdw>
                </a:effectLst>
              </a:rPr>
              <a:t>First </a:t>
            </a:r>
            <a:r>
              <a:rPr lang="en-US" smtClean="0">
                <a:effectLst>
                  <a:outerShdw blurRad="38100" dist="38100" dir="2700000" algn="tl">
                    <a:srgbClr val="C0C0C0"/>
                  </a:outerShdw>
                </a:effectLst>
              </a:rPr>
              <a:t>In </a:t>
            </a:r>
            <a:r>
              <a:rPr lang="en-US">
                <a:effectLst>
                  <a:outerShdw blurRad="38100" dist="38100" dir="2700000" algn="tl">
                    <a:srgbClr val="C0C0C0"/>
                  </a:outerShdw>
                </a:effectLst>
              </a:rPr>
              <a:t>First </a:t>
            </a:r>
            <a:r>
              <a:rPr lang="en-US" smtClean="0">
                <a:effectLst>
                  <a:outerShdw blurRad="38100" dist="38100" dir="2700000" algn="tl">
                    <a:srgbClr val="C0C0C0"/>
                  </a:outerShdw>
                </a:effectLst>
              </a:rPr>
              <a:t>Out)</a:t>
            </a:r>
            <a:endParaRPr lang="en-US" smtClean="0">
              <a:effectLst>
                <a:outerShdw blurRad="38100" dist="38100" dir="2700000" algn="tl">
                  <a:srgbClr val="C0C0C0"/>
                </a:outerShdw>
              </a:effectLst>
              <a:latin typeface="+mj-lt"/>
            </a:endParaRPr>
          </a:p>
          <a:p>
            <a:pPr marL="0" indent="0" algn="just">
              <a:buSzPct val="150000"/>
              <a:buNone/>
            </a:pPr>
            <a:r>
              <a:rPr lang="en-US" smtClean="0">
                <a:effectLst>
                  <a:outerShdw blurRad="38100" dist="38100" dir="2700000" algn="tl">
                    <a:srgbClr val="C0C0C0"/>
                  </a:outerShdw>
                </a:effectLst>
                <a:latin typeface="+mj-lt"/>
              </a:rPr>
              <a:t>2. OPT (</a:t>
            </a:r>
            <a:r>
              <a:rPr lang="en-US" smtClean="0">
                <a:effectLst>
                  <a:outerShdw blurRad="38100" dist="38100" dir="2700000" algn="tl">
                    <a:srgbClr val="C0C0C0"/>
                  </a:outerShdw>
                </a:effectLst>
              </a:rPr>
              <a:t>Optimal)</a:t>
            </a:r>
          </a:p>
          <a:p>
            <a:pPr marL="0" indent="0" algn="just">
              <a:buSzPct val="150000"/>
              <a:buNone/>
            </a:pPr>
            <a:r>
              <a:rPr lang="en-US" smtClean="0">
                <a:effectLst>
                  <a:outerShdw blurRad="38100" dist="38100" dir="2700000" algn="tl">
                    <a:srgbClr val="C0C0C0"/>
                  </a:outerShdw>
                </a:effectLst>
              </a:rPr>
              <a:t>3. LRU</a:t>
            </a:r>
            <a:r>
              <a:rPr lang="vi-VN" smtClean="0">
                <a:effectLst>
                  <a:outerShdw blurRad="38100" dist="38100" dir="2700000" algn="tl">
                    <a:srgbClr val="C0C0C0"/>
                  </a:outerShdw>
                </a:effectLst>
              </a:rPr>
              <a:t> </a:t>
            </a:r>
            <a:r>
              <a:rPr lang="vi-VN">
                <a:effectLst>
                  <a:outerShdw blurRad="38100" dist="38100" dir="2700000" algn="tl">
                    <a:srgbClr val="C0C0C0"/>
                  </a:outerShdw>
                </a:effectLst>
              </a:rPr>
              <a:t>(</a:t>
            </a:r>
            <a:r>
              <a:rPr lang="vi-VN" smtClean="0">
                <a:effectLst>
                  <a:outerShdw blurRad="38100" dist="38100" dir="2700000" algn="tl">
                    <a:srgbClr val="C0C0C0"/>
                  </a:outerShdw>
                </a:effectLst>
              </a:rPr>
              <a:t>Least-</a:t>
            </a:r>
            <a:r>
              <a:rPr lang="en-US" smtClean="0">
                <a:effectLst>
                  <a:outerShdw blurRad="38100" dist="38100" dir="2700000" algn="tl">
                    <a:srgbClr val="C0C0C0"/>
                  </a:outerShdw>
                </a:effectLst>
              </a:rPr>
              <a:t>R</a:t>
            </a:r>
            <a:r>
              <a:rPr lang="vi-VN" smtClean="0">
                <a:effectLst>
                  <a:outerShdw blurRad="38100" dist="38100" dir="2700000" algn="tl">
                    <a:srgbClr val="C0C0C0"/>
                  </a:outerShdw>
                </a:effectLst>
              </a:rPr>
              <a:t>ecently-</a:t>
            </a:r>
            <a:r>
              <a:rPr lang="en-US" smtClean="0">
                <a:effectLst>
                  <a:outerShdw blurRad="38100" dist="38100" dir="2700000" algn="tl">
                    <a:srgbClr val="C0C0C0"/>
                  </a:outerShdw>
                </a:effectLst>
              </a:rPr>
              <a:t>U</a:t>
            </a:r>
            <a:r>
              <a:rPr lang="vi-VN" smtClean="0">
                <a:effectLst>
                  <a:outerShdw blurRad="38100" dist="38100" dir="2700000" algn="tl">
                    <a:srgbClr val="C0C0C0"/>
                  </a:outerShdw>
                </a:effectLst>
              </a:rPr>
              <a:t>sed</a:t>
            </a:r>
            <a:r>
              <a:rPr lang="vi-VN">
                <a:effectLst>
                  <a:outerShdw blurRad="38100" dist="38100" dir="2700000" algn="tl">
                    <a:srgbClr val="C0C0C0"/>
                  </a:outerShdw>
                </a:effectLst>
              </a:rPr>
              <a:t>)</a:t>
            </a:r>
            <a:r>
              <a:rPr lang="en-US" smtClean="0">
                <a:effectLst>
                  <a:outerShdw blurRad="38100" dist="38100" dir="2700000" algn="tl">
                    <a:srgbClr val="C0C0C0"/>
                  </a:outerShdw>
                </a:effectLst>
              </a:rPr>
              <a:t> </a:t>
            </a:r>
            <a:endParaRPr lang="en-US">
              <a:effectLst>
                <a:outerShdw blurRad="38100" dist="38100" dir="2700000" algn="tl">
                  <a:srgbClr val="C0C0C0"/>
                </a:outerShdw>
              </a:effectLst>
              <a:latin typeface="+mj-lt"/>
            </a:endParaRPr>
          </a:p>
        </p:txBody>
      </p:sp>
      <p:sp>
        <p:nvSpPr>
          <p:cNvPr id="5" name="Date Placeholder 4"/>
          <p:cNvSpPr>
            <a:spLocks noGrp="1"/>
          </p:cNvSpPr>
          <p:nvPr>
            <p:ph type="dt" sz="half" idx="10"/>
          </p:nvPr>
        </p:nvSpPr>
        <p:spPr/>
        <p:txBody>
          <a:bodyPr/>
          <a:lstStyle/>
          <a:p>
            <a:fld id="{92669ECA-0021-4E12-BB22-09DABA545828}"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80</a:t>
            </a:fld>
            <a:endParaRPr lang="en-US"/>
          </a:p>
        </p:txBody>
      </p:sp>
    </p:spTree>
    <p:extLst>
      <p:ext uri="{BB962C8B-B14F-4D97-AF65-F5344CB8AC3E}">
        <p14:creationId xmlns:p14="http://schemas.microsoft.com/office/powerpoint/2010/main" val="583615296"/>
      </p:ext>
    </p:extLst>
  </p:cSld>
  <p:clrMapOvr>
    <a:masterClrMapping/>
  </p:clrMapOvr>
  <p:transition advTm="23572"/>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pPr algn="ctr"/>
            <a:r>
              <a:rPr lang="en-US" sz="4400" smtClean="0">
                <a:solidFill>
                  <a:srgbClr val="FF0000"/>
                </a:solidFill>
                <a:effectLst>
                  <a:outerShdw blurRad="38100" dist="38100" dir="2700000" algn="tl">
                    <a:srgbClr val="C0C0C0"/>
                  </a:outerShdw>
                </a:effectLst>
              </a:rPr>
              <a:t>Thuật toán FIFO</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544638"/>
            <a:ext cx="8640762" cy="4610502"/>
          </a:xfrm>
        </p:spPr>
        <p:txBody>
          <a:bodyPr>
            <a:normAutofit/>
          </a:bodyPr>
          <a:lstStyle/>
          <a:p>
            <a:pPr algn="just">
              <a:buSzPct val="150000"/>
            </a:pPr>
            <a:r>
              <a:rPr lang="en-US" smtClean="0">
                <a:effectLst>
                  <a:outerShdw blurRad="38100" dist="38100" dir="2700000" algn="tl">
                    <a:srgbClr val="C0C0C0"/>
                  </a:outerShdw>
                </a:effectLst>
                <a:latin typeface="+mj-lt"/>
              </a:rPr>
              <a:t>FIFO: First </a:t>
            </a:r>
            <a:r>
              <a:rPr lang="en-US">
                <a:effectLst>
                  <a:outerShdw blurRad="38100" dist="38100" dir="2700000" algn="tl">
                    <a:srgbClr val="C0C0C0"/>
                  </a:outerShdw>
                </a:effectLst>
                <a:latin typeface="+mj-lt"/>
              </a:rPr>
              <a:t>I</a:t>
            </a:r>
            <a:r>
              <a:rPr lang="en-US" smtClean="0">
                <a:effectLst>
                  <a:outerShdw blurRad="38100" dist="38100" dir="2700000" algn="tl">
                    <a:srgbClr val="C0C0C0"/>
                  </a:outerShdw>
                </a:effectLst>
                <a:latin typeface="+mj-lt"/>
              </a:rPr>
              <a:t>n </a:t>
            </a:r>
            <a:r>
              <a:rPr lang="en-US">
                <a:effectLst>
                  <a:outerShdw blurRad="38100" dist="38100" dir="2700000" algn="tl">
                    <a:srgbClr val="C0C0C0"/>
                  </a:outerShdw>
                </a:effectLst>
                <a:latin typeface="+mj-lt"/>
              </a:rPr>
              <a:t>First </a:t>
            </a:r>
            <a:r>
              <a:rPr lang="en-US" smtClean="0">
                <a:effectLst>
                  <a:outerShdw blurRad="38100" dist="38100" dir="2700000" algn="tl">
                    <a:srgbClr val="C0C0C0"/>
                  </a:outerShdw>
                </a:effectLst>
                <a:latin typeface="+mj-lt"/>
              </a:rPr>
              <a:t>Out </a:t>
            </a:r>
            <a:r>
              <a:rPr lang="en-US">
                <a:effectLst>
                  <a:outerShdw blurRad="38100" dist="38100" dir="2700000" algn="tl">
                    <a:srgbClr val="C0C0C0"/>
                  </a:outerShdw>
                </a:effectLst>
                <a:latin typeface="+mj-lt"/>
              </a:rPr>
              <a:t>– Vào trước </a:t>
            </a:r>
            <a:r>
              <a:rPr lang="en-US" smtClean="0">
                <a:effectLst>
                  <a:outerShdw blurRad="38100" dist="38100" dir="2700000" algn="tl">
                    <a:srgbClr val="C0C0C0"/>
                  </a:outerShdw>
                </a:effectLst>
                <a:latin typeface="+mj-lt"/>
              </a:rPr>
              <a:t>ra </a:t>
            </a:r>
            <a:r>
              <a:rPr lang="en-US">
                <a:effectLst>
                  <a:outerShdw blurRad="38100" dist="38100" dir="2700000" algn="tl">
                    <a:srgbClr val="C0C0C0"/>
                  </a:outerShdw>
                </a:effectLst>
                <a:latin typeface="+mj-lt"/>
              </a:rPr>
              <a:t>trước</a:t>
            </a:r>
          </a:p>
          <a:p>
            <a:pPr marL="0" indent="0" algn="just">
              <a:buSzPct val="150000"/>
              <a:buNone/>
            </a:pPr>
            <a:r>
              <a:rPr lang="en-US" smtClean="0">
                <a:effectLst>
                  <a:outerShdw blurRad="38100" dist="38100" dir="2700000" algn="tl">
                    <a:srgbClr val="C0C0C0"/>
                  </a:outerShdw>
                </a:effectLst>
                <a:latin typeface="+mj-lt"/>
              </a:rPr>
              <a:t>+ </a:t>
            </a:r>
            <a:r>
              <a:rPr lang="en-US" b="1" smtClean="0">
                <a:effectLst>
                  <a:outerShdw blurRad="38100" dist="38100" dir="2700000" algn="tl">
                    <a:srgbClr val="C0C0C0"/>
                  </a:outerShdw>
                </a:effectLst>
                <a:latin typeface="+mj-lt"/>
              </a:rPr>
              <a:t>Nguyên tắc</a:t>
            </a:r>
            <a:r>
              <a:rPr lang="vi-VN" smtClean="0">
                <a:effectLst>
                  <a:outerShdw blurRad="38100" dist="38100" dir="2700000" algn="tl">
                    <a:srgbClr val="C0C0C0"/>
                  </a:outerShdw>
                </a:effectLst>
                <a:latin typeface="+mj-lt"/>
              </a:rPr>
              <a:t>: </a:t>
            </a:r>
            <a:r>
              <a:rPr lang="vi-VN" i="1" smtClean="0">
                <a:effectLst>
                  <a:outerShdw blurRad="38100" dist="38100" dir="2700000" algn="tl">
                    <a:srgbClr val="C0C0C0"/>
                  </a:outerShdw>
                </a:effectLst>
                <a:latin typeface="+mj-lt"/>
              </a:rPr>
              <a:t>Ghi nhận thời điểm một trang được </a:t>
            </a:r>
            <a:r>
              <a:rPr lang="en-US" i="1" smtClean="0">
                <a:effectLst>
                  <a:outerShdw blurRad="38100" dist="38100" dir="2700000" algn="tl">
                    <a:srgbClr val="C0C0C0"/>
                  </a:outerShdw>
                </a:effectLst>
                <a:latin typeface="+mj-lt"/>
              </a:rPr>
              <a:t>nạp</a:t>
            </a:r>
            <a:r>
              <a:rPr lang="vi-VN" i="1" smtClean="0">
                <a:effectLst>
                  <a:outerShdw blurRad="38100" dist="38100" dir="2700000" algn="tl">
                    <a:srgbClr val="C0C0C0"/>
                  </a:outerShdw>
                </a:effectLst>
                <a:latin typeface="+mj-lt"/>
              </a:rPr>
              <a:t> vào bộ nhớ chính. Khi cần thay thế</a:t>
            </a:r>
            <a:r>
              <a:rPr lang="en-US" i="1" smtClean="0">
                <a:effectLst>
                  <a:outerShdw blurRad="38100" dist="38100" dir="2700000" algn="tl">
                    <a:srgbClr val="C0C0C0"/>
                  </a:outerShdw>
                </a:effectLst>
                <a:latin typeface="+mj-lt"/>
              </a:rPr>
              <a:t> </a:t>
            </a:r>
            <a:r>
              <a:rPr lang="vi-VN" i="1" smtClean="0">
                <a:effectLst>
                  <a:outerShdw blurRad="38100" dist="38100" dir="2700000" algn="tl">
                    <a:srgbClr val="C0C0C0"/>
                  </a:outerShdw>
                </a:effectLst>
                <a:latin typeface="+mj-lt"/>
              </a:rPr>
              <a:t>trang, trang ở trong bộ nhớ lâu nhất sẽ được chọn</a:t>
            </a:r>
            <a:r>
              <a:rPr lang="en-US" i="1" smtClean="0">
                <a:effectLst>
                  <a:outerShdw blurRad="38100" dist="38100" dir="2700000" algn="tl">
                    <a:srgbClr val="C0C0C0"/>
                  </a:outerShdw>
                </a:effectLst>
                <a:latin typeface="+mj-lt"/>
              </a:rPr>
              <a:t>.</a:t>
            </a:r>
          </a:p>
        </p:txBody>
      </p:sp>
      <p:sp>
        <p:nvSpPr>
          <p:cNvPr id="5" name="Date Placeholder 4"/>
          <p:cNvSpPr>
            <a:spLocks noGrp="1"/>
          </p:cNvSpPr>
          <p:nvPr>
            <p:ph type="dt" sz="half" idx="10"/>
          </p:nvPr>
        </p:nvSpPr>
        <p:spPr/>
        <p:txBody>
          <a:bodyPr/>
          <a:lstStyle/>
          <a:p>
            <a:fld id="{BA106B53-5D54-4C91-80F2-70FF331C4D81}"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81</a:t>
            </a:fld>
            <a:endParaRPr lang="en-US"/>
          </a:p>
        </p:txBody>
      </p:sp>
    </p:spTree>
  </p:cSld>
  <p:clrMapOvr>
    <a:masterClrMapping/>
  </p:clrMapOvr>
  <p:transition advTm="109"/>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218365"/>
            <a:ext cx="7158037" cy="709684"/>
          </a:xfrm>
        </p:spPr>
        <p:txBody>
          <a:bodyPr>
            <a:normAutofit fontScale="90000"/>
          </a:bodyPr>
          <a:lstStyle/>
          <a:p>
            <a:pPr algn="ctr"/>
            <a:r>
              <a:rPr lang="en-US" sz="4400" smtClean="0">
                <a:solidFill>
                  <a:srgbClr val="FF0000"/>
                </a:solidFill>
                <a:effectLst>
                  <a:outerShdw blurRad="38100" dist="38100" dir="2700000" algn="tl">
                    <a:srgbClr val="C0C0C0"/>
                  </a:outerShdw>
                </a:effectLst>
              </a:rPr>
              <a:t>Thuật toán FIFO</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296537"/>
            <a:ext cx="8640762" cy="5123313"/>
          </a:xfrm>
        </p:spPr>
        <p:txBody>
          <a:bodyPr>
            <a:normAutofit/>
          </a:bodyPr>
          <a:lstStyle/>
          <a:p>
            <a:pPr marL="0" indent="0" algn="just">
              <a:buSzPct val="150000"/>
              <a:buNone/>
            </a:pPr>
            <a:r>
              <a:rPr lang="en-US" smtClean="0">
                <a:effectLst>
                  <a:outerShdw blurRad="38100" dist="38100" dir="2700000" algn="tl">
                    <a:srgbClr val="C0C0C0"/>
                  </a:outerShdw>
                </a:effectLst>
                <a:latin typeface="+mj-lt"/>
              </a:rPr>
              <a:t>+ Ví dụ 1: Với chuỗi truy xuất các trang R = 012301401234 và số lượng khung trang là 3, ban đầu cả 3 khung trang đều trống.</a:t>
            </a: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r>
              <a:rPr lang="en-US" smtClean="0">
                <a:effectLst>
                  <a:outerShdw blurRad="38100" dist="38100" dir="2700000" algn="tl">
                    <a:srgbClr val="C0C0C0"/>
                  </a:outerShdw>
                </a:effectLst>
                <a:latin typeface="+mj-lt"/>
              </a:rPr>
              <a:t>Có 9 lỗi trang.</a:t>
            </a:r>
            <a:endParaRPr lang="vi-VN" smtClean="0">
              <a:effectLst>
                <a:outerShdw blurRad="38100" dist="38100" dir="2700000" algn="tl">
                  <a:srgbClr val="C0C0C0"/>
                </a:outerShdw>
              </a:effectLst>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533707580"/>
              </p:ext>
            </p:extLst>
          </p:nvPr>
        </p:nvGraphicFramePr>
        <p:xfrm>
          <a:off x="313905" y="3206750"/>
          <a:ext cx="8420669" cy="2133600"/>
        </p:xfrm>
        <a:graphic>
          <a:graphicData uri="http://schemas.openxmlformats.org/drawingml/2006/table">
            <a:tbl>
              <a:tblPr firstRow="1" bandRow="1">
                <a:tableStyleId>{5940675A-B579-460E-94D1-54222C63F5DA}</a:tableStyleId>
              </a:tblPr>
              <a:tblGrid>
                <a:gridCol w="1279613">
                  <a:extLst>
                    <a:ext uri="{9D8B030D-6E8A-4147-A177-3AD203B41FA5}">
                      <a16:colId xmlns:a16="http://schemas.microsoft.com/office/drawing/2014/main" val="20000"/>
                    </a:ext>
                  </a:extLst>
                </a:gridCol>
                <a:gridCol w="595088">
                  <a:extLst>
                    <a:ext uri="{9D8B030D-6E8A-4147-A177-3AD203B41FA5}">
                      <a16:colId xmlns:a16="http://schemas.microsoft.com/office/drawing/2014/main" val="20001"/>
                    </a:ext>
                  </a:extLst>
                </a:gridCol>
                <a:gridCol w="595088">
                  <a:extLst>
                    <a:ext uri="{9D8B030D-6E8A-4147-A177-3AD203B41FA5}">
                      <a16:colId xmlns:a16="http://schemas.microsoft.com/office/drawing/2014/main" val="20002"/>
                    </a:ext>
                  </a:extLst>
                </a:gridCol>
                <a:gridCol w="595088">
                  <a:extLst>
                    <a:ext uri="{9D8B030D-6E8A-4147-A177-3AD203B41FA5}">
                      <a16:colId xmlns:a16="http://schemas.microsoft.com/office/drawing/2014/main" val="20003"/>
                    </a:ext>
                  </a:extLst>
                </a:gridCol>
                <a:gridCol w="595088">
                  <a:extLst>
                    <a:ext uri="{9D8B030D-6E8A-4147-A177-3AD203B41FA5}">
                      <a16:colId xmlns:a16="http://schemas.microsoft.com/office/drawing/2014/main" val="20004"/>
                    </a:ext>
                  </a:extLst>
                </a:gridCol>
                <a:gridCol w="595088">
                  <a:extLst>
                    <a:ext uri="{9D8B030D-6E8A-4147-A177-3AD203B41FA5}">
                      <a16:colId xmlns:a16="http://schemas.microsoft.com/office/drawing/2014/main" val="20005"/>
                    </a:ext>
                  </a:extLst>
                </a:gridCol>
                <a:gridCol w="595088">
                  <a:extLst>
                    <a:ext uri="{9D8B030D-6E8A-4147-A177-3AD203B41FA5}">
                      <a16:colId xmlns:a16="http://schemas.microsoft.com/office/drawing/2014/main" val="20006"/>
                    </a:ext>
                  </a:extLst>
                </a:gridCol>
                <a:gridCol w="595088">
                  <a:extLst>
                    <a:ext uri="{9D8B030D-6E8A-4147-A177-3AD203B41FA5}">
                      <a16:colId xmlns:a16="http://schemas.microsoft.com/office/drawing/2014/main" val="20007"/>
                    </a:ext>
                  </a:extLst>
                </a:gridCol>
                <a:gridCol w="595088">
                  <a:extLst>
                    <a:ext uri="{9D8B030D-6E8A-4147-A177-3AD203B41FA5}">
                      <a16:colId xmlns:a16="http://schemas.microsoft.com/office/drawing/2014/main" val="20008"/>
                    </a:ext>
                  </a:extLst>
                </a:gridCol>
                <a:gridCol w="595088">
                  <a:extLst>
                    <a:ext uri="{9D8B030D-6E8A-4147-A177-3AD203B41FA5}">
                      <a16:colId xmlns:a16="http://schemas.microsoft.com/office/drawing/2014/main" val="20009"/>
                    </a:ext>
                  </a:extLst>
                </a:gridCol>
                <a:gridCol w="595088">
                  <a:extLst>
                    <a:ext uri="{9D8B030D-6E8A-4147-A177-3AD203B41FA5}">
                      <a16:colId xmlns:a16="http://schemas.microsoft.com/office/drawing/2014/main" val="20010"/>
                    </a:ext>
                  </a:extLst>
                </a:gridCol>
                <a:gridCol w="595088">
                  <a:extLst>
                    <a:ext uri="{9D8B030D-6E8A-4147-A177-3AD203B41FA5}">
                      <a16:colId xmlns:a16="http://schemas.microsoft.com/office/drawing/2014/main" val="20011"/>
                    </a:ext>
                  </a:extLst>
                </a:gridCol>
                <a:gridCol w="595088">
                  <a:extLst>
                    <a:ext uri="{9D8B030D-6E8A-4147-A177-3AD203B41FA5}">
                      <a16:colId xmlns:a16="http://schemas.microsoft.com/office/drawing/2014/main" val="20012"/>
                    </a:ext>
                  </a:extLst>
                </a:gridCol>
              </a:tblGrid>
              <a:tr h="741680">
                <a:tc>
                  <a:txBody>
                    <a:bodyPr/>
                    <a:lstStyle/>
                    <a:p>
                      <a:pPr algn="ctr"/>
                      <a:r>
                        <a:rPr lang="en-US" sz="2400" b="1" smtClean="0"/>
                        <a:t>    </a:t>
                      </a:r>
                      <a:r>
                        <a:rPr lang="en-US" sz="2000" b="1" smtClean="0"/>
                        <a:t>Page</a:t>
                      </a:r>
                    </a:p>
                    <a:p>
                      <a:pPr algn="l"/>
                      <a:r>
                        <a:rPr lang="en-US" sz="2000" b="1" smtClean="0"/>
                        <a:t>Frame</a:t>
                      </a:r>
                    </a:p>
                  </a:txBody>
                  <a:tcPr/>
                </a:tc>
                <a:tc>
                  <a:txBody>
                    <a:bodyPr/>
                    <a:lstStyle/>
                    <a:p>
                      <a:pPr algn="ctr"/>
                      <a:r>
                        <a:rPr lang="en-US" sz="2400" b="1" smtClean="0"/>
                        <a:t>0</a:t>
                      </a:r>
                      <a:endParaRPr lang="en-US" sz="2400" b="1"/>
                    </a:p>
                  </a:txBody>
                  <a:tcPr/>
                </a:tc>
                <a:tc>
                  <a:txBody>
                    <a:bodyPr/>
                    <a:lstStyle/>
                    <a:p>
                      <a:pPr algn="ctr"/>
                      <a:r>
                        <a:rPr lang="en-US" sz="2400" b="1" smtClean="0"/>
                        <a:t>1</a:t>
                      </a:r>
                      <a:endParaRPr lang="en-US" sz="2400" b="1"/>
                    </a:p>
                  </a:txBody>
                  <a:tcPr/>
                </a:tc>
                <a:tc>
                  <a:txBody>
                    <a:bodyPr/>
                    <a:lstStyle/>
                    <a:p>
                      <a:pPr algn="ctr"/>
                      <a:r>
                        <a:rPr lang="en-US" sz="2400" b="1" smtClean="0"/>
                        <a:t>2</a:t>
                      </a:r>
                      <a:endParaRPr lang="en-US" sz="2400" b="1"/>
                    </a:p>
                  </a:txBody>
                  <a:tcPr/>
                </a:tc>
                <a:tc>
                  <a:txBody>
                    <a:bodyPr/>
                    <a:lstStyle/>
                    <a:p>
                      <a:pPr algn="ctr"/>
                      <a:r>
                        <a:rPr lang="en-US" sz="2400" b="1" smtClean="0"/>
                        <a:t>3</a:t>
                      </a:r>
                      <a:endParaRPr lang="en-US" sz="2400" b="1"/>
                    </a:p>
                  </a:txBody>
                  <a:tcPr/>
                </a:tc>
                <a:tc>
                  <a:txBody>
                    <a:bodyPr/>
                    <a:lstStyle/>
                    <a:p>
                      <a:pPr algn="ctr"/>
                      <a:r>
                        <a:rPr lang="en-US" sz="2400" b="1" smtClean="0"/>
                        <a:t>0</a:t>
                      </a:r>
                      <a:endParaRPr lang="en-US" sz="2400" b="1"/>
                    </a:p>
                  </a:txBody>
                  <a:tcPr/>
                </a:tc>
                <a:tc>
                  <a:txBody>
                    <a:bodyPr/>
                    <a:lstStyle/>
                    <a:p>
                      <a:pPr algn="ctr"/>
                      <a:r>
                        <a:rPr lang="en-US" sz="2400" b="1" smtClean="0"/>
                        <a:t>1</a:t>
                      </a:r>
                      <a:endParaRPr lang="en-US" sz="2400" b="1"/>
                    </a:p>
                  </a:txBody>
                  <a:tcPr/>
                </a:tc>
                <a:tc>
                  <a:txBody>
                    <a:bodyPr/>
                    <a:lstStyle/>
                    <a:p>
                      <a:pPr algn="ctr"/>
                      <a:r>
                        <a:rPr lang="en-US" sz="2400" b="1" smtClean="0"/>
                        <a:t>4</a:t>
                      </a:r>
                      <a:endParaRPr lang="en-US" sz="2400" b="1"/>
                    </a:p>
                  </a:txBody>
                  <a:tcPr/>
                </a:tc>
                <a:tc>
                  <a:txBody>
                    <a:bodyPr/>
                    <a:lstStyle/>
                    <a:p>
                      <a:pPr algn="ctr"/>
                      <a:r>
                        <a:rPr lang="en-US" sz="2400" b="1" smtClean="0"/>
                        <a:t>0</a:t>
                      </a:r>
                      <a:endParaRPr lang="en-US" sz="2400" b="1"/>
                    </a:p>
                  </a:txBody>
                  <a:tcPr/>
                </a:tc>
                <a:tc>
                  <a:txBody>
                    <a:bodyPr/>
                    <a:lstStyle/>
                    <a:p>
                      <a:pPr algn="ctr"/>
                      <a:r>
                        <a:rPr lang="en-US" sz="2400" b="1" smtClean="0"/>
                        <a:t>1</a:t>
                      </a:r>
                      <a:endParaRPr lang="en-US" sz="2400" b="1"/>
                    </a:p>
                  </a:txBody>
                  <a:tcPr/>
                </a:tc>
                <a:tc>
                  <a:txBody>
                    <a:bodyPr/>
                    <a:lstStyle/>
                    <a:p>
                      <a:pPr algn="ctr"/>
                      <a:r>
                        <a:rPr lang="en-US" sz="2400" b="1" smtClean="0"/>
                        <a:t>2</a:t>
                      </a:r>
                      <a:endParaRPr lang="en-US" sz="2400" b="1"/>
                    </a:p>
                  </a:txBody>
                  <a:tcPr/>
                </a:tc>
                <a:tc>
                  <a:txBody>
                    <a:bodyPr/>
                    <a:lstStyle/>
                    <a:p>
                      <a:pPr algn="ctr"/>
                      <a:r>
                        <a:rPr lang="en-US" sz="2400" b="1" smtClean="0"/>
                        <a:t>3</a:t>
                      </a:r>
                      <a:endParaRPr lang="en-US" sz="2400" b="1"/>
                    </a:p>
                  </a:txBody>
                  <a:tcPr/>
                </a:tc>
                <a:tc>
                  <a:txBody>
                    <a:bodyPr/>
                    <a:lstStyle/>
                    <a:p>
                      <a:pPr algn="ctr"/>
                      <a:r>
                        <a:rPr lang="en-US" sz="2400" b="1" smtClean="0"/>
                        <a:t>4</a:t>
                      </a:r>
                      <a:endParaRPr lang="en-US" sz="2400" b="1"/>
                    </a:p>
                  </a:txBody>
                  <a:tcPr/>
                </a:tc>
                <a:extLst>
                  <a:ext uri="{0D108BD9-81ED-4DB2-BD59-A6C34878D82A}">
                    <a16:rowId xmlns:a16="http://schemas.microsoft.com/office/drawing/2014/main" val="10000"/>
                  </a:ext>
                </a:extLst>
              </a:tr>
              <a:tr h="370840">
                <a:tc>
                  <a:txBody>
                    <a:bodyPr/>
                    <a:lstStyle/>
                    <a:p>
                      <a:pPr algn="ctr"/>
                      <a:r>
                        <a:rPr lang="en-US" sz="2400" b="1" smtClean="0"/>
                        <a:t>0</a:t>
                      </a:r>
                      <a:endParaRPr lang="en-US" sz="2400" b="1"/>
                    </a:p>
                  </a:txBody>
                  <a:tcPr/>
                </a:tc>
                <a:tc>
                  <a:txBody>
                    <a:bodyPr/>
                    <a:lstStyle/>
                    <a:p>
                      <a:pPr algn="ctr"/>
                      <a:r>
                        <a:rPr lang="en-US" sz="2400" u="sng" smtClean="0"/>
                        <a:t>0</a:t>
                      </a:r>
                      <a:endParaRPr lang="en-US" sz="2400" u="sng"/>
                    </a:p>
                  </a:txBody>
                  <a:tcPr/>
                </a:tc>
                <a:tc>
                  <a:txBody>
                    <a:bodyPr/>
                    <a:lstStyle/>
                    <a:p>
                      <a:pPr algn="ctr"/>
                      <a:r>
                        <a:rPr lang="en-US" sz="2400" smtClean="0"/>
                        <a:t>0</a:t>
                      </a:r>
                      <a:endParaRPr lang="en-US" sz="2400"/>
                    </a:p>
                  </a:txBody>
                  <a:tcPr/>
                </a:tc>
                <a:tc>
                  <a:txBody>
                    <a:bodyPr/>
                    <a:lstStyle/>
                    <a:p>
                      <a:pPr algn="ctr"/>
                      <a:r>
                        <a:rPr lang="en-US" sz="2400" smtClean="0"/>
                        <a:t>0</a:t>
                      </a:r>
                      <a:endParaRPr lang="en-US" sz="2400"/>
                    </a:p>
                  </a:txBody>
                  <a:tcPr/>
                </a:tc>
                <a:tc>
                  <a:txBody>
                    <a:bodyPr/>
                    <a:lstStyle/>
                    <a:p>
                      <a:pPr algn="ctr"/>
                      <a:r>
                        <a:rPr lang="en-US" sz="2400" u="sng" smtClean="0"/>
                        <a:t>3</a:t>
                      </a:r>
                      <a:endParaRPr lang="en-US" sz="2400" u="sng"/>
                    </a:p>
                  </a:txBody>
                  <a:tcPr/>
                </a:tc>
                <a:tc>
                  <a:txBody>
                    <a:bodyPr/>
                    <a:lstStyle/>
                    <a:p>
                      <a:pPr algn="ctr"/>
                      <a:r>
                        <a:rPr lang="en-US" sz="2400" smtClean="0"/>
                        <a:t>3</a:t>
                      </a:r>
                      <a:endParaRPr lang="en-US" sz="2400"/>
                    </a:p>
                  </a:txBody>
                  <a:tcPr/>
                </a:tc>
                <a:tc>
                  <a:txBody>
                    <a:bodyPr/>
                    <a:lstStyle/>
                    <a:p>
                      <a:pPr algn="ctr"/>
                      <a:r>
                        <a:rPr lang="en-US" sz="2400" smtClean="0"/>
                        <a:t>3</a:t>
                      </a:r>
                      <a:endParaRPr lang="en-US" sz="2400"/>
                    </a:p>
                  </a:txBody>
                  <a:tcPr/>
                </a:tc>
                <a:tc>
                  <a:txBody>
                    <a:bodyPr/>
                    <a:lstStyle/>
                    <a:p>
                      <a:pPr algn="ctr"/>
                      <a:r>
                        <a:rPr lang="en-US" sz="2400" u="sng" smtClean="0"/>
                        <a:t>4</a:t>
                      </a:r>
                      <a:endParaRPr lang="en-US" sz="2400" u="sng"/>
                    </a:p>
                  </a:txBody>
                  <a:tcPr/>
                </a:tc>
                <a:tc>
                  <a:txBody>
                    <a:bodyPr/>
                    <a:lstStyle/>
                    <a:p>
                      <a:pPr algn="ctr"/>
                      <a:r>
                        <a:rPr lang="en-US" sz="2400" smtClean="0"/>
                        <a:t>4</a:t>
                      </a:r>
                      <a:endParaRPr lang="en-US" sz="2400"/>
                    </a:p>
                  </a:txBody>
                  <a:tcPr/>
                </a:tc>
                <a:tc>
                  <a:txBody>
                    <a:bodyPr/>
                    <a:lstStyle/>
                    <a:p>
                      <a:pPr algn="ctr"/>
                      <a:r>
                        <a:rPr lang="en-US" sz="2400" smtClean="0"/>
                        <a:t>4</a:t>
                      </a:r>
                      <a:endParaRPr lang="en-US" sz="2400"/>
                    </a:p>
                  </a:txBody>
                  <a:tcPr/>
                </a:tc>
                <a:tc>
                  <a:txBody>
                    <a:bodyPr/>
                    <a:lstStyle/>
                    <a:p>
                      <a:pPr algn="ctr"/>
                      <a:r>
                        <a:rPr lang="en-US" sz="2400" smtClean="0"/>
                        <a:t>4</a:t>
                      </a:r>
                      <a:endParaRPr lang="en-US" sz="2400"/>
                    </a:p>
                  </a:txBody>
                  <a:tcPr/>
                </a:tc>
                <a:tc>
                  <a:txBody>
                    <a:bodyPr/>
                    <a:lstStyle/>
                    <a:p>
                      <a:pPr algn="ctr"/>
                      <a:r>
                        <a:rPr lang="en-US" sz="2400" smtClean="0"/>
                        <a:t>4</a:t>
                      </a:r>
                      <a:endParaRPr lang="en-US" sz="2400"/>
                    </a:p>
                  </a:txBody>
                  <a:tcPr/>
                </a:tc>
                <a:tc>
                  <a:txBody>
                    <a:bodyPr/>
                    <a:lstStyle/>
                    <a:p>
                      <a:pPr algn="ctr"/>
                      <a:r>
                        <a:rPr lang="en-US" sz="2400" smtClean="0"/>
                        <a:t>4</a:t>
                      </a:r>
                      <a:endParaRPr lang="en-US" sz="2400"/>
                    </a:p>
                  </a:txBody>
                  <a:tcPr/>
                </a:tc>
                <a:extLst>
                  <a:ext uri="{0D108BD9-81ED-4DB2-BD59-A6C34878D82A}">
                    <a16:rowId xmlns:a16="http://schemas.microsoft.com/office/drawing/2014/main" val="10001"/>
                  </a:ext>
                </a:extLst>
              </a:tr>
              <a:tr h="370840">
                <a:tc>
                  <a:txBody>
                    <a:bodyPr/>
                    <a:lstStyle/>
                    <a:p>
                      <a:pPr algn="ctr"/>
                      <a:r>
                        <a:rPr lang="en-US" sz="2400" b="1" smtClean="0"/>
                        <a:t>1</a:t>
                      </a:r>
                      <a:endParaRPr lang="en-US" sz="2400" b="1"/>
                    </a:p>
                  </a:txBody>
                  <a:tcPr/>
                </a:tc>
                <a:tc>
                  <a:txBody>
                    <a:bodyPr/>
                    <a:lstStyle/>
                    <a:p>
                      <a:pPr algn="ctr"/>
                      <a:endParaRPr lang="en-US" sz="2400"/>
                    </a:p>
                  </a:txBody>
                  <a:tcPr/>
                </a:tc>
                <a:tc>
                  <a:txBody>
                    <a:bodyPr/>
                    <a:lstStyle/>
                    <a:p>
                      <a:pPr algn="ctr"/>
                      <a:r>
                        <a:rPr lang="en-US" sz="2400" u="sng" smtClean="0"/>
                        <a:t>1</a:t>
                      </a:r>
                      <a:endParaRPr lang="en-US" sz="2400" u="sng"/>
                    </a:p>
                  </a:txBody>
                  <a:tcPr/>
                </a:tc>
                <a:tc>
                  <a:txBody>
                    <a:bodyPr/>
                    <a:lstStyle/>
                    <a:p>
                      <a:pPr algn="ctr"/>
                      <a:r>
                        <a:rPr lang="en-US" sz="2400" smtClean="0"/>
                        <a:t>1</a:t>
                      </a:r>
                      <a:endParaRPr lang="en-US" sz="2400"/>
                    </a:p>
                  </a:txBody>
                  <a:tcPr/>
                </a:tc>
                <a:tc>
                  <a:txBody>
                    <a:bodyPr/>
                    <a:lstStyle/>
                    <a:p>
                      <a:pPr algn="ctr"/>
                      <a:r>
                        <a:rPr lang="en-US" sz="2400" smtClean="0"/>
                        <a:t>1</a:t>
                      </a:r>
                      <a:endParaRPr lang="en-US" sz="2400"/>
                    </a:p>
                  </a:txBody>
                  <a:tcPr/>
                </a:tc>
                <a:tc>
                  <a:txBody>
                    <a:bodyPr/>
                    <a:lstStyle/>
                    <a:p>
                      <a:pPr algn="ctr"/>
                      <a:r>
                        <a:rPr lang="en-US" sz="2400" u="sng" smtClean="0"/>
                        <a:t>0</a:t>
                      </a:r>
                      <a:endParaRPr lang="en-US" sz="2400" u="sng"/>
                    </a:p>
                  </a:txBody>
                  <a:tcPr/>
                </a:tc>
                <a:tc>
                  <a:txBody>
                    <a:bodyPr/>
                    <a:lstStyle/>
                    <a:p>
                      <a:pPr algn="ctr"/>
                      <a:r>
                        <a:rPr lang="en-US" sz="2400" smtClean="0"/>
                        <a:t>0</a:t>
                      </a:r>
                      <a:endParaRPr lang="en-US" sz="2400"/>
                    </a:p>
                  </a:txBody>
                  <a:tcPr/>
                </a:tc>
                <a:tc>
                  <a:txBody>
                    <a:bodyPr/>
                    <a:lstStyle/>
                    <a:p>
                      <a:pPr algn="ctr"/>
                      <a:r>
                        <a:rPr lang="en-US" sz="2400" smtClean="0"/>
                        <a:t>0</a:t>
                      </a:r>
                      <a:endParaRPr lang="en-US" sz="2400"/>
                    </a:p>
                  </a:txBody>
                  <a:tcPr/>
                </a:tc>
                <a:tc>
                  <a:txBody>
                    <a:bodyPr/>
                    <a:lstStyle/>
                    <a:p>
                      <a:pPr algn="ctr"/>
                      <a:r>
                        <a:rPr lang="en-US" sz="2400" smtClean="0"/>
                        <a:t>0</a:t>
                      </a:r>
                      <a:endParaRPr lang="en-US" sz="2400"/>
                    </a:p>
                  </a:txBody>
                  <a:tcPr/>
                </a:tc>
                <a:tc>
                  <a:txBody>
                    <a:bodyPr/>
                    <a:lstStyle/>
                    <a:p>
                      <a:pPr algn="ctr"/>
                      <a:r>
                        <a:rPr lang="en-US" sz="2400" smtClean="0"/>
                        <a:t>0</a:t>
                      </a:r>
                      <a:endParaRPr lang="en-US" sz="2400"/>
                    </a:p>
                  </a:txBody>
                  <a:tcPr/>
                </a:tc>
                <a:tc>
                  <a:txBody>
                    <a:bodyPr/>
                    <a:lstStyle/>
                    <a:p>
                      <a:pPr algn="ctr"/>
                      <a:r>
                        <a:rPr lang="en-US" sz="2400" u="sng" smtClean="0"/>
                        <a:t>2</a:t>
                      </a:r>
                      <a:endParaRPr lang="en-US" sz="2400" u="sng"/>
                    </a:p>
                  </a:txBody>
                  <a:tcPr/>
                </a:tc>
                <a:tc>
                  <a:txBody>
                    <a:bodyPr/>
                    <a:lstStyle/>
                    <a:p>
                      <a:pPr algn="ctr"/>
                      <a:r>
                        <a:rPr lang="en-US" sz="2400" smtClean="0"/>
                        <a:t>2</a:t>
                      </a:r>
                      <a:endParaRPr lang="en-US" sz="2400"/>
                    </a:p>
                  </a:txBody>
                  <a:tcPr/>
                </a:tc>
                <a:tc>
                  <a:txBody>
                    <a:bodyPr/>
                    <a:lstStyle/>
                    <a:p>
                      <a:pPr algn="ctr"/>
                      <a:r>
                        <a:rPr lang="en-US" sz="2400" smtClean="0"/>
                        <a:t>2</a:t>
                      </a:r>
                      <a:endParaRPr lang="en-US" sz="2400"/>
                    </a:p>
                  </a:txBody>
                  <a:tcPr/>
                </a:tc>
                <a:extLst>
                  <a:ext uri="{0D108BD9-81ED-4DB2-BD59-A6C34878D82A}">
                    <a16:rowId xmlns:a16="http://schemas.microsoft.com/office/drawing/2014/main" val="10002"/>
                  </a:ext>
                </a:extLst>
              </a:tr>
              <a:tr h="370840">
                <a:tc>
                  <a:txBody>
                    <a:bodyPr/>
                    <a:lstStyle/>
                    <a:p>
                      <a:pPr algn="ctr"/>
                      <a:r>
                        <a:rPr lang="en-US" sz="2400" b="1" smtClean="0"/>
                        <a:t>2</a:t>
                      </a:r>
                      <a:endParaRPr lang="en-US" sz="2400" b="1"/>
                    </a:p>
                  </a:txBody>
                  <a:tcPr/>
                </a:tc>
                <a:tc>
                  <a:txBody>
                    <a:bodyPr/>
                    <a:lstStyle/>
                    <a:p>
                      <a:pPr algn="ctr"/>
                      <a:endParaRPr lang="en-US" sz="2400"/>
                    </a:p>
                  </a:txBody>
                  <a:tcPr/>
                </a:tc>
                <a:tc>
                  <a:txBody>
                    <a:bodyPr/>
                    <a:lstStyle/>
                    <a:p>
                      <a:pPr algn="ctr"/>
                      <a:endParaRPr lang="en-US" sz="2400"/>
                    </a:p>
                  </a:txBody>
                  <a:tcPr/>
                </a:tc>
                <a:tc>
                  <a:txBody>
                    <a:bodyPr/>
                    <a:lstStyle/>
                    <a:p>
                      <a:pPr algn="ctr"/>
                      <a:r>
                        <a:rPr lang="en-US" sz="2400" u="sng" smtClean="0"/>
                        <a:t>2</a:t>
                      </a:r>
                      <a:endParaRPr lang="en-US" sz="2400" u="sng"/>
                    </a:p>
                  </a:txBody>
                  <a:tcPr/>
                </a:tc>
                <a:tc>
                  <a:txBody>
                    <a:bodyPr/>
                    <a:lstStyle/>
                    <a:p>
                      <a:pPr algn="ctr"/>
                      <a:r>
                        <a:rPr lang="en-US" sz="2400" smtClean="0"/>
                        <a:t>2</a:t>
                      </a:r>
                      <a:endParaRPr lang="en-US" sz="2400"/>
                    </a:p>
                  </a:txBody>
                  <a:tcPr/>
                </a:tc>
                <a:tc>
                  <a:txBody>
                    <a:bodyPr/>
                    <a:lstStyle/>
                    <a:p>
                      <a:pPr algn="ctr"/>
                      <a:r>
                        <a:rPr lang="en-US" sz="2400" smtClean="0"/>
                        <a:t>2</a:t>
                      </a:r>
                      <a:endParaRPr lang="en-US" sz="2400"/>
                    </a:p>
                  </a:txBody>
                  <a:tcPr/>
                </a:tc>
                <a:tc>
                  <a:txBody>
                    <a:bodyPr/>
                    <a:lstStyle/>
                    <a:p>
                      <a:pPr algn="ctr"/>
                      <a:r>
                        <a:rPr lang="en-US" sz="2400" u="sng" smtClean="0"/>
                        <a:t>1</a:t>
                      </a:r>
                      <a:endParaRPr lang="en-US" sz="2400" u="sng"/>
                    </a:p>
                  </a:txBody>
                  <a:tcPr/>
                </a:tc>
                <a:tc>
                  <a:txBody>
                    <a:bodyPr/>
                    <a:lstStyle/>
                    <a:p>
                      <a:pPr algn="ctr"/>
                      <a:r>
                        <a:rPr lang="en-US" sz="2400" smtClean="0"/>
                        <a:t>1</a:t>
                      </a:r>
                      <a:endParaRPr lang="en-US" sz="2400"/>
                    </a:p>
                  </a:txBody>
                  <a:tcPr/>
                </a:tc>
                <a:tc>
                  <a:txBody>
                    <a:bodyPr/>
                    <a:lstStyle/>
                    <a:p>
                      <a:pPr algn="ctr"/>
                      <a:r>
                        <a:rPr lang="en-US" sz="2400" smtClean="0"/>
                        <a:t>1</a:t>
                      </a:r>
                      <a:endParaRPr lang="en-US" sz="2400"/>
                    </a:p>
                  </a:txBody>
                  <a:tcPr/>
                </a:tc>
                <a:tc>
                  <a:txBody>
                    <a:bodyPr/>
                    <a:lstStyle/>
                    <a:p>
                      <a:pPr algn="ctr"/>
                      <a:r>
                        <a:rPr lang="en-US" sz="2400" smtClean="0"/>
                        <a:t>1</a:t>
                      </a:r>
                      <a:endParaRPr lang="en-US" sz="2400"/>
                    </a:p>
                  </a:txBody>
                  <a:tcPr/>
                </a:tc>
                <a:tc>
                  <a:txBody>
                    <a:bodyPr/>
                    <a:lstStyle/>
                    <a:p>
                      <a:pPr algn="ctr"/>
                      <a:r>
                        <a:rPr lang="en-US" sz="2400" smtClean="0"/>
                        <a:t>1</a:t>
                      </a:r>
                      <a:endParaRPr lang="en-US" sz="2400"/>
                    </a:p>
                  </a:txBody>
                  <a:tcPr/>
                </a:tc>
                <a:tc>
                  <a:txBody>
                    <a:bodyPr/>
                    <a:lstStyle/>
                    <a:p>
                      <a:pPr algn="ctr"/>
                      <a:r>
                        <a:rPr lang="en-US" sz="2400" u="sng" smtClean="0"/>
                        <a:t>3</a:t>
                      </a:r>
                      <a:endParaRPr lang="en-US" sz="2400" u="sng"/>
                    </a:p>
                  </a:txBody>
                  <a:tcPr/>
                </a:tc>
                <a:tc>
                  <a:txBody>
                    <a:bodyPr/>
                    <a:lstStyle/>
                    <a:p>
                      <a:pPr algn="ctr"/>
                      <a:r>
                        <a:rPr lang="en-US" sz="2400" smtClean="0"/>
                        <a:t>3</a:t>
                      </a:r>
                      <a:endParaRPr lang="en-US" sz="2400"/>
                    </a:p>
                  </a:txBody>
                  <a:tcPr/>
                </a:tc>
                <a:extLst>
                  <a:ext uri="{0D108BD9-81ED-4DB2-BD59-A6C34878D82A}">
                    <a16:rowId xmlns:a16="http://schemas.microsoft.com/office/drawing/2014/main" val="10003"/>
                  </a:ext>
                </a:extLst>
              </a:tr>
            </a:tbl>
          </a:graphicData>
        </a:graphic>
      </p:graphicFrame>
      <p:sp>
        <p:nvSpPr>
          <p:cNvPr id="6" name="Date Placeholder 5"/>
          <p:cNvSpPr>
            <a:spLocks noGrp="1"/>
          </p:cNvSpPr>
          <p:nvPr>
            <p:ph type="dt" sz="half" idx="10"/>
          </p:nvPr>
        </p:nvSpPr>
        <p:spPr/>
        <p:txBody>
          <a:bodyPr/>
          <a:lstStyle/>
          <a:p>
            <a:fld id="{8AACD39F-248A-4C37-9135-82D64B7A47A5}" type="datetime1">
              <a:rPr lang="en-US" smtClean="0"/>
              <a:pPr/>
              <a:t>3/15/2021</a:t>
            </a:fld>
            <a:endParaRPr lang="en-US"/>
          </a:p>
        </p:txBody>
      </p:sp>
      <p:sp>
        <p:nvSpPr>
          <p:cNvPr id="7" name="Slide Number Placeholder 6"/>
          <p:cNvSpPr>
            <a:spLocks noGrp="1"/>
          </p:cNvSpPr>
          <p:nvPr>
            <p:ph type="sldNum" sz="quarter" idx="12"/>
          </p:nvPr>
        </p:nvSpPr>
        <p:spPr/>
        <p:txBody>
          <a:bodyPr/>
          <a:lstStyle/>
          <a:p>
            <a:fld id="{7BDA1C0B-FD3B-48EA-ABAE-F01B7855F6C0}" type="slidenum">
              <a:rPr lang="en-US" smtClean="0"/>
              <a:pPr/>
              <a:t>82</a:t>
            </a:fld>
            <a:endParaRPr lang="en-US"/>
          </a:p>
        </p:txBody>
      </p:sp>
      <p:cxnSp>
        <p:nvCxnSpPr>
          <p:cNvPr id="3" name="Straight Connector 2"/>
          <p:cNvCxnSpPr/>
          <p:nvPr/>
        </p:nvCxnSpPr>
        <p:spPr>
          <a:xfrm>
            <a:off x="327549" y="3220872"/>
            <a:ext cx="1214650" cy="736979"/>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advTm="100325"/>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136479"/>
            <a:ext cx="7158037" cy="655092"/>
          </a:xfrm>
        </p:spPr>
        <p:txBody>
          <a:bodyPr>
            <a:normAutofit fontScale="90000"/>
          </a:bodyPr>
          <a:lstStyle/>
          <a:p>
            <a:pPr algn="ctr"/>
            <a:r>
              <a:rPr lang="en-US" sz="4400" smtClean="0">
                <a:solidFill>
                  <a:srgbClr val="FF0000"/>
                </a:solidFill>
                <a:effectLst>
                  <a:outerShdw blurRad="38100" dist="38100" dir="2700000" algn="tl">
                    <a:srgbClr val="C0C0C0"/>
                  </a:outerShdw>
                </a:effectLst>
              </a:rPr>
              <a:t>Thuật toán FIFO</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968991"/>
            <a:ext cx="8640762" cy="5450859"/>
          </a:xfrm>
        </p:spPr>
        <p:txBody>
          <a:bodyPr>
            <a:normAutofit/>
          </a:bodyPr>
          <a:lstStyle/>
          <a:p>
            <a:pPr marL="0" indent="0" algn="just">
              <a:buSzPct val="150000"/>
              <a:buNone/>
            </a:pPr>
            <a:r>
              <a:rPr lang="en-US" smtClean="0">
                <a:effectLst>
                  <a:outerShdw blurRad="38100" dist="38100" dir="2700000" algn="tl">
                    <a:srgbClr val="C0C0C0"/>
                  </a:outerShdw>
                </a:effectLst>
                <a:latin typeface="+mj-lt"/>
              </a:rPr>
              <a:t>+ Ví dụ 2: Với chuỗi truy xuất R = 012301401234 và số lượng khung trang là 4, ban đầu cả 4 khung trang đều trống.</a:t>
            </a: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r>
              <a:rPr lang="en-US" smtClean="0">
                <a:effectLst>
                  <a:outerShdw blurRad="38100" dist="38100" dir="2700000" algn="tl">
                    <a:srgbClr val="C0C0C0"/>
                  </a:outerShdw>
                </a:effectLst>
                <a:latin typeface="+mj-lt"/>
              </a:rPr>
              <a:t>Có 10 lỗi trang.</a:t>
            </a:r>
            <a:endParaRPr lang="vi-VN" smtClean="0">
              <a:effectLst>
                <a:outerShdw blurRad="38100" dist="38100" dir="2700000" algn="tl">
                  <a:srgbClr val="C0C0C0"/>
                </a:outerShdw>
              </a:effectLst>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1849772998"/>
              </p:ext>
            </p:extLst>
          </p:nvPr>
        </p:nvGraphicFramePr>
        <p:xfrm>
          <a:off x="495298" y="2691828"/>
          <a:ext cx="7772402" cy="2685387"/>
        </p:xfrm>
        <a:graphic>
          <a:graphicData uri="http://schemas.openxmlformats.org/drawingml/2006/table">
            <a:tbl>
              <a:tblPr firstRow="1" bandRow="1">
                <a:tableStyleId>{5940675A-B579-460E-94D1-54222C63F5DA}</a:tableStyleId>
              </a:tblPr>
              <a:tblGrid>
                <a:gridCol w="1181102">
                  <a:extLst>
                    <a:ext uri="{9D8B030D-6E8A-4147-A177-3AD203B41FA5}">
                      <a16:colId xmlns:a16="http://schemas.microsoft.com/office/drawing/2014/main" val="20000"/>
                    </a:ext>
                  </a:extLst>
                </a:gridCol>
                <a:gridCol w="549275">
                  <a:extLst>
                    <a:ext uri="{9D8B030D-6E8A-4147-A177-3AD203B41FA5}">
                      <a16:colId xmlns:a16="http://schemas.microsoft.com/office/drawing/2014/main" val="20001"/>
                    </a:ext>
                  </a:extLst>
                </a:gridCol>
                <a:gridCol w="549275">
                  <a:extLst>
                    <a:ext uri="{9D8B030D-6E8A-4147-A177-3AD203B41FA5}">
                      <a16:colId xmlns:a16="http://schemas.microsoft.com/office/drawing/2014/main" val="20002"/>
                    </a:ext>
                  </a:extLst>
                </a:gridCol>
                <a:gridCol w="549275">
                  <a:extLst>
                    <a:ext uri="{9D8B030D-6E8A-4147-A177-3AD203B41FA5}">
                      <a16:colId xmlns:a16="http://schemas.microsoft.com/office/drawing/2014/main" val="20003"/>
                    </a:ext>
                  </a:extLst>
                </a:gridCol>
                <a:gridCol w="549275">
                  <a:extLst>
                    <a:ext uri="{9D8B030D-6E8A-4147-A177-3AD203B41FA5}">
                      <a16:colId xmlns:a16="http://schemas.microsoft.com/office/drawing/2014/main" val="20004"/>
                    </a:ext>
                  </a:extLst>
                </a:gridCol>
                <a:gridCol w="549275">
                  <a:extLst>
                    <a:ext uri="{9D8B030D-6E8A-4147-A177-3AD203B41FA5}">
                      <a16:colId xmlns:a16="http://schemas.microsoft.com/office/drawing/2014/main" val="20005"/>
                    </a:ext>
                  </a:extLst>
                </a:gridCol>
                <a:gridCol w="549275">
                  <a:extLst>
                    <a:ext uri="{9D8B030D-6E8A-4147-A177-3AD203B41FA5}">
                      <a16:colId xmlns:a16="http://schemas.microsoft.com/office/drawing/2014/main" val="20006"/>
                    </a:ext>
                  </a:extLst>
                </a:gridCol>
                <a:gridCol w="549275">
                  <a:extLst>
                    <a:ext uri="{9D8B030D-6E8A-4147-A177-3AD203B41FA5}">
                      <a16:colId xmlns:a16="http://schemas.microsoft.com/office/drawing/2014/main" val="20007"/>
                    </a:ext>
                  </a:extLst>
                </a:gridCol>
                <a:gridCol w="549275">
                  <a:extLst>
                    <a:ext uri="{9D8B030D-6E8A-4147-A177-3AD203B41FA5}">
                      <a16:colId xmlns:a16="http://schemas.microsoft.com/office/drawing/2014/main" val="20008"/>
                    </a:ext>
                  </a:extLst>
                </a:gridCol>
                <a:gridCol w="549275">
                  <a:extLst>
                    <a:ext uri="{9D8B030D-6E8A-4147-A177-3AD203B41FA5}">
                      <a16:colId xmlns:a16="http://schemas.microsoft.com/office/drawing/2014/main" val="20009"/>
                    </a:ext>
                  </a:extLst>
                </a:gridCol>
                <a:gridCol w="549275">
                  <a:extLst>
                    <a:ext uri="{9D8B030D-6E8A-4147-A177-3AD203B41FA5}">
                      <a16:colId xmlns:a16="http://schemas.microsoft.com/office/drawing/2014/main" val="20010"/>
                    </a:ext>
                  </a:extLst>
                </a:gridCol>
                <a:gridCol w="549275">
                  <a:extLst>
                    <a:ext uri="{9D8B030D-6E8A-4147-A177-3AD203B41FA5}">
                      <a16:colId xmlns:a16="http://schemas.microsoft.com/office/drawing/2014/main" val="20011"/>
                    </a:ext>
                  </a:extLst>
                </a:gridCol>
                <a:gridCol w="549275">
                  <a:extLst>
                    <a:ext uri="{9D8B030D-6E8A-4147-A177-3AD203B41FA5}">
                      <a16:colId xmlns:a16="http://schemas.microsoft.com/office/drawing/2014/main" val="20012"/>
                    </a:ext>
                  </a:extLst>
                </a:gridCol>
              </a:tblGrid>
              <a:tr h="856587">
                <a:tc>
                  <a:txBody>
                    <a:bodyPr/>
                    <a:lstStyle/>
                    <a:p>
                      <a:pPr algn="ctr"/>
                      <a:endParaRPr lang="en-US" sz="2400"/>
                    </a:p>
                  </a:txBody>
                  <a:tcPr/>
                </a:tc>
                <a:tc>
                  <a:txBody>
                    <a:bodyPr/>
                    <a:lstStyle/>
                    <a:p>
                      <a:pPr algn="ctr"/>
                      <a:r>
                        <a:rPr lang="en-US" sz="2400" b="1" smtClean="0"/>
                        <a:t>0</a:t>
                      </a:r>
                      <a:endParaRPr lang="en-US" sz="2400" b="1"/>
                    </a:p>
                  </a:txBody>
                  <a:tcPr/>
                </a:tc>
                <a:tc>
                  <a:txBody>
                    <a:bodyPr/>
                    <a:lstStyle/>
                    <a:p>
                      <a:pPr algn="ctr"/>
                      <a:r>
                        <a:rPr lang="en-US" sz="2400" b="1" smtClean="0"/>
                        <a:t>1</a:t>
                      </a:r>
                      <a:endParaRPr lang="en-US" sz="2400" b="1"/>
                    </a:p>
                  </a:txBody>
                  <a:tcPr/>
                </a:tc>
                <a:tc>
                  <a:txBody>
                    <a:bodyPr/>
                    <a:lstStyle/>
                    <a:p>
                      <a:pPr algn="ctr"/>
                      <a:r>
                        <a:rPr lang="en-US" sz="2400" b="1" smtClean="0"/>
                        <a:t>2</a:t>
                      </a:r>
                      <a:endParaRPr lang="en-US" sz="2400" b="1"/>
                    </a:p>
                  </a:txBody>
                  <a:tcPr/>
                </a:tc>
                <a:tc>
                  <a:txBody>
                    <a:bodyPr/>
                    <a:lstStyle/>
                    <a:p>
                      <a:pPr algn="ctr"/>
                      <a:r>
                        <a:rPr lang="en-US" sz="2400" b="1" smtClean="0"/>
                        <a:t>3</a:t>
                      </a:r>
                      <a:endParaRPr lang="en-US" sz="2400" b="1"/>
                    </a:p>
                  </a:txBody>
                  <a:tcPr/>
                </a:tc>
                <a:tc>
                  <a:txBody>
                    <a:bodyPr/>
                    <a:lstStyle/>
                    <a:p>
                      <a:pPr algn="ctr"/>
                      <a:r>
                        <a:rPr lang="en-US" sz="2400" b="1" smtClean="0"/>
                        <a:t>0</a:t>
                      </a:r>
                      <a:endParaRPr lang="en-US" sz="2400" b="1"/>
                    </a:p>
                  </a:txBody>
                  <a:tcPr/>
                </a:tc>
                <a:tc>
                  <a:txBody>
                    <a:bodyPr/>
                    <a:lstStyle/>
                    <a:p>
                      <a:pPr algn="ctr"/>
                      <a:r>
                        <a:rPr lang="en-US" sz="2400" b="1" smtClean="0"/>
                        <a:t>1</a:t>
                      </a:r>
                      <a:endParaRPr lang="en-US" sz="2400" b="1"/>
                    </a:p>
                  </a:txBody>
                  <a:tcPr/>
                </a:tc>
                <a:tc>
                  <a:txBody>
                    <a:bodyPr/>
                    <a:lstStyle/>
                    <a:p>
                      <a:pPr algn="ctr"/>
                      <a:r>
                        <a:rPr lang="en-US" sz="2400" b="1" smtClean="0"/>
                        <a:t>4</a:t>
                      </a:r>
                      <a:endParaRPr lang="en-US" sz="2400" b="1"/>
                    </a:p>
                  </a:txBody>
                  <a:tcPr/>
                </a:tc>
                <a:tc>
                  <a:txBody>
                    <a:bodyPr/>
                    <a:lstStyle/>
                    <a:p>
                      <a:pPr algn="ctr"/>
                      <a:r>
                        <a:rPr lang="en-US" sz="2400" b="1" smtClean="0"/>
                        <a:t>0</a:t>
                      </a:r>
                      <a:endParaRPr lang="en-US" sz="2400" b="1"/>
                    </a:p>
                  </a:txBody>
                  <a:tcPr/>
                </a:tc>
                <a:tc>
                  <a:txBody>
                    <a:bodyPr/>
                    <a:lstStyle/>
                    <a:p>
                      <a:pPr algn="ctr"/>
                      <a:r>
                        <a:rPr lang="en-US" sz="2400" b="1" smtClean="0"/>
                        <a:t>1</a:t>
                      </a:r>
                      <a:endParaRPr lang="en-US" sz="2400" b="1"/>
                    </a:p>
                  </a:txBody>
                  <a:tcPr/>
                </a:tc>
                <a:tc>
                  <a:txBody>
                    <a:bodyPr/>
                    <a:lstStyle/>
                    <a:p>
                      <a:pPr algn="ctr"/>
                      <a:r>
                        <a:rPr lang="en-US" sz="2400" b="1" smtClean="0"/>
                        <a:t>2</a:t>
                      </a:r>
                      <a:endParaRPr lang="en-US" sz="2400" b="1"/>
                    </a:p>
                  </a:txBody>
                  <a:tcPr/>
                </a:tc>
                <a:tc>
                  <a:txBody>
                    <a:bodyPr/>
                    <a:lstStyle/>
                    <a:p>
                      <a:pPr algn="ctr"/>
                      <a:r>
                        <a:rPr lang="en-US" sz="2400" b="1" smtClean="0"/>
                        <a:t>3</a:t>
                      </a:r>
                      <a:endParaRPr lang="en-US" sz="2400" b="1"/>
                    </a:p>
                  </a:txBody>
                  <a:tcPr/>
                </a:tc>
                <a:tc>
                  <a:txBody>
                    <a:bodyPr/>
                    <a:lstStyle/>
                    <a:p>
                      <a:pPr algn="ctr"/>
                      <a:r>
                        <a:rPr lang="en-US" sz="2400" b="1" smtClean="0"/>
                        <a:t>4</a:t>
                      </a:r>
                      <a:endParaRPr lang="en-US" sz="2400" b="1"/>
                    </a:p>
                  </a:txBody>
                  <a:tcPr/>
                </a:tc>
                <a:extLst>
                  <a:ext uri="{0D108BD9-81ED-4DB2-BD59-A6C34878D82A}">
                    <a16:rowId xmlns:a16="http://schemas.microsoft.com/office/drawing/2014/main" val="10000"/>
                  </a:ext>
                </a:extLst>
              </a:tr>
              <a:tr h="370840">
                <a:tc>
                  <a:txBody>
                    <a:bodyPr/>
                    <a:lstStyle/>
                    <a:p>
                      <a:pPr algn="ctr"/>
                      <a:r>
                        <a:rPr lang="en-US" sz="2400" b="1" smtClean="0"/>
                        <a:t>0</a:t>
                      </a:r>
                      <a:endParaRPr lang="en-US" sz="2400" b="1"/>
                    </a:p>
                  </a:txBody>
                  <a:tcPr/>
                </a:tc>
                <a:tc>
                  <a:txBody>
                    <a:bodyPr/>
                    <a:lstStyle/>
                    <a:p>
                      <a:pPr algn="ctr"/>
                      <a:r>
                        <a:rPr lang="en-US" sz="2400" u="sng" smtClean="0"/>
                        <a:t>0</a:t>
                      </a:r>
                      <a:endParaRPr lang="en-US" sz="2400" u="sng"/>
                    </a:p>
                  </a:txBody>
                  <a:tcPr/>
                </a:tc>
                <a:tc>
                  <a:txBody>
                    <a:bodyPr/>
                    <a:lstStyle/>
                    <a:p>
                      <a:pPr algn="ctr"/>
                      <a:r>
                        <a:rPr lang="en-US" sz="2400" smtClean="0"/>
                        <a:t>0</a:t>
                      </a:r>
                      <a:endParaRPr lang="en-US" sz="2400"/>
                    </a:p>
                  </a:txBody>
                  <a:tcPr/>
                </a:tc>
                <a:tc>
                  <a:txBody>
                    <a:bodyPr/>
                    <a:lstStyle/>
                    <a:p>
                      <a:pPr algn="ctr"/>
                      <a:r>
                        <a:rPr lang="en-US" sz="2400" smtClean="0"/>
                        <a:t>0</a:t>
                      </a:r>
                      <a:endParaRPr lang="en-US" sz="2400"/>
                    </a:p>
                  </a:txBody>
                  <a:tcPr/>
                </a:tc>
                <a:tc>
                  <a:txBody>
                    <a:bodyPr/>
                    <a:lstStyle/>
                    <a:p>
                      <a:pPr algn="ctr"/>
                      <a:r>
                        <a:rPr lang="en-US" sz="2400" u="none" smtClean="0"/>
                        <a:t>0</a:t>
                      </a:r>
                      <a:endParaRPr lang="en-US" sz="2400" u="none"/>
                    </a:p>
                  </a:txBody>
                  <a:tcPr/>
                </a:tc>
                <a:tc>
                  <a:txBody>
                    <a:bodyPr/>
                    <a:lstStyle/>
                    <a:p>
                      <a:pPr algn="ctr"/>
                      <a:r>
                        <a:rPr lang="en-US" sz="2400" smtClean="0"/>
                        <a:t>0</a:t>
                      </a:r>
                      <a:endParaRPr lang="en-US" sz="2400"/>
                    </a:p>
                  </a:txBody>
                  <a:tcPr/>
                </a:tc>
                <a:tc>
                  <a:txBody>
                    <a:bodyPr/>
                    <a:lstStyle/>
                    <a:p>
                      <a:pPr algn="ctr"/>
                      <a:r>
                        <a:rPr lang="en-US" sz="2400" smtClean="0"/>
                        <a:t>0</a:t>
                      </a:r>
                      <a:endParaRPr lang="en-US" sz="2400"/>
                    </a:p>
                  </a:txBody>
                  <a:tcPr/>
                </a:tc>
                <a:tc>
                  <a:txBody>
                    <a:bodyPr/>
                    <a:lstStyle/>
                    <a:p>
                      <a:pPr algn="ctr"/>
                      <a:r>
                        <a:rPr lang="en-US" sz="2400" u="sng" smtClean="0"/>
                        <a:t>4</a:t>
                      </a:r>
                      <a:endParaRPr lang="en-US" sz="2400" u="sng"/>
                    </a:p>
                  </a:txBody>
                  <a:tcPr/>
                </a:tc>
                <a:tc>
                  <a:txBody>
                    <a:bodyPr/>
                    <a:lstStyle/>
                    <a:p>
                      <a:pPr algn="ctr"/>
                      <a:r>
                        <a:rPr lang="en-US" sz="2400" smtClean="0"/>
                        <a:t>4</a:t>
                      </a:r>
                      <a:endParaRPr lang="en-US" sz="2400"/>
                    </a:p>
                  </a:txBody>
                  <a:tcPr/>
                </a:tc>
                <a:tc>
                  <a:txBody>
                    <a:bodyPr/>
                    <a:lstStyle/>
                    <a:p>
                      <a:pPr algn="ctr"/>
                      <a:r>
                        <a:rPr lang="en-US" sz="2400" smtClean="0"/>
                        <a:t>4</a:t>
                      </a:r>
                      <a:endParaRPr lang="en-US" sz="2400"/>
                    </a:p>
                  </a:txBody>
                  <a:tcPr/>
                </a:tc>
                <a:tc>
                  <a:txBody>
                    <a:bodyPr/>
                    <a:lstStyle/>
                    <a:p>
                      <a:pPr algn="ctr"/>
                      <a:r>
                        <a:rPr lang="en-US" sz="2400" smtClean="0"/>
                        <a:t>4</a:t>
                      </a:r>
                      <a:endParaRPr lang="en-US" sz="2400"/>
                    </a:p>
                  </a:txBody>
                  <a:tcPr/>
                </a:tc>
                <a:tc>
                  <a:txBody>
                    <a:bodyPr/>
                    <a:lstStyle/>
                    <a:p>
                      <a:pPr algn="ctr"/>
                      <a:r>
                        <a:rPr lang="en-US" sz="2400" u="sng" smtClean="0"/>
                        <a:t>3</a:t>
                      </a:r>
                      <a:endParaRPr lang="en-US" sz="2400" u="sng"/>
                    </a:p>
                  </a:txBody>
                  <a:tcPr/>
                </a:tc>
                <a:tc>
                  <a:txBody>
                    <a:bodyPr/>
                    <a:lstStyle/>
                    <a:p>
                      <a:pPr algn="ctr"/>
                      <a:r>
                        <a:rPr lang="en-US" sz="2400" smtClean="0"/>
                        <a:t>3</a:t>
                      </a:r>
                      <a:endParaRPr lang="en-US" sz="2400"/>
                    </a:p>
                  </a:txBody>
                  <a:tcPr/>
                </a:tc>
                <a:extLst>
                  <a:ext uri="{0D108BD9-81ED-4DB2-BD59-A6C34878D82A}">
                    <a16:rowId xmlns:a16="http://schemas.microsoft.com/office/drawing/2014/main" val="10001"/>
                  </a:ext>
                </a:extLst>
              </a:tr>
              <a:tr h="370840">
                <a:tc>
                  <a:txBody>
                    <a:bodyPr/>
                    <a:lstStyle/>
                    <a:p>
                      <a:pPr algn="ctr"/>
                      <a:r>
                        <a:rPr lang="en-US" sz="2400" b="1" smtClean="0"/>
                        <a:t>1</a:t>
                      </a:r>
                      <a:endParaRPr lang="en-US" sz="2400" b="1"/>
                    </a:p>
                  </a:txBody>
                  <a:tcPr/>
                </a:tc>
                <a:tc>
                  <a:txBody>
                    <a:bodyPr/>
                    <a:lstStyle/>
                    <a:p>
                      <a:pPr algn="ctr"/>
                      <a:endParaRPr lang="en-US" sz="2400"/>
                    </a:p>
                  </a:txBody>
                  <a:tcPr/>
                </a:tc>
                <a:tc>
                  <a:txBody>
                    <a:bodyPr/>
                    <a:lstStyle/>
                    <a:p>
                      <a:pPr algn="ctr"/>
                      <a:r>
                        <a:rPr lang="en-US" sz="2400" u="sng" smtClean="0"/>
                        <a:t>1</a:t>
                      </a:r>
                      <a:endParaRPr lang="en-US" sz="2400" u="sng"/>
                    </a:p>
                  </a:txBody>
                  <a:tcPr/>
                </a:tc>
                <a:tc>
                  <a:txBody>
                    <a:bodyPr/>
                    <a:lstStyle/>
                    <a:p>
                      <a:pPr algn="ctr"/>
                      <a:r>
                        <a:rPr lang="en-US" sz="2400" smtClean="0"/>
                        <a:t>1</a:t>
                      </a:r>
                      <a:endParaRPr lang="en-US" sz="2400"/>
                    </a:p>
                  </a:txBody>
                  <a:tcPr/>
                </a:tc>
                <a:tc>
                  <a:txBody>
                    <a:bodyPr/>
                    <a:lstStyle/>
                    <a:p>
                      <a:pPr algn="ctr"/>
                      <a:r>
                        <a:rPr lang="en-US" sz="2400" smtClean="0"/>
                        <a:t>1</a:t>
                      </a:r>
                      <a:endParaRPr lang="en-US" sz="2400"/>
                    </a:p>
                  </a:txBody>
                  <a:tcPr/>
                </a:tc>
                <a:tc>
                  <a:txBody>
                    <a:bodyPr/>
                    <a:lstStyle/>
                    <a:p>
                      <a:pPr algn="ctr"/>
                      <a:r>
                        <a:rPr lang="en-US" sz="2400" u="none" smtClean="0"/>
                        <a:t>1</a:t>
                      </a:r>
                      <a:endParaRPr lang="en-US" sz="2400" u="none"/>
                    </a:p>
                  </a:txBody>
                  <a:tcPr/>
                </a:tc>
                <a:tc>
                  <a:txBody>
                    <a:bodyPr/>
                    <a:lstStyle/>
                    <a:p>
                      <a:pPr algn="ctr"/>
                      <a:r>
                        <a:rPr lang="en-US" sz="2400" smtClean="0"/>
                        <a:t>1</a:t>
                      </a:r>
                      <a:endParaRPr lang="en-US" sz="2400"/>
                    </a:p>
                  </a:txBody>
                  <a:tcPr/>
                </a:tc>
                <a:tc>
                  <a:txBody>
                    <a:bodyPr/>
                    <a:lstStyle/>
                    <a:p>
                      <a:pPr algn="ctr"/>
                      <a:r>
                        <a:rPr lang="en-US" sz="2400" smtClean="0"/>
                        <a:t>1</a:t>
                      </a:r>
                      <a:endParaRPr lang="en-US" sz="2400"/>
                    </a:p>
                  </a:txBody>
                  <a:tcPr/>
                </a:tc>
                <a:tc>
                  <a:txBody>
                    <a:bodyPr/>
                    <a:lstStyle/>
                    <a:p>
                      <a:pPr algn="ctr"/>
                      <a:r>
                        <a:rPr lang="en-US" sz="2400" u="sng" smtClean="0"/>
                        <a:t>0</a:t>
                      </a:r>
                      <a:endParaRPr lang="en-US" sz="2400" u="sng"/>
                    </a:p>
                  </a:txBody>
                  <a:tcPr/>
                </a:tc>
                <a:tc>
                  <a:txBody>
                    <a:bodyPr/>
                    <a:lstStyle/>
                    <a:p>
                      <a:pPr algn="ctr"/>
                      <a:r>
                        <a:rPr lang="en-US" sz="2400" smtClean="0"/>
                        <a:t>0</a:t>
                      </a:r>
                      <a:endParaRPr lang="en-US" sz="2400"/>
                    </a:p>
                  </a:txBody>
                  <a:tcPr/>
                </a:tc>
                <a:tc>
                  <a:txBody>
                    <a:bodyPr/>
                    <a:lstStyle/>
                    <a:p>
                      <a:pPr algn="ctr"/>
                      <a:r>
                        <a:rPr lang="en-US" sz="2400" u="none" smtClean="0"/>
                        <a:t>0</a:t>
                      </a:r>
                      <a:endParaRPr lang="en-US" sz="2400" u="none"/>
                    </a:p>
                  </a:txBody>
                  <a:tcPr/>
                </a:tc>
                <a:tc>
                  <a:txBody>
                    <a:bodyPr/>
                    <a:lstStyle/>
                    <a:p>
                      <a:pPr algn="ctr"/>
                      <a:r>
                        <a:rPr lang="en-US" sz="2400" smtClean="0"/>
                        <a:t>0</a:t>
                      </a:r>
                      <a:endParaRPr lang="en-US" sz="2400"/>
                    </a:p>
                  </a:txBody>
                  <a:tcPr/>
                </a:tc>
                <a:tc>
                  <a:txBody>
                    <a:bodyPr/>
                    <a:lstStyle/>
                    <a:p>
                      <a:pPr algn="ctr"/>
                      <a:r>
                        <a:rPr lang="en-US" sz="2400" u="sng" smtClean="0"/>
                        <a:t>4</a:t>
                      </a:r>
                      <a:endParaRPr lang="en-US" sz="2400" u="sng"/>
                    </a:p>
                  </a:txBody>
                  <a:tcPr/>
                </a:tc>
                <a:extLst>
                  <a:ext uri="{0D108BD9-81ED-4DB2-BD59-A6C34878D82A}">
                    <a16:rowId xmlns:a16="http://schemas.microsoft.com/office/drawing/2014/main" val="10002"/>
                  </a:ext>
                </a:extLst>
              </a:tr>
              <a:tr h="370840">
                <a:tc>
                  <a:txBody>
                    <a:bodyPr/>
                    <a:lstStyle/>
                    <a:p>
                      <a:pPr algn="ctr"/>
                      <a:r>
                        <a:rPr lang="en-US" sz="2400" b="1" smtClean="0"/>
                        <a:t>2</a:t>
                      </a:r>
                      <a:endParaRPr lang="en-US" sz="2400" b="1"/>
                    </a:p>
                  </a:txBody>
                  <a:tcPr/>
                </a:tc>
                <a:tc>
                  <a:txBody>
                    <a:bodyPr/>
                    <a:lstStyle/>
                    <a:p>
                      <a:pPr algn="ctr"/>
                      <a:endParaRPr lang="en-US" sz="2400"/>
                    </a:p>
                  </a:txBody>
                  <a:tcPr/>
                </a:tc>
                <a:tc>
                  <a:txBody>
                    <a:bodyPr/>
                    <a:lstStyle/>
                    <a:p>
                      <a:pPr algn="ctr"/>
                      <a:endParaRPr lang="en-US" sz="2400"/>
                    </a:p>
                  </a:txBody>
                  <a:tcPr/>
                </a:tc>
                <a:tc>
                  <a:txBody>
                    <a:bodyPr/>
                    <a:lstStyle/>
                    <a:p>
                      <a:pPr algn="ctr"/>
                      <a:r>
                        <a:rPr lang="en-US" sz="2400" u="sng" smtClean="0"/>
                        <a:t>2</a:t>
                      </a:r>
                      <a:endParaRPr lang="en-US" sz="2400" u="sng"/>
                    </a:p>
                  </a:txBody>
                  <a:tcPr/>
                </a:tc>
                <a:tc>
                  <a:txBody>
                    <a:bodyPr/>
                    <a:lstStyle/>
                    <a:p>
                      <a:pPr algn="ctr"/>
                      <a:r>
                        <a:rPr lang="en-US" sz="2400" smtClean="0"/>
                        <a:t>2</a:t>
                      </a:r>
                      <a:endParaRPr lang="en-US" sz="2400"/>
                    </a:p>
                  </a:txBody>
                  <a:tcPr/>
                </a:tc>
                <a:tc>
                  <a:txBody>
                    <a:bodyPr/>
                    <a:lstStyle/>
                    <a:p>
                      <a:pPr algn="ctr"/>
                      <a:r>
                        <a:rPr lang="en-US" sz="2400" smtClean="0"/>
                        <a:t>2</a:t>
                      </a:r>
                      <a:endParaRPr lang="en-US" sz="2400"/>
                    </a:p>
                  </a:txBody>
                  <a:tcPr/>
                </a:tc>
                <a:tc>
                  <a:txBody>
                    <a:bodyPr/>
                    <a:lstStyle/>
                    <a:p>
                      <a:pPr algn="ctr"/>
                      <a:r>
                        <a:rPr lang="en-US" sz="2400" u="none" smtClean="0"/>
                        <a:t>2</a:t>
                      </a:r>
                      <a:endParaRPr lang="en-US" sz="2400" u="none"/>
                    </a:p>
                  </a:txBody>
                  <a:tcPr/>
                </a:tc>
                <a:tc>
                  <a:txBody>
                    <a:bodyPr/>
                    <a:lstStyle/>
                    <a:p>
                      <a:pPr algn="ctr"/>
                      <a:r>
                        <a:rPr lang="en-US" sz="2400" smtClean="0"/>
                        <a:t>2</a:t>
                      </a:r>
                      <a:endParaRPr lang="en-US" sz="2400"/>
                    </a:p>
                  </a:txBody>
                  <a:tcPr/>
                </a:tc>
                <a:tc>
                  <a:txBody>
                    <a:bodyPr/>
                    <a:lstStyle/>
                    <a:p>
                      <a:pPr algn="ctr"/>
                      <a:r>
                        <a:rPr lang="en-US" sz="2400" smtClean="0"/>
                        <a:t>2</a:t>
                      </a:r>
                      <a:endParaRPr lang="en-US" sz="2400"/>
                    </a:p>
                  </a:txBody>
                  <a:tcPr/>
                </a:tc>
                <a:tc>
                  <a:txBody>
                    <a:bodyPr/>
                    <a:lstStyle/>
                    <a:p>
                      <a:pPr algn="ctr"/>
                      <a:r>
                        <a:rPr lang="en-US" sz="2400" u="sng" smtClean="0"/>
                        <a:t>1</a:t>
                      </a:r>
                      <a:endParaRPr lang="en-US" sz="2400" u="sng"/>
                    </a:p>
                  </a:txBody>
                  <a:tcPr/>
                </a:tc>
                <a:tc>
                  <a:txBody>
                    <a:bodyPr/>
                    <a:lstStyle/>
                    <a:p>
                      <a:pPr algn="ctr"/>
                      <a:r>
                        <a:rPr lang="en-US" sz="2400" smtClean="0"/>
                        <a:t>1</a:t>
                      </a:r>
                      <a:endParaRPr lang="en-US" sz="2400"/>
                    </a:p>
                  </a:txBody>
                  <a:tcPr/>
                </a:tc>
                <a:tc>
                  <a:txBody>
                    <a:bodyPr/>
                    <a:lstStyle/>
                    <a:p>
                      <a:pPr algn="ctr"/>
                      <a:r>
                        <a:rPr lang="en-US" sz="2400" u="none" smtClean="0"/>
                        <a:t>1</a:t>
                      </a:r>
                      <a:endParaRPr lang="en-US" sz="2400" u="none"/>
                    </a:p>
                  </a:txBody>
                  <a:tcPr/>
                </a:tc>
                <a:tc>
                  <a:txBody>
                    <a:bodyPr/>
                    <a:lstStyle/>
                    <a:p>
                      <a:pPr algn="ctr"/>
                      <a:r>
                        <a:rPr lang="en-US" sz="2400" smtClean="0"/>
                        <a:t>1</a:t>
                      </a:r>
                      <a:endParaRPr lang="en-US" sz="2400"/>
                    </a:p>
                  </a:txBody>
                  <a:tcPr/>
                </a:tc>
                <a:extLst>
                  <a:ext uri="{0D108BD9-81ED-4DB2-BD59-A6C34878D82A}">
                    <a16:rowId xmlns:a16="http://schemas.microsoft.com/office/drawing/2014/main" val="10003"/>
                  </a:ext>
                </a:extLst>
              </a:tr>
              <a:tr h="370840">
                <a:tc>
                  <a:txBody>
                    <a:bodyPr/>
                    <a:lstStyle/>
                    <a:p>
                      <a:pPr algn="ctr"/>
                      <a:r>
                        <a:rPr lang="en-US" sz="2400" b="1" smtClean="0"/>
                        <a:t>3</a:t>
                      </a:r>
                      <a:endParaRPr lang="en-US" sz="2400" b="1"/>
                    </a:p>
                  </a:txBody>
                  <a:tcPr/>
                </a:tc>
                <a:tc>
                  <a:txBody>
                    <a:bodyPr/>
                    <a:lstStyle/>
                    <a:p>
                      <a:pPr algn="ctr"/>
                      <a:endParaRPr lang="en-US" sz="2400"/>
                    </a:p>
                  </a:txBody>
                  <a:tcPr/>
                </a:tc>
                <a:tc>
                  <a:txBody>
                    <a:bodyPr/>
                    <a:lstStyle/>
                    <a:p>
                      <a:pPr algn="ctr"/>
                      <a:endParaRPr lang="en-US" sz="2400"/>
                    </a:p>
                  </a:txBody>
                  <a:tcPr/>
                </a:tc>
                <a:tc>
                  <a:txBody>
                    <a:bodyPr/>
                    <a:lstStyle/>
                    <a:p>
                      <a:pPr algn="ctr"/>
                      <a:endParaRPr lang="en-US" sz="2400" u="sng"/>
                    </a:p>
                  </a:txBody>
                  <a:tcPr/>
                </a:tc>
                <a:tc>
                  <a:txBody>
                    <a:bodyPr/>
                    <a:lstStyle/>
                    <a:p>
                      <a:pPr algn="ctr"/>
                      <a:r>
                        <a:rPr lang="en-US" sz="2400" u="sng" smtClean="0"/>
                        <a:t>3</a:t>
                      </a:r>
                      <a:endParaRPr lang="en-US" sz="2400" u="sng"/>
                    </a:p>
                  </a:txBody>
                  <a:tcPr/>
                </a:tc>
                <a:tc>
                  <a:txBody>
                    <a:bodyPr/>
                    <a:lstStyle/>
                    <a:p>
                      <a:pPr algn="ctr"/>
                      <a:r>
                        <a:rPr lang="en-US" sz="2400" smtClean="0"/>
                        <a:t>3</a:t>
                      </a:r>
                      <a:endParaRPr lang="en-US" sz="2400"/>
                    </a:p>
                  </a:txBody>
                  <a:tcPr/>
                </a:tc>
                <a:tc>
                  <a:txBody>
                    <a:bodyPr/>
                    <a:lstStyle/>
                    <a:p>
                      <a:pPr algn="ctr"/>
                      <a:r>
                        <a:rPr lang="en-US" sz="2400" u="none" smtClean="0"/>
                        <a:t>3</a:t>
                      </a:r>
                      <a:endParaRPr lang="en-US" sz="2400" u="none"/>
                    </a:p>
                  </a:txBody>
                  <a:tcPr/>
                </a:tc>
                <a:tc>
                  <a:txBody>
                    <a:bodyPr/>
                    <a:lstStyle/>
                    <a:p>
                      <a:pPr algn="ctr"/>
                      <a:r>
                        <a:rPr lang="en-US" sz="2400" smtClean="0"/>
                        <a:t>3</a:t>
                      </a:r>
                      <a:endParaRPr lang="en-US" sz="2400"/>
                    </a:p>
                  </a:txBody>
                  <a:tcPr/>
                </a:tc>
                <a:tc>
                  <a:txBody>
                    <a:bodyPr/>
                    <a:lstStyle/>
                    <a:p>
                      <a:pPr algn="ctr"/>
                      <a:r>
                        <a:rPr lang="en-US" sz="2400" smtClean="0"/>
                        <a:t>3</a:t>
                      </a:r>
                      <a:endParaRPr lang="en-US" sz="2400"/>
                    </a:p>
                  </a:txBody>
                  <a:tcPr/>
                </a:tc>
                <a:tc>
                  <a:txBody>
                    <a:bodyPr/>
                    <a:lstStyle/>
                    <a:p>
                      <a:pPr algn="ctr"/>
                      <a:r>
                        <a:rPr lang="en-US" sz="2400" smtClean="0"/>
                        <a:t>3</a:t>
                      </a:r>
                      <a:endParaRPr lang="en-US" sz="2400"/>
                    </a:p>
                  </a:txBody>
                  <a:tcPr/>
                </a:tc>
                <a:tc>
                  <a:txBody>
                    <a:bodyPr/>
                    <a:lstStyle/>
                    <a:p>
                      <a:pPr algn="ctr"/>
                      <a:r>
                        <a:rPr lang="en-US" sz="2400" u="sng" smtClean="0"/>
                        <a:t>2</a:t>
                      </a:r>
                      <a:endParaRPr lang="en-US" sz="2400" u="sng"/>
                    </a:p>
                  </a:txBody>
                  <a:tcPr/>
                </a:tc>
                <a:tc>
                  <a:txBody>
                    <a:bodyPr/>
                    <a:lstStyle/>
                    <a:p>
                      <a:pPr algn="ctr"/>
                      <a:r>
                        <a:rPr lang="en-US" sz="2400" u="none" smtClean="0"/>
                        <a:t>2</a:t>
                      </a:r>
                      <a:endParaRPr lang="en-US" sz="2400" u="none"/>
                    </a:p>
                  </a:txBody>
                  <a:tcPr/>
                </a:tc>
                <a:tc>
                  <a:txBody>
                    <a:bodyPr/>
                    <a:lstStyle/>
                    <a:p>
                      <a:pPr algn="ctr"/>
                      <a:r>
                        <a:rPr lang="en-US" sz="2400" smtClean="0"/>
                        <a:t>2</a:t>
                      </a:r>
                      <a:endParaRPr lang="en-US" sz="2400"/>
                    </a:p>
                  </a:txBody>
                  <a:tcP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sz="half" idx="10"/>
          </p:nvPr>
        </p:nvSpPr>
        <p:spPr/>
        <p:txBody>
          <a:bodyPr/>
          <a:lstStyle/>
          <a:p>
            <a:fld id="{35FDE17D-2B2C-4830-B788-7461141B0CE2}" type="datetime1">
              <a:rPr lang="en-US" smtClean="0"/>
              <a:pPr/>
              <a:t>3/15/2021</a:t>
            </a:fld>
            <a:endParaRPr lang="en-US"/>
          </a:p>
        </p:txBody>
      </p:sp>
      <p:sp>
        <p:nvSpPr>
          <p:cNvPr id="7" name="Slide Number Placeholder 6"/>
          <p:cNvSpPr>
            <a:spLocks noGrp="1"/>
          </p:cNvSpPr>
          <p:nvPr>
            <p:ph type="sldNum" sz="quarter" idx="12"/>
          </p:nvPr>
        </p:nvSpPr>
        <p:spPr/>
        <p:txBody>
          <a:bodyPr/>
          <a:lstStyle/>
          <a:p>
            <a:fld id="{7BDA1C0B-FD3B-48EA-ABAE-F01B7855F6C0}" type="slidenum">
              <a:rPr lang="en-US" smtClean="0"/>
              <a:pPr/>
              <a:t>83</a:t>
            </a:fld>
            <a:endParaRPr lang="en-US"/>
          </a:p>
        </p:txBody>
      </p:sp>
      <p:cxnSp>
        <p:nvCxnSpPr>
          <p:cNvPr id="3" name="Straight Connector 2"/>
          <p:cNvCxnSpPr/>
          <p:nvPr/>
        </p:nvCxnSpPr>
        <p:spPr>
          <a:xfrm>
            <a:off x="477672" y="2675382"/>
            <a:ext cx="1201003" cy="859809"/>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941697" y="2715899"/>
            <a:ext cx="818866" cy="369332"/>
          </a:xfrm>
          <a:prstGeom prst="rect">
            <a:avLst/>
          </a:prstGeom>
          <a:noFill/>
        </p:spPr>
        <p:txBody>
          <a:bodyPr wrap="square" rtlCol="0">
            <a:spAutoFit/>
          </a:bodyPr>
          <a:lstStyle/>
          <a:p>
            <a:r>
              <a:rPr lang="en-US" b="1" smtClean="0"/>
              <a:t>Page</a:t>
            </a:r>
            <a:endParaRPr lang="en-US" b="1"/>
          </a:p>
        </p:txBody>
      </p:sp>
      <p:sp>
        <p:nvSpPr>
          <p:cNvPr id="10" name="TextBox 9"/>
          <p:cNvSpPr txBox="1"/>
          <p:nvPr/>
        </p:nvSpPr>
        <p:spPr>
          <a:xfrm>
            <a:off x="477672" y="3214045"/>
            <a:ext cx="1050877" cy="369332"/>
          </a:xfrm>
          <a:prstGeom prst="rect">
            <a:avLst/>
          </a:prstGeom>
          <a:noFill/>
        </p:spPr>
        <p:txBody>
          <a:bodyPr wrap="square" rtlCol="0">
            <a:spAutoFit/>
          </a:bodyPr>
          <a:lstStyle/>
          <a:p>
            <a:r>
              <a:rPr lang="en-US" b="1" smtClean="0"/>
              <a:t>Frame</a:t>
            </a:r>
            <a:endParaRPr lang="en-US" b="1"/>
          </a:p>
        </p:txBody>
      </p:sp>
    </p:spTree>
  </p:cSld>
  <p:clrMapOvr>
    <a:masterClrMapping/>
  </p:clrMapOvr>
  <p:transition advTm="873"/>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pPr algn="ctr"/>
            <a:r>
              <a:rPr lang="en-US" sz="4400" smtClean="0">
                <a:solidFill>
                  <a:srgbClr val="FF0000"/>
                </a:solidFill>
                <a:effectLst>
                  <a:outerShdw blurRad="38100" dist="38100" dir="2700000" algn="tl">
                    <a:srgbClr val="C0C0C0"/>
                  </a:outerShdw>
                </a:effectLst>
              </a:rPr>
              <a:t>Thuật toán FIFO</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276350"/>
            <a:ext cx="8640762" cy="5143500"/>
          </a:xfrm>
        </p:spPr>
        <p:txBody>
          <a:bodyPr>
            <a:normAutofit/>
          </a:bodyPr>
          <a:lstStyle/>
          <a:p>
            <a:pPr marL="0" indent="0" algn="just">
              <a:buSzPct val="150000"/>
              <a:buNone/>
            </a:pPr>
            <a:r>
              <a:rPr lang="en-US" smtClean="0">
                <a:effectLst>
                  <a:outerShdw blurRad="38100" dist="38100" dir="2700000" algn="tl">
                    <a:srgbClr val="C0C0C0"/>
                  </a:outerShdw>
                </a:effectLst>
                <a:latin typeface="+mj-lt"/>
              </a:rPr>
              <a:t>+ Chúng ta thấy, khi tăng số khung trang cấp phát thì số lỗi trang lại tăng theo trong thuật toán FIFO.</a:t>
            </a:r>
          </a:p>
          <a:p>
            <a:pPr marL="0" indent="0" algn="just">
              <a:buSzPct val="150000"/>
              <a:buNone/>
            </a:pPr>
            <a:r>
              <a:rPr lang="en-US" smtClean="0">
                <a:effectLst>
                  <a:outerShdw blurRad="38100" dist="38100" dir="2700000" algn="tl">
                    <a:srgbClr val="C0C0C0"/>
                  </a:outerShdw>
                </a:effectLst>
                <a:latin typeface="+mj-lt"/>
              </a:rPr>
              <a:t>+ Đây gọi là nghịch lý Belady. Vì thông thường người ta đều cho rằng khi cấp thêm bộ nhớ  cho tiến trình thì sẽ cải thiện sự thực thi của nó. </a:t>
            </a:r>
            <a:endParaRPr lang="vi-VN" smtClean="0">
              <a:effectLst>
                <a:outerShdw blurRad="38100" dist="38100" dir="2700000" algn="tl">
                  <a:srgbClr val="C0C0C0"/>
                </a:outerShdw>
              </a:effectLst>
              <a:latin typeface="+mj-lt"/>
            </a:endParaRPr>
          </a:p>
        </p:txBody>
      </p:sp>
      <p:sp>
        <p:nvSpPr>
          <p:cNvPr id="5" name="Date Placeholder 4"/>
          <p:cNvSpPr>
            <a:spLocks noGrp="1"/>
          </p:cNvSpPr>
          <p:nvPr>
            <p:ph type="dt" sz="half" idx="10"/>
          </p:nvPr>
        </p:nvSpPr>
        <p:spPr/>
        <p:txBody>
          <a:bodyPr/>
          <a:lstStyle/>
          <a:p>
            <a:fld id="{BD68A1BB-FB90-45DE-8AAF-52E8E7CDB4A1}"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84</a:t>
            </a:fld>
            <a:endParaRPr lang="en-US"/>
          </a:p>
        </p:txBody>
      </p:sp>
    </p:spTree>
  </p:cSld>
  <p:clrMapOvr>
    <a:masterClrMapping/>
  </p:clrMapOvr>
  <p:transition advTm="717"/>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pPr algn="ctr"/>
            <a:r>
              <a:rPr lang="en-US" sz="4400" smtClean="0">
                <a:solidFill>
                  <a:srgbClr val="FF0000"/>
                </a:solidFill>
                <a:effectLst>
                  <a:outerShdw blurRad="38100" dist="38100" dir="2700000" algn="tl">
                    <a:srgbClr val="C0C0C0"/>
                  </a:outerShdw>
                </a:effectLst>
              </a:rPr>
              <a:t>Thuật toán FIFO</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544638"/>
            <a:ext cx="8640762" cy="4569559"/>
          </a:xfrm>
        </p:spPr>
        <p:txBody>
          <a:bodyPr>
            <a:normAutofit/>
          </a:bodyPr>
          <a:lstStyle/>
          <a:p>
            <a:pPr marL="0" indent="0" algn="just">
              <a:buSzPct val="150000"/>
              <a:buNone/>
            </a:pP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Thuật toán th</a:t>
            </a:r>
            <a:r>
              <a:rPr lang="en-US" smtClean="0">
                <a:effectLst>
                  <a:outerShdw blurRad="38100" dist="38100" dir="2700000" algn="tl">
                    <a:srgbClr val="C0C0C0"/>
                  </a:outerShdw>
                </a:effectLst>
                <a:latin typeface="+mj-lt"/>
              </a:rPr>
              <a:t>a</a:t>
            </a:r>
            <a:r>
              <a:rPr lang="vi-VN" smtClean="0">
                <a:effectLst>
                  <a:outerShdw blurRad="38100" dist="38100" dir="2700000" algn="tl">
                    <a:srgbClr val="C0C0C0"/>
                  </a:outerShdw>
                </a:effectLst>
                <a:latin typeface="+mj-lt"/>
              </a:rPr>
              <a:t>y thế trang FIFO dễ hiểu, dễ cài đặt. Tuy nhiên khi thực hiện không phải</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lúc nào cũng có kết qủa tốt</a:t>
            </a:r>
            <a:r>
              <a:rPr lang="en-US" smtClean="0">
                <a:effectLst>
                  <a:outerShdw blurRad="38100" dist="38100" dir="2700000" algn="tl">
                    <a:srgbClr val="C0C0C0"/>
                  </a:outerShdw>
                </a:effectLst>
                <a:latin typeface="+mj-lt"/>
              </a:rPr>
              <a:t>.</a:t>
            </a:r>
          </a:p>
          <a:p>
            <a:pPr marL="0" indent="0" algn="just">
              <a:buSzPct val="150000"/>
              <a:buNone/>
            </a:pPr>
            <a:r>
              <a:rPr lang="en-US" smtClean="0">
                <a:effectLst>
                  <a:outerShdw blurRad="38100" dist="38100" dir="2700000" algn="tl">
                    <a:srgbClr val="C0C0C0"/>
                  </a:outerShdw>
                </a:effectLst>
                <a:latin typeface="+mj-lt"/>
              </a:rPr>
              <a:t>+ Chẳng hạn,</a:t>
            </a:r>
            <a:r>
              <a:rPr lang="vi-VN" smtClean="0">
                <a:effectLst>
                  <a:outerShdw blurRad="38100" dist="38100" dir="2700000" algn="tl">
                    <a:srgbClr val="C0C0C0"/>
                  </a:outerShdw>
                </a:effectLst>
                <a:latin typeface="+mj-lt"/>
              </a:rPr>
              <a:t> trang được chọn để thay thế có thể là trang chứ</a:t>
            </a:r>
            <a:r>
              <a:rPr lang="en-US" smtClean="0">
                <a:effectLst>
                  <a:outerShdw blurRad="38100" dist="38100" dir="2700000" algn="tl">
                    <a:srgbClr val="C0C0C0"/>
                  </a:outerShdw>
                </a:effectLst>
                <a:latin typeface="+mj-lt"/>
              </a:rPr>
              <a:t>a</a:t>
            </a:r>
            <a:r>
              <a:rPr lang="vi-VN" smtClean="0">
                <a:effectLst>
                  <a:outerShdw blurRad="38100" dist="38100" dir="2700000" algn="tl">
                    <a:srgbClr val="C0C0C0"/>
                  </a:outerShdw>
                </a:effectLst>
                <a:latin typeface="+mj-lt"/>
              </a:rPr>
              <a:t> nhiều dữ</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liệu cần thiết, thường xuyên được sử dụng nên được nạp sớm</a:t>
            </a:r>
            <a:r>
              <a:rPr lang="en-US" smtClean="0">
                <a:effectLst>
                  <a:outerShdw blurRad="38100" dist="38100" dir="2700000" algn="tl">
                    <a:srgbClr val="C0C0C0"/>
                  </a:outerShdw>
                </a:effectLst>
                <a:latin typeface="+mj-lt"/>
              </a:rPr>
              <a:t>.</a:t>
            </a:r>
            <a:r>
              <a:rPr lang="vi-VN" smtClean="0">
                <a:effectLst>
                  <a:outerShdw blurRad="38100" dist="38100" dir="2700000" algn="tl">
                    <a:srgbClr val="C0C0C0"/>
                  </a:outerShdw>
                </a:effectLst>
                <a:latin typeface="+mj-lt"/>
              </a:rPr>
              <a:t> </a:t>
            </a:r>
            <a:r>
              <a:rPr lang="en-US" smtClean="0">
                <a:effectLst>
                  <a:outerShdw blurRad="38100" dist="38100" dir="2700000" algn="tl">
                    <a:srgbClr val="C0C0C0"/>
                  </a:outerShdw>
                </a:effectLst>
                <a:latin typeface="+mj-lt"/>
              </a:rPr>
              <a:t>D</a:t>
            </a:r>
            <a:r>
              <a:rPr lang="vi-VN" smtClean="0">
                <a:effectLst>
                  <a:outerShdw blurRad="38100" dist="38100" dir="2700000" algn="tl">
                    <a:srgbClr val="C0C0C0"/>
                  </a:outerShdw>
                </a:effectLst>
                <a:latin typeface="+mj-lt"/>
              </a:rPr>
              <a:t>o vậy</a:t>
            </a:r>
            <a:r>
              <a:rPr lang="en-US" smtClean="0">
                <a:effectLst>
                  <a:outerShdw blurRad="38100" dist="38100" dir="2700000" algn="tl">
                    <a:srgbClr val="C0C0C0"/>
                  </a:outerShdw>
                </a:effectLst>
                <a:latin typeface="+mj-lt"/>
              </a:rPr>
              <a:t>,</a:t>
            </a:r>
            <a:r>
              <a:rPr lang="vi-VN" smtClean="0">
                <a:effectLst>
                  <a:outerShdw blurRad="38100" dist="38100" dir="2700000" algn="tl">
                    <a:srgbClr val="C0C0C0"/>
                  </a:outerShdw>
                </a:effectLst>
                <a:latin typeface="+mj-lt"/>
              </a:rPr>
              <a:t> khi bị chuyển ra</a:t>
            </a: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bộ nhớ phụ</a:t>
            </a:r>
            <a:r>
              <a:rPr lang="en-US" smtClean="0">
                <a:effectLst>
                  <a:outerShdw blurRad="38100" dist="38100" dir="2700000" algn="tl">
                    <a:srgbClr val="C0C0C0"/>
                  </a:outerShdw>
                </a:effectLst>
                <a:latin typeface="+mj-lt"/>
              </a:rPr>
              <a:t>, trang này</a:t>
            </a:r>
            <a:r>
              <a:rPr lang="vi-VN" smtClean="0">
                <a:effectLst>
                  <a:outerShdw blurRad="38100" dist="38100" dir="2700000" algn="tl">
                    <a:srgbClr val="C0C0C0"/>
                  </a:outerShdw>
                </a:effectLst>
                <a:latin typeface="+mj-lt"/>
              </a:rPr>
              <a:t> sẽ nhanh chóng </a:t>
            </a:r>
            <a:r>
              <a:rPr lang="en-US" smtClean="0">
                <a:effectLst>
                  <a:outerShdw blurRad="38100" dist="38100" dir="2700000" algn="tl">
                    <a:srgbClr val="C0C0C0"/>
                  </a:outerShdw>
                </a:effectLst>
                <a:latin typeface="+mj-lt"/>
              </a:rPr>
              <a:t>được yêu cầu và </a:t>
            </a:r>
            <a:r>
              <a:rPr lang="vi-VN" smtClean="0">
                <a:effectLst>
                  <a:outerShdw blurRad="38100" dist="38100" dir="2700000" algn="tl">
                    <a:srgbClr val="C0C0C0"/>
                  </a:outerShdw>
                </a:effectLst>
                <a:latin typeface="+mj-lt"/>
              </a:rPr>
              <a:t>gây ra lỗi trang.</a:t>
            </a:r>
          </a:p>
        </p:txBody>
      </p:sp>
      <p:sp>
        <p:nvSpPr>
          <p:cNvPr id="5" name="Date Placeholder 4"/>
          <p:cNvSpPr>
            <a:spLocks noGrp="1"/>
          </p:cNvSpPr>
          <p:nvPr>
            <p:ph type="dt" sz="half" idx="10"/>
          </p:nvPr>
        </p:nvSpPr>
        <p:spPr/>
        <p:txBody>
          <a:bodyPr/>
          <a:lstStyle/>
          <a:p>
            <a:fld id="{159AE5A4-98BF-4336-8C2B-FE656CDF8251}"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85</a:t>
            </a:fld>
            <a:endParaRPr lang="en-US"/>
          </a:p>
        </p:txBody>
      </p:sp>
    </p:spTree>
  </p:cSld>
  <p:clrMapOvr>
    <a:masterClrMapping/>
  </p:clrMapOvr>
  <p:transition advTm="1092"/>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pPr algn="ctr"/>
            <a:r>
              <a:rPr lang="en-US" sz="4400" smtClean="0">
                <a:solidFill>
                  <a:srgbClr val="FF0000"/>
                </a:solidFill>
                <a:effectLst>
                  <a:outerShdw blurRad="38100" dist="38100" dir="2700000" algn="tl">
                    <a:srgbClr val="C0C0C0"/>
                  </a:outerShdw>
                </a:effectLst>
              </a:rPr>
              <a:t>Thuật toán tối ưu OPT</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63833" y="1394513"/>
            <a:ext cx="8640762" cy="4875212"/>
          </a:xfrm>
        </p:spPr>
        <p:txBody>
          <a:bodyPr>
            <a:normAutofit lnSpcReduction="10000"/>
          </a:bodyPr>
          <a:lstStyle/>
          <a:p>
            <a:pPr marL="0" indent="0" algn="just">
              <a:buSzPct val="150000"/>
              <a:buNone/>
            </a:pPr>
            <a:r>
              <a:rPr lang="en-US" smtClean="0">
                <a:effectLst>
                  <a:outerShdw blurRad="38100" dist="38100" dir="2700000" algn="tl">
                    <a:srgbClr val="C0C0C0"/>
                  </a:outerShdw>
                </a:effectLst>
                <a:latin typeface="+mj-lt"/>
              </a:rPr>
              <a:t>+ OPT</a:t>
            </a:r>
            <a:r>
              <a:rPr lang="en-US">
                <a:effectLst>
                  <a:outerShdw blurRad="38100" dist="38100" dir="2700000" algn="tl">
                    <a:srgbClr val="C0C0C0"/>
                  </a:outerShdw>
                </a:effectLst>
                <a:latin typeface="+mj-lt"/>
              </a:rPr>
              <a:t>: Optimal Page </a:t>
            </a:r>
            <a:r>
              <a:rPr lang="en-US" smtClean="0">
                <a:effectLst>
                  <a:outerShdw blurRad="38100" dist="38100" dir="2700000" algn="tl">
                    <a:srgbClr val="C0C0C0"/>
                  </a:outerShdw>
                </a:effectLst>
                <a:latin typeface="+mj-lt"/>
              </a:rPr>
              <a:t>Replacement – Thay thế trang tối ưu.</a:t>
            </a:r>
            <a:endParaRPr lang="en-US">
              <a:effectLst>
                <a:outerShdw blurRad="38100" dist="38100" dir="2700000" algn="tl">
                  <a:srgbClr val="C0C0C0"/>
                </a:outerShdw>
              </a:effectLst>
              <a:latin typeface="+mj-lt"/>
            </a:endParaRPr>
          </a:p>
          <a:p>
            <a:pPr marL="0" indent="0" algn="just">
              <a:buSzPct val="150000"/>
              <a:buNone/>
            </a:pPr>
            <a:r>
              <a:rPr lang="en-US" smtClean="0">
                <a:effectLst>
                  <a:outerShdw blurRad="38100" dist="38100" dir="2700000" algn="tl">
                    <a:srgbClr val="C0C0C0"/>
                  </a:outerShdw>
                </a:effectLst>
                <a:latin typeface="+mj-lt"/>
              </a:rPr>
              <a:t>+ Nguyên tắc: </a:t>
            </a:r>
            <a:r>
              <a:rPr lang="vi-VN" i="1" smtClean="0">
                <a:effectLst>
                  <a:outerShdw blurRad="38100" dist="38100" dir="2700000" algn="tl">
                    <a:srgbClr val="C0C0C0"/>
                  </a:outerShdw>
                </a:effectLst>
                <a:latin typeface="+mj-lt"/>
              </a:rPr>
              <a:t>Thuật toán </a:t>
            </a:r>
            <a:r>
              <a:rPr lang="en-US" i="1" smtClean="0">
                <a:effectLst>
                  <a:outerShdw blurRad="38100" dist="38100" dir="2700000" algn="tl">
                    <a:srgbClr val="C0C0C0"/>
                  </a:outerShdw>
                </a:effectLst>
                <a:latin typeface="+mj-lt"/>
              </a:rPr>
              <a:t>OPT</a:t>
            </a:r>
            <a:r>
              <a:rPr lang="vi-VN" i="1" smtClean="0">
                <a:effectLst>
                  <a:outerShdw blurRad="38100" dist="38100" dir="2700000" algn="tl">
                    <a:srgbClr val="C0C0C0"/>
                  </a:outerShdw>
                </a:effectLst>
                <a:latin typeface="+mj-lt"/>
              </a:rPr>
              <a:t> </a:t>
            </a:r>
            <a:r>
              <a:rPr lang="en-US" i="1" smtClean="0">
                <a:effectLst>
                  <a:outerShdw blurRad="38100" dist="38100" dir="2700000" algn="tl">
                    <a:srgbClr val="C0C0C0"/>
                  </a:outerShdw>
                </a:effectLst>
                <a:latin typeface="+mj-lt"/>
              </a:rPr>
              <a:t>t</a:t>
            </a:r>
            <a:r>
              <a:rPr lang="vi-VN" i="1" smtClean="0">
                <a:effectLst>
                  <a:outerShdw blurRad="38100" dist="38100" dir="2700000" algn="tl">
                    <a:srgbClr val="C0C0C0"/>
                  </a:outerShdw>
                </a:effectLst>
                <a:latin typeface="+mj-lt"/>
              </a:rPr>
              <a:t>hay thế trang sẽ lâu được sử dụng nhất trong tương lai</a:t>
            </a:r>
            <a:r>
              <a:rPr lang="en-US" i="1" smtClean="0">
                <a:effectLst>
                  <a:outerShdw blurRad="38100" dist="38100" dir="2700000" algn="tl">
                    <a:srgbClr val="C0C0C0"/>
                  </a:outerShdw>
                </a:effectLst>
                <a:latin typeface="+mj-lt"/>
              </a:rPr>
              <a:t>.</a:t>
            </a:r>
          </a:p>
          <a:p>
            <a:pPr marL="0" indent="0" algn="just">
              <a:buSzPct val="150000"/>
              <a:buNone/>
            </a:pPr>
            <a:r>
              <a:rPr lang="en-US" smtClean="0">
                <a:effectLst>
                  <a:outerShdw blurRad="38100" dist="38100" dir="2700000" algn="tl">
                    <a:srgbClr val="C0C0C0"/>
                  </a:outerShdw>
                </a:effectLst>
                <a:latin typeface="+mj-lt"/>
              </a:rPr>
              <a:t>+ </a:t>
            </a:r>
            <a:r>
              <a:rPr lang="vi-VN" smtClean="0">
                <a:effectLst>
                  <a:outerShdw blurRad="38100" dist="38100" dir="2700000" algn="tl">
                    <a:srgbClr val="C0C0C0"/>
                  </a:outerShdw>
                </a:effectLst>
                <a:latin typeface="+mj-lt"/>
              </a:rPr>
              <a:t>Thuật toán này bảo đảm số lỗi trang là thấp nhất, </a:t>
            </a:r>
            <a:r>
              <a:rPr lang="en-US" smtClean="0">
                <a:effectLst>
                  <a:outerShdw blurRad="38100" dist="38100" dir="2700000" algn="tl">
                    <a:srgbClr val="C0C0C0"/>
                  </a:outerShdw>
                </a:effectLst>
                <a:latin typeface="+mj-lt"/>
              </a:rPr>
              <a:t>không có</a:t>
            </a:r>
            <a:r>
              <a:rPr lang="vi-VN" smtClean="0">
                <a:effectLst>
                  <a:outerShdw blurRad="38100" dist="38100" dir="2700000" algn="tl">
                    <a:srgbClr val="C0C0C0"/>
                  </a:outerShdw>
                </a:effectLst>
                <a:latin typeface="+mj-lt"/>
              </a:rPr>
              <a:t> nghịch lý Belady</a:t>
            </a:r>
            <a:r>
              <a:rPr lang="en-US" smtClean="0">
                <a:effectLst>
                  <a:outerShdw blurRad="38100" dist="38100" dir="2700000" algn="tl">
                    <a:srgbClr val="C0C0C0"/>
                  </a:outerShdw>
                </a:effectLst>
                <a:latin typeface="+mj-lt"/>
              </a:rPr>
              <a:t>.</a:t>
            </a:r>
            <a:r>
              <a:rPr lang="vi-VN" smtClean="0">
                <a:effectLst>
                  <a:outerShdw blurRad="38100" dist="38100" dir="2700000" algn="tl">
                    <a:srgbClr val="C0C0C0"/>
                  </a:outerShdw>
                </a:effectLst>
                <a:latin typeface="+mj-lt"/>
              </a:rPr>
              <a:t> </a:t>
            </a:r>
            <a:endParaRPr lang="en-US" smtClean="0">
              <a:effectLst>
                <a:outerShdw blurRad="38100" dist="38100" dir="2700000" algn="tl">
                  <a:srgbClr val="C0C0C0"/>
                </a:outerShdw>
              </a:effectLst>
              <a:latin typeface="+mj-lt"/>
            </a:endParaRPr>
          </a:p>
          <a:p>
            <a:pPr marL="0" indent="0" algn="just">
              <a:buSzPct val="150000"/>
              <a:buNone/>
            </a:pPr>
            <a:r>
              <a:rPr lang="en-US" smtClean="0">
                <a:effectLst>
                  <a:outerShdw blurRad="38100" dist="38100" dir="2700000" algn="tl">
                    <a:srgbClr val="C0C0C0"/>
                  </a:outerShdw>
                </a:effectLst>
                <a:latin typeface="+mj-lt"/>
              </a:rPr>
              <a:t>+ T</a:t>
            </a:r>
            <a:r>
              <a:rPr lang="vi-VN" smtClean="0">
                <a:effectLst>
                  <a:outerShdw blurRad="38100" dist="38100" dir="2700000" algn="tl">
                    <a:srgbClr val="C0C0C0"/>
                  </a:outerShdw>
                </a:effectLst>
                <a:latin typeface="+mj-lt"/>
              </a:rPr>
              <a:t>uy nhiên, đây là một thuật toán không khả thi trong thực tế </a:t>
            </a:r>
            <a:r>
              <a:rPr lang="en-US" smtClean="0">
                <a:effectLst>
                  <a:outerShdw blurRad="38100" dist="38100" dir="2700000" algn="tl">
                    <a:srgbClr val="C0C0C0"/>
                  </a:outerShdw>
                </a:effectLst>
                <a:latin typeface="+mj-lt"/>
              </a:rPr>
              <a:t>(OPT</a:t>
            </a:r>
            <a:r>
              <a:rPr lang="vi-VN" smtClean="0">
                <a:effectLst>
                  <a:outerShdw blurRad="38100" dist="38100" dir="2700000" algn="tl">
                    <a:srgbClr val="C0C0C0"/>
                  </a:outerShdw>
                </a:effectLst>
                <a:latin typeface="+mj-lt"/>
              </a:rPr>
              <a:t> </a:t>
            </a:r>
            <a:r>
              <a:rPr lang="en-US" smtClean="0">
                <a:effectLst>
                  <a:outerShdw blurRad="38100" dist="38100" dir="2700000" algn="tl">
                    <a:srgbClr val="C0C0C0"/>
                  </a:outerShdw>
                </a:effectLst>
                <a:latin typeface="+mj-lt"/>
              </a:rPr>
              <a:t>xem xét </a:t>
            </a:r>
            <a:r>
              <a:rPr lang="vi-VN" smtClean="0">
                <a:effectLst>
                  <a:outerShdw blurRad="38100" dist="38100" dir="2700000" algn="tl">
                    <a:srgbClr val="C0C0C0"/>
                  </a:outerShdw>
                </a:effectLst>
                <a:latin typeface="+mj-lt"/>
              </a:rPr>
              <a:t>thời điểm trang sẽ được sử dụng, vì thời điểm này </a:t>
            </a:r>
            <a:r>
              <a:rPr lang="en-US" smtClean="0">
                <a:effectLst>
                  <a:outerShdw blurRad="38100" dist="38100" dir="2700000" algn="tl">
                    <a:srgbClr val="C0C0C0"/>
                  </a:outerShdw>
                </a:effectLst>
                <a:latin typeface="+mj-lt"/>
              </a:rPr>
              <a:t>khó có</a:t>
            </a:r>
            <a:r>
              <a:rPr lang="vi-VN" smtClean="0">
                <a:effectLst>
                  <a:outerShdw blurRad="38100" dist="38100" dir="2700000" algn="tl">
                    <a:srgbClr val="C0C0C0"/>
                  </a:outerShdw>
                </a:effectLst>
                <a:latin typeface="+mj-lt"/>
              </a:rPr>
              <a:t> thể xác định trước</a:t>
            </a:r>
            <a:r>
              <a:rPr lang="en-US" smtClean="0">
                <a:effectLst>
                  <a:outerShdw blurRad="38100" dist="38100" dir="2700000" algn="tl">
                    <a:srgbClr val="C0C0C0"/>
                  </a:outerShdw>
                </a:effectLst>
                <a:latin typeface="+mj-lt"/>
              </a:rPr>
              <a:t>).</a:t>
            </a:r>
            <a:r>
              <a:rPr lang="vi-VN" smtClean="0">
                <a:effectLst>
                  <a:outerShdw blurRad="38100" dist="38100" dir="2700000" algn="tl">
                    <a:srgbClr val="C0C0C0"/>
                  </a:outerShdw>
                </a:effectLst>
                <a:latin typeface="+mj-lt"/>
              </a:rPr>
              <a:t> </a:t>
            </a:r>
          </a:p>
        </p:txBody>
      </p:sp>
      <p:sp>
        <p:nvSpPr>
          <p:cNvPr id="5" name="Date Placeholder 4"/>
          <p:cNvSpPr>
            <a:spLocks noGrp="1"/>
          </p:cNvSpPr>
          <p:nvPr>
            <p:ph type="dt" sz="half" idx="10"/>
          </p:nvPr>
        </p:nvSpPr>
        <p:spPr/>
        <p:txBody>
          <a:bodyPr/>
          <a:lstStyle/>
          <a:p>
            <a:fld id="{44DA5B7E-DCCA-4AEF-8F11-4DC30753EBB1}"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86</a:t>
            </a:fld>
            <a:endParaRPr lang="en-US"/>
          </a:p>
        </p:txBody>
      </p:sp>
    </p:spTree>
  </p:cSld>
  <p:clrMapOvr>
    <a:masterClrMapping/>
  </p:clrMapOvr>
  <p:transition advTm="508220"/>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136478"/>
            <a:ext cx="7158037" cy="614149"/>
          </a:xfrm>
        </p:spPr>
        <p:txBody>
          <a:bodyPr>
            <a:normAutofit fontScale="90000"/>
          </a:bodyPr>
          <a:lstStyle/>
          <a:p>
            <a:pPr algn="ctr"/>
            <a:r>
              <a:rPr lang="en-US" sz="4400" smtClean="0">
                <a:solidFill>
                  <a:srgbClr val="FF0000"/>
                </a:solidFill>
                <a:effectLst>
                  <a:outerShdw blurRad="38100" dist="38100" dir="2700000" algn="tl">
                    <a:srgbClr val="C0C0C0"/>
                  </a:outerShdw>
                </a:effectLst>
              </a:rPr>
              <a:t>Thuật toán OPT</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141288" y="900752"/>
            <a:ext cx="8907462" cy="5519098"/>
          </a:xfrm>
        </p:spPr>
        <p:txBody>
          <a:bodyPr>
            <a:normAutofit lnSpcReduction="10000"/>
          </a:bodyPr>
          <a:lstStyle/>
          <a:p>
            <a:pPr marL="0" indent="0" algn="just">
              <a:buSzPct val="150000"/>
              <a:buNone/>
            </a:pPr>
            <a:r>
              <a:rPr lang="en-US" smtClean="0">
                <a:effectLst>
                  <a:outerShdw blurRad="38100" dist="38100" dir="2700000" algn="tl">
                    <a:srgbClr val="C0C0C0"/>
                  </a:outerShdw>
                </a:effectLst>
                <a:latin typeface="+mj-lt"/>
              </a:rPr>
              <a:t>+ Ví dụ 3: </a:t>
            </a:r>
          </a:p>
          <a:p>
            <a:pPr algn="just">
              <a:buSzPct val="150000"/>
              <a:buNone/>
            </a:pPr>
            <a:r>
              <a:rPr lang="en-US" smtClean="0">
                <a:effectLst>
                  <a:outerShdw blurRad="38100" dist="38100" dir="2700000" algn="tl">
                    <a:srgbClr val="C0C0C0"/>
                  </a:outerShdw>
                </a:effectLst>
                <a:latin typeface="+mj-lt"/>
              </a:rPr>
              <a:t>	Chuỗi truy xuất R = 70120304230321201701 và số lượng khung trang là 3, ban đầu cả 3 khung trang đều trống.</a:t>
            </a: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r>
              <a:rPr lang="en-US" smtClean="0">
                <a:effectLst>
                  <a:outerShdw blurRad="38100" dist="38100" dir="2700000" algn="tl">
                    <a:srgbClr val="C0C0C0"/>
                  </a:outerShdw>
                </a:effectLst>
                <a:latin typeface="+mj-lt"/>
              </a:rPr>
              <a:t>Có 9 lỗi trang.</a:t>
            </a:r>
            <a:endParaRPr lang="vi-VN" smtClean="0">
              <a:effectLst>
                <a:outerShdw blurRad="38100" dist="38100" dir="2700000" algn="tl">
                  <a:srgbClr val="C0C0C0"/>
                </a:outerShdw>
              </a:effectLst>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930640031"/>
              </p:ext>
            </p:extLst>
          </p:nvPr>
        </p:nvGraphicFramePr>
        <p:xfrm>
          <a:off x="114288" y="3016156"/>
          <a:ext cx="8801111" cy="2099405"/>
        </p:xfrm>
        <a:graphic>
          <a:graphicData uri="http://schemas.openxmlformats.org/drawingml/2006/table">
            <a:tbl>
              <a:tblPr firstRow="1" bandRow="1">
                <a:tableStyleId>{5940675A-B579-460E-94D1-54222C63F5DA}</a:tableStyleId>
              </a:tblPr>
              <a:tblGrid>
                <a:gridCol w="820229">
                  <a:extLst>
                    <a:ext uri="{9D8B030D-6E8A-4147-A177-3AD203B41FA5}">
                      <a16:colId xmlns:a16="http://schemas.microsoft.com/office/drawing/2014/main" val="20000"/>
                    </a:ext>
                  </a:extLst>
                </a:gridCol>
                <a:gridCol w="431498">
                  <a:extLst>
                    <a:ext uri="{9D8B030D-6E8A-4147-A177-3AD203B41FA5}">
                      <a16:colId xmlns:a16="http://schemas.microsoft.com/office/drawing/2014/main" val="20001"/>
                    </a:ext>
                  </a:extLst>
                </a:gridCol>
                <a:gridCol w="397336">
                  <a:extLst>
                    <a:ext uri="{9D8B030D-6E8A-4147-A177-3AD203B41FA5}">
                      <a16:colId xmlns:a16="http://schemas.microsoft.com/office/drawing/2014/main" val="20002"/>
                    </a:ext>
                  </a:extLst>
                </a:gridCol>
                <a:gridCol w="397336">
                  <a:extLst>
                    <a:ext uri="{9D8B030D-6E8A-4147-A177-3AD203B41FA5}">
                      <a16:colId xmlns:a16="http://schemas.microsoft.com/office/drawing/2014/main" val="20003"/>
                    </a:ext>
                  </a:extLst>
                </a:gridCol>
                <a:gridCol w="397336">
                  <a:extLst>
                    <a:ext uri="{9D8B030D-6E8A-4147-A177-3AD203B41FA5}">
                      <a16:colId xmlns:a16="http://schemas.microsoft.com/office/drawing/2014/main" val="20004"/>
                    </a:ext>
                  </a:extLst>
                </a:gridCol>
                <a:gridCol w="397336">
                  <a:extLst>
                    <a:ext uri="{9D8B030D-6E8A-4147-A177-3AD203B41FA5}">
                      <a16:colId xmlns:a16="http://schemas.microsoft.com/office/drawing/2014/main" val="20005"/>
                    </a:ext>
                  </a:extLst>
                </a:gridCol>
                <a:gridCol w="397336">
                  <a:extLst>
                    <a:ext uri="{9D8B030D-6E8A-4147-A177-3AD203B41FA5}">
                      <a16:colId xmlns:a16="http://schemas.microsoft.com/office/drawing/2014/main" val="20006"/>
                    </a:ext>
                  </a:extLst>
                </a:gridCol>
                <a:gridCol w="397336">
                  <a:extLst>
                    <a:ext uri="{9D8B030D-6E8A-4147-A177-3AD203B41FA5}">
                      <a16:colId xmlns:a16="http://schemas.microsoft.com/office/drawing/2014/main" val="20007"/>
                    </a:ext>
                  </a:extLst>
                </a:gridCol>
                <a:gridCol w="397336">
                  <a:extLst>
                    <a:ext uri="{9D8B030D-6E8A-4147-A177-3AD203B41FA5}">
                      <a16:colId xmlns:a16="http://schemas.microsoft.com/office/drawing/2014/main" val="20008"/>
                    </a:ext>
                  </a:extLst>
                </a:gridCol>
                <a:gridCol w="397336">
                  <a:extLst>
                    <a:ext uri="{9D8B030D-6E8A-4147-A177-3AD203B41FA5}">
                      <a16:colId xmlns:a16="http://schemas.microsoft.com/office/drawing/2014/main" val="20009"/>
                    </a:ext>
                  </a:extLst>
                </a:gridCol>
                <a:gridCol w="397336">
                  <a:extLst>
                    <a:ext uri="{9D8B030D-6E8A-4147-A177-3AD203B41FA5}">
                      <a16:colId xmlns:a16="http://schemas.microsoft.com/office/drawing/2014/main" val="20010"/>
                    </a:ext>
                  </a:extLst>
                </a:gridCol>
                <a:gridCol w="397336">
                  <a:extLst>
                    <a:ext uri="{9D8B030D-6E8A-4147-A177-3AD203B41FA5}">
                      <a16:colId xmlns:a16="http://schemas.microsoft.com/office/drawing/2014/main" val="20011"/>
                    </a:ext>
                  </a:extLst>
                </a:gridCol>
                <a:gridCol w="397336">
                  <a:extLst>
                    <a:ext uri="{9D8B030D-6E8A-4147-A177-3AD203B41FA5}">
                      <a16:colId xmlns:a16="http://schemas.microsoft.com/office/drawing/2014/main" val="20012"/>
                    </a:ext>
                  </a:extLst>
                </a:gridCol>
                <a:gridCol w="397336">
                  <a:extLst>
                    <a:ext uri="{9D8B030D-6E8A-4147-A177-3AD203B41FA5}">
                      <a16:colId xmlns:a16="http://schemas.microsoft.com/office/drawing/2014/main" val="20013"/>
                    </a:ext>
                  </a:extLst>
                </a:gridCol>
                <a:gridCol w="397336">
                  <a:extLst>
                    <a:ext uri="{9D8B030D-6E8A-4147-A177-3AD203B41FA5}">
                      <a16:colId xmlns:a16="http://schemas.microsoft.com/office/drawing/2014/main" val="20014"/>
                    </a:ext>
                  </a:extLst>
                </a:gridCol>
                <a:gridCol w="397336">
                  <a:extLst>
                    <a:ext uri="{9D8B030D-6E8A-4147-A177-3AD203B41FA5}">
                      <a16:colId xmlns:a16="http://schemas.microsoft.com/office/drawing/2014/main" val="20015"/>
                    </a:ext>
                  </a:extLst>
                </a:gridCol>
                <a:gridCol w="397336">
                  <a:extLst>
                    <a:ext uri="{9D8B030D-6E8A-4147-A177-3AD203B41FA5}">
                      <a16:colId xmlns:a16="http://schemas.microsoft.com/office/drawing/2014/main" val="20016"/>
                    </a:ext>
                  </a:extLst>
                </a:gridCol>
                <a:gridCol w="397336">
                  <a:extLst>
                    <a:ext uri="{9D8B030D-6E8A-4147-A177-3AD203B41FA5}">
                      <a16:colId xmlns:a16="http://schemas.microsoft.com/office/drawing/2014/main" val="20017"/>
                    </a:ext>
                  </a:extLst>
                </a:gridCol>
                <a:gridCol w="397336">
                  <a:extLst>
                    <a:ext uri="{9D8B030D-6E8A-4147-A177-3AD203B41FA5}">
                      <a16:colId xmlns:a16="http://schemas.microsoft.com/office/drawing/2014/main" val="20018"/>
                    </a:ext>
                  </a:extLst>
                </a:gridCol>
                <a:gridCol w="397336">
                  <a:extLst>
                    <a:ext uri="{9D8B030D-6E8A-4147-A177-3AD203B41FA5}">
                      <a16:colId xmlns:a16="http://schemas.microsoft.com/office/drawing/2014/main" val="20019"/>
                    </a:ext>
                  </a:extLst>
                </a:gridCol>
                <a:gridCol w="397336">
                  <a:extLst>
                    <a:ext uri="{9D8B030D-6E8A-4147-A177-3AD203B41FA5}">
                      <a16:colId xmlns:a16="http://schemas.microsoft.com/office/drawing/2014/main" val="20020"/>
                    </a:ext>
                  </a:extLst>
                </a:gridCol>
              </a:tblGrid>
              <a:tr h="910685">
                <a:tc>
                  <a:txBody>
                    <a:bodyPr/>
                    <a:lstStyle/>
                    <a:p>
                      <a:pPr algn="ctr"/>
                      <a:endParaRPr lang="en-US" sz="1600"/>
                    </a:p>
                  </a:txBody>
                  <a:tcPr/>
                </a:tc>
                <a:tc>
                  <a:txBody>
                    <a:bodyPr/>
                    <a:lstStyle/>
                    <a:p>
                      <a:pPr algn="ctr"/>
                      <a:r>
                        <a:rPr lang="en-US" sz="2000" b="1" smtClean="0"/>
                        <a:t>7</a:t>
                      </a:r>
                      <a:endParaRPr lang="en-US" sz="2000" b="1"/>
                    </a:p>
                  </a:txBody>
                  <a:tcPr/>
                </a:tc>
                <a:tc>
                  <a:txBody>
                    <a:bodyPr/>
                    <a:lstStyle/>
                    <a:p>
                      <a:pPr algn="ctr"/>
                      <a:r>
                        <a:rPr lang="en-US" sz="2000" b="1" smtClean="0"/>
                        <a:t>0</a:t>
                      </a:r>
                      <a:endParaRPr lang="en-US" sz="2000" b="1"/>
                    </a:p>
                  </a:txBody>
                  <a:tcPr/>
                </a:tc>
                <a:tc>
                  <a:txBody>
                    <a:bodyPr/>
                    <a:lstStyle/>
                    <a:p>
                      <a:pPr algn="ctr"/>
                      <a:r>
                        <a:rPr lang="en-US" sz="2000" b="1" smtClean="0"/>
                        <a:t>1</a:t>
                      </a:r>
                      <a:endParaRPr lang="en-US" sz="2000" b="1"/>
                    </a:p>
                  </a:txBody>
                  <a:tcPr/>
                </a:tc>
                <a:tc>
                  <a:txBody>
                    <a:bodyPr/>
                    <a:lstStyle/>
                    <a:p>
                      <a:pPr algn="ctr"/>
                      <a:r>
                        <a:rPr lang="en-US" sz="2000" b="1" smtClean="0"/>
                        <a:t>2</a:t>
                      </a:r>
                      <a:endParaRPr lang="en-US" sz="2000" b="1"/>
                    </a:p>
                  </a:txBody>
                  <a:tcPr/>
                </a:tc>
                <a:tc>
                  <a:txBody>
                    <a:bodyPr/>
                    <a:lstStyle/>
                    <a:p>
                      <a:pPr algn="ctr"/>
                      <a:r>
                        <a:rPr lang="en-US" sz="2000" b="1" smtClean="0"/>
                        <a:t>0</a:t>
                      </a:r>
                      <a:endParaRPr lang="en-US" sz="2000" b="1"/>
                    </a:p>
                  </a:txBody>
                  <a:tcPr/>
                </a:tc>
                <a:tc>
                  <a:txBody>
                    <a:bodyPr/>
                    <a:lstStyle/>
                    <a:p>
                      <a:pPr algn="ctr"/>
                      <a:r>
                        <a:rPr lang="en-US" sz="2000" b="1" smtClean="0"/>
                        <a:t>3</a:t>
                      </a:r>
                      <a:endParaRPr lang="en-US" sz="2000" b="1"/>
                    </a:p>
                  </a:txBody>
                  <a:tcPr/>
                </a:tc>
                <a:tc>
                  <a:txBody>
                    <a:bodyPr/>
                    <a:lstStyle/>
                    <a:p>
                      <a:pPr algn="ctr"/>
                      <a:r>
                        <a:rPr lang="en-US" sz="2000" b="1" smtClean="0"/>
                        <a:t>0</a:t>
                      </a:r>
                      <a:endParaRPr lang="en-US" sz="2000" b="1"/>
                    </a:p>
                  </a:txBody>
                  <a:tcPr/>
                </a:tc>
                <a:tc>
                  <a:txBody>
                    <a:bodyPr/>
                    <a:lstStyle/>
                    <a:p>
                      <a:pPr algn="ctr"/>
                      <a:r>
                        <a:rPr lang="en-US" sz="2000" b="1" smtClean="0"/>
                        <a:t>4</a:t>
                      </a:r>
                      <a:endParaRPr lang="en-US" sz="2000" b="1"/>
                    </a:p>
                  </a:txBody>
                  <a:tcPr/>
                </a:tc>
                <a:tc>
                  <a:txBody>
                    <a:bodyPr/>
                    <a:lstStyle/>
                    <a:p>
                      <a:pPr algn="ctr"/>
                      <a:r>
                        <a:rPr lang="en-US" sz="2000" b="1" smtClean="0"/>
                        <a:t>2</a:t>
                      </a:r>
                      <a:endParaRPr lang="en-US" sz="2000" b="1"/>
                    </a:p>
                  </a:txBody>
                  <a:tcPr/>
                </a:tc>
                <a:tc>
                  <a:txBody>
                    <a:bodyPr/>
                    <a:lstStyle/>
                    <a:p>
                      <a:pPr algn="ctr"/>
                      <a:r>
                        <a:rPr lang="en-US" sz="2000" b="1" smtClean="0"/>
                        <a:t>3</a:t>
                      </a:r>
                      <a:endParaRPr lang="en-US" sz="2000" b="1"/>
                    </a:p>
                  </a:txBody>
                  <a:tcPr/>
                </a:tc>
                <a:tc>
                  <a:txBody>
                    <a:bodyPr/>
                    <a:lstStyle/>
                    <a:p>
                      <a:pPr algn="ctr"/>
                      <a:r>
                        <a:rPr lang="en-US" sz="2000" b="1" smtClean="0"/>
                        <a:t>0</a:t>
                      </a:r>
                      <a:endParaRPr lang="en-US" sz="2000" b="1"/>
                    </a:p>
                  </a:txBody>
                  <a:tcPr/>
                </a:tc>
                <a:tc>
                  <a:txBody>
                    <a:bodyPr/>
                    <a:lstStyle/>
                    <a:p>
                      <a:pPr algn="ctr"/>
                      <a:r>
                        <a:rPr lang="en-US" sz="2000" b="1" smtClean="0"/>
                        <a:t>3</a:t>
                      </a:r>
                      <a:endParaRPr lang="en-US" sz="2000" b="1"/>
                    </a:p>
                  </a:txBody>
                  <a:tcPr/>
                </a:tc>
                <a:tc>
                  <a:txBody>
                    <a:bodyPr/>
                    <a:lstStyle/>
                    <a:p>
                      <a:pPr algn="ctr"/>
                      <a:r>
                        <a:rPr lang="en-US" sz="2000" b="1" smtClean="0"/>
                        <a:t>2</a:t>
                      </a:r>
                      <a:endParaRPr lang="en-US" sz="2000" b="1"/>
                    </a:p>
                  </a:txBody>
                  <a:tcPr/>
                </a:tc>
                <a:tc>
                  <a:txBody>
                    <a:bodyPr/>
                    <a:lstStyle/>
                    <a:p>
                      <a:pPr algn="ctr"/>
                      <a:r>
                        <a:rPr lang="en-US" sz="2000" b="1" smtClean="0"/>
                        <a:t>1</a:t>
                      </a:r>
                      <a:endParaRPr lang="en-US" sz="2000" b="1"/>
                    </a:p>
                  </a:txBody>
                  <a:tcPr/>
                </a:tc>
                <a:tc>
                  <a:txBody>
                    <a:bodyPr/>
                    <a:lstStyle/>
                    <a:p>
                      <a:pPr algn="ctr"/>
                      <a:r>
                        <a:rPr lang="en-US" sz="2000" b="1" smtClean="0"/>
                        <a:t>2</a:t>
                      </a:r>
                      <a:endParaRPr lang="en-US" sz="2000" b="1"/>
                    </a:p>
                  </a:txBody>
                  <a:tcPr/>
                </a:tc>
                <a:tc>
                  <a:txBody>
                    <a:bodyPr/>
                    <a:lstStyle/>
                    <a:p>
                      <a:pPr algn="ctr"/>
                      <a:r>
                        <a:rPr lang="en-US" sz="2000" b="1" smtClean="0"/>
                        <a:t>0</a:t>
                      </a:r>
                      <a:endParaRPr lang="en-US" sz="2000" b="1"/>
                    </a:p>
                  </a:txBody>
                  <a:tcPr/>
                </a:tc>
                <a:tc>
                  <a:txBody>
                    <a:bodyPr/>
                    <a:lstStyle/>
                    <a:p>
                      <a:pPr algn="ctr"/>
                      <a:r>
                        <a:rPr lang="en-US" sz="2000" b="1" smtClean="0"/>
                        <a:t>1</a:t>
                      </a:r>
                      <a:endParaRPr lang="en-US" sz="2000" b="1"/>
                    </a:p>
                  </a:txBody>
                  <a:tcPr/>
                </a:tc>
                <a:tc>
                  <a:txBody>
                    <a:bodyPr/>
                    <a:lstStyle/>
                    <a:p>
                      <a:pPr algn="ctr"/>
                      <a:r>
                        <a:rPr lang="en-US" sz="2000" b="1" smtClean="0"/>
                        <a:t>7</a:t>
                      </a:r>
                      <a:endParaRPr lang="en-US" sz="2000" b="1"/>
                    </a:p>
                  </a:txBody>
                  <a:tcPr/>
                </a:tc>
                <a:tc>
                  <a:txBody>
                    <a:bodyPr/>
                    <a:lstStyle/>
                    <a:p>
                      <a:pPr algn="ctr"/>
                      <a:r>
                        <a:rPr lang="en-US" sz="2000" b="1" smtClean="0"/>
                        <a:t>0</a:t>
                      </a:r>
                      <a:endParaRPr lang="en-US" sz="2000" b="1"/>
                    </a:p>
                  </a:txBody>
                  <a:tcPr/>
                </a:tc>
                <a:tc>
                  <a:txBody>
                    <a:bodyPr/>
                    <a:lstStyle/>
                    <a:p>
                      <a:pPr algn="ctr"/>
                      <a:r>
                        <a:rPr lang="en-US" sz="2000" b="1" smtClean="0"/>
                        <a:t>1</a:t>
                      </a:r>
                      <a:endParaRPr lang="en-US" sz="2000" b="1"/>
                    </a:p>
                  </a:txBody>
                  <a:tcPr/>
                </a:tc>
                <a:extLst>
                  <a:ext uri="{0D108BD9-81ED-4DB2-BD59-A6C34878D82A}">
                    <a16:rowId xmlns:a16="http://schemas.microsoft.com/office/drawing/2014/main" val="10000"/>
                  </a:ext>
                </a:extLst>
              </a:tr>
              <a:tr h="370840">
                <a:tc>
                  <a:txBody>
                    <a:bodyPr/>
                    <a:lstStyle/>
                    <a:p>
                      <a:pPr algn="ctr"/>
                      <a:r>
                        <a:rPr lang="en-US" sz="2000" b="1" smtClean="0"/>
                        <a:t>0</a:t>
                      </a:r>
                      <a:endParaRPr lang="en-US" sz="2000" b="1"/>
                    </a:p>
                  </a:txBody>
                  <a:tcPr/>
                </a:tc>
                <a:tc>
                  <a:txBody>
                    <a:bodyPr/>
                    <a:lstStyle/>
                    <a:p>
                      <a:pPr algn="ctr"/>
                      <a:r>
                        <a:rPr lang="en-US" sz="2000" u="sng" smtClean="0"/>
                        <a:t>7</a:t>
                      </a:r>
                      <a:endParaRPr lang="en-US" sz="2000" u="sng"/>
                    </a:p>
                  </a:txBody>
                  <a:tcPr/>
                </a:tc>
                <a:tc>
                  <a:txBody>
                    <a:bodyPr/>
                    <a:lstStyle/>
                    <a:p>
                      <a:pPr algn="ctr"/>
                      <a:r>
                        <a:rPr lang="en-US" sz="2000" smtClean="0"/>
                        <a:t>7</a:t>
                      </a:r>
                      <a:endParaRPr lang="en-US" sz="2000"/>
                    </a:p>
                  </a:txBody>
                  <a:tcPr/>
                </a:tc>
                <a:tc>
                  <a:txBody>
                    <a:bodyPr/>
                    <a:lstStyle/>
                    <a:p>
                      <a:pPr algn="ctr"/>
                      <a:r>
                        <a:rPr lang="en-US" sz="2000" smtClean="0"/>
                        <a:t>7</a:t>
                      </a:r>
                      <a:endParaRPr lang="en-US" sz="2000"/>
                    </a:p>
                  </a:txBody>
                  <a:tcPr/>
                </a:tc>
                <a:tc>
                  <a:txBody>
                    <a:bodyPr/>
                    <a:lstStyle/>
                    <a:p>
                      <a:pPr algn="ctr"/>
                      <a:r>
                        <a:rPr lang="en-US" sz="2000" u="sng" smtClean="0"/>
                        <a:t>2</a:t>
                      </a:r>
                      <a:endParaRPr lang="en-US" sz="2000" u="sng"/>
                    </a:p>
                  </a:txBody>
                  <a:tcPr/>
                </a:tc>
                <a:tc>
                  <a:txBody>
                    <a:bodyPr/>
                    <a:lstStyle/>
                    <a:p>
                      <a:pPr algn="ctr"/>
                      <a:r>
                        <a:rPr lang="en-US" sz="2000" smtClean="0"/>
                        <a:t>2</a:t>
                      </a:r>
                      <a:endParaRPr lang="en-US" sz="2000"/>
                    </a:p>
                  </a:txBody>
                  <a:tcPr/>
                </a:tc>
                <a:tc>
                  <a:txBody>
                    <a:bodyPr/>
                    <a:lstStyle/>
                    <a:p>
                      <a:pPr algn="ctr"/>
                      <a:r>
                        <a:rPr lang="en-US" sz="2000" smtClean="0"/>
                        <a:t>2</a:t>
                      </a:r>
                      <a:endParaRPr lang="en-US" sz="2000"/>
                    </a:p>
                  </a:txBody>
                  <a:tcPr/>
                </a:tc>
                <a:tc>
                  <a:txBody>
                    <a:bodyPr/>
                    <a:lstStyle/>
                    <a:p>
                      <a:pPr algn="ctr"/>
                      <a:r>
                        <a:rPr lang="en-US" sz="2000" u="none" smtClean="0"/>
                        <a:t>2</a:t>
                      </a:r>
                      <a:endParaRPr lang="en-US" sz="2000" u="none"/>
                    </a:p>
                  </a:txBody>
                  <a:tcPr/>
                </a:tc>
                <a:tc>
                  <a:txBody>
                    <a:bodyPr/>
                    <a:lstStyle/>
                    <a:p>
                      <a:pPr algn="ctr"/>
                      <a:r>
                        <a:rPr lang="en-US" sz="2000" smtClean="0"/>
                        <a:t>2</a:t>
                      </a:r>
                      <a:endParaRPr lang="en-US" sz="2000"/>
                    </a:p>
                  </a:txBody>
                  <a:tcPr/>
                </a:tc>
                <a:tc>
                  <a:txBody>
                    <a:bodyPr/>
                    <a:lstStyle/>
                    <a:p>
                      <a:pPr algn="ctr"/>
                      <a:r>
                        <a:rPr lang="en-US" sz="2000" smtClean="0"/>
                        <a:t>2</a:t>
                      </a:r>
                      <a:endParaRPr lang="en-US" sz="2000"/>
                    </a:p>
                  </a:txBody>
                  <a:tcPr/>
                </a:tc>
                <a:tc>
                  <a:txBody>
                    <a:bodyPr/>
                    <a:lstStyle/>
                    <a:p>
                      <a:pPr algn="ctr"/>
                      <a:r>
                        <a:rPr lang="en-US" sz="2000" u="none" smtClean="0"/>
                        <a:t>2</a:t>
                      </a:r>
                      <a:endParaRPr lang="en-US" sz="2000" u="none"/>
                    </a:p>
                  </a:txBody>
                  <a:tcPr/>
                </a:tc>
                <a:tc>
                  <a:txBody>
                    <a:bodyPr/>
                    <a:lstStyle/>
                    <a:p>
                      <a:pPr algn="ctr"/>
                      <a:r>
                        <a:rPr lang="en-US" sz="2000" smtClean="0"/>
                        <a:t>2</a:t>
                      </a:r>
                      <a:endParaRPr lang="en-US" sz="2000"/>
                    </a:p>
                  </a:txBody>
                  <a:tcPr/>
                </a:tc>
                <a:tc>
                  <a:txBody>
                    <a:bodyPr/>
                    <a:lstStyle/>
                    <a:p>
                      <a:pPr algn="ctr"/>
                      <a:r>
                        <a:rPr lang="en-US" sz="2000" smtClean="0"/>
                        <a:t>2</a:t>
                      </a:r>
                      <a:endParaRPr lang="en-US" sz="2000"/>
                    </a:p>
                  </a:txBody>
                  <a:tcPr/>
                </a:tc>
                <a:tc>
                  <a:txBody>
                    <a:bodyPr/>
                    <a:lstStyle/>
                    <a:p>
                      <a:pPr algn="ctr"/>
                      <a:r>
                        <a:rPr lang="en-US" sz="2000" smtClean="0"/>
                        <a:t>2</a:t>
                      </a:r>
                      <a:endParaRPr lang="en-US" sz="2000"/>
                    </a:p>
                  </a:txBody>
                  <a:tcPr/>
                </a:tc>
                <a:tc>
                  <a:txBody>
                    <a:bodyPr/>
                    <a:lstStyle/>
                    <a:p>
                      <a:pPr algn="ctr"/>
                      <a:r>
                        <a:rPr lang="en-US" sz="2000" u="none" smtClean="0"/>
                        <a:t>2</a:t>
                      </a:r>
                      <a:endParaRPr lang="en-US" sz="2000" u="none"/>
                    </a:p>
                  </a:txBody>
                  <a:tcPr/>
                </a:tc>
                <a:tc>
                  <a:txBody>
                    <a:bodyPr/>
                    <a:lstStyle/>
                    <a:p>
                      <a:pPr algn="ctr"/>
                      <a:r>
                        <a:rPr lang="en-US" sz="2000" smtClean="0"/>
                        <a:t>2</a:t>
                      </a:r>
                      <a:endParaRPr lang="en-US" sz="2000"/>
                    </a:p>
                  </a:txBody>
                  <a:tcPr/>
                </a:tc>
                <a:tc>
                  <a:txBody>
                    <a:bodyPr/>
                    <a:lstStyle/>
                    <a:p>
                      <a:pPr algn="ctr"/>
                      <a:r>
                        <a:rPr lang="en-US" sz="2000" smtClean="0"/>
                        <a:t>2</a:t>
                      </a:r>
                      <a:endParaRPr lang="en-US" sz="2000"/>
                    </a:p>
                  </a:txBody>
                  <a:tcPr/>
                </a:tc>
                <a:tc>
                  <a:txBody>
                    <a:bodyPr/>
                    <a:lstStyle/>
                    <a:p>
                      <a:pPr algn="ctr"/>
                      <a:r>
                        <a:rPr lang="en-US" sz="2000" smtClean="0"/>
                        <a:t>2</a:t>
                      </a:r>
                      <a:endParaRPr lang="en-US" sz="2000"/>
                    </a:p>
                  </a:txBody>
                  <a:tcPr/>
                </a:tc>
                <a:tc>
                  <a:txBody>
                    <a:bodyPr/>
                    <a:lstStyle/>
                    <a:p>
                      <a:pPr algn="ctr"/>
                      <a:r>
                        <a:rPr lang="en-US" sz="2000" u="sng" smtClean="0"/>
                        <a:t>7</a:t>
                      </a:r>
                      <a:endParaRPr lang="en-US" sz="2000" u="sng"/>
                    </a:p>
                  </a:txBody>
                  <a:tcPr/>
                </a:tc>
                <a:tc>
                  <a:txBody>
                    <a:bodyPr/>
                    <a:lstStyle/>
                    <a:p>
                      <a:pPr algn="ctr"/>
                      <a:r>
                        <a:rPr lang="en-US" sz="2000" smtClean="0"/>
                        <a:t>7</a:t>
                      </a:r>
                      <a:endParaRPr lang="en-US" sz="2000"/>
                    </a:p>
                  </a:txBody>
                  <a:tcPr/>
                </a:tc>
                <a:tc>
                  <a:txBody>
                    <a:bodyPr/>
                    <a:lstStyle/>
                    <a:p>
                      <a:pPr algn="ctr"/>
                      <a:r>
                        <a:rPr lang="en-US" sz="2000" smtClean="0"/>
                        <a:t>7</a:t>
                      </a:r>
                      <a:endParaRPr lang="en-US" sz="2000"/>
                    </a:p>
                  </a:txBody>
                  <a:tcPr/>
                </a:tc>
                <a:extLst>
                  <a:ext uri="{0D108BD9-81ED-4DB2-BD59-A6C34878D82A}">
                    <a16:rowId xmlns:a16="http://schemas.microsoft.com/office/drawing/2014/main" val="10001"/>
                  </a:ext>
                </a:extLst>
              </a:tr>
              <a:tr h="370840">
                <a:tc>
                  <a:txBody>
                    <a:bodyPr/>
                    <a:lstStyle/>
                    <a:p>
                      <a:pPr algn="ctr"/>
                      <a:r>
                        <a:rPr lang="en-US" sz="2000" b="1" smtClean="0"/>
                        <a:t>1</a:t>
                      </a:r>
                      <a:endParaRPr lang="en-US" sz="2000" b="1"/>
                    </a:p>
                  </a:txBody>
                  <a:tcPr/>
                </a:tc>
                <a:tc>
                  <a:txBody>
                    <a:bodyPr/>
                    <a:lstStyle/>
                    <a:p>
                      <a:pPr algn="ctr"/>
                      <a:endParaRPr lang="en-US" sz="2000"/>
                    </a:p>
                  </a:txBody>
                  <a:tcPr/>
                </a:tc>
                <a:tc>
                  <a:txBody>
                    <a:bodyPr/>
                    <a:lstStyle/>
                    <a:p>
                      <a:pPr algn="ctr"/>
                      <a:r>
                        <a:rPr lang="en-US" sz="2000" u="sng" smtClean="0"/>
                        <a:t>0</a:t>
                      </a:r>
                      <a:endParaRPr lang="en-US" sz="2000" u="sng"/>
                    </a:p>
                  </a:txBody>
                  <a:tcPr/>
                </a:tc>
                <a:tc>
                  <a:txBody>
                    <a:bodyPr/>
                    <a:lstStyle/>
                    <a:p>
                      <a:pPr algn="ctr"/>
                      <a:r>
                        <a:rPr lang="en-US" sz="2000" smtClean="0"/>
                        <a:t>0</a:t>
                      </a:r>
                      <a:endParaRPr lang="en-US" sz="2000"/>
                    </a:p>
                  </a:txBody>
                  <a:tcPr/>
                </a:tc>
                <a:tc>
                  <a:txBody>
                    <a:bodyPr/>
                    <a:lstStyle/>
                    <a:p>
                      <a:pPr algn="ctr"/>
                      <a:r>
                        <a:rPr lang="en-US" sz="2000" smtClean="0"/>
                        <a:t>0</a:t>
                      </a:r>
                      <a:endParaRPr lang="en-US" sz="2000"/>
                    </a:p>
                  </a:txBody>
                  <a:tcPr/>
                </a:tc>
                <a:tc>
                  <a:txBody>
                    <a:bodyPr/>
                    <a:lstStyle/>
                    <a:p>
                      <a:pPr algn="ctr"/>
                      <a:r>
                        <a:rPr lang="en-US" sz="2000" u="none" smtClean="0"/>
                        <a:t>0</a:t>
                      </a:r>
                      <a:endParaRPr lang="en-US" sz="2000" u="none"/>
                    </a:p>
                  </a:txBody>
                  <a:tcPr/>
                </a:tc>
                <a:tc>
                  <a:txBody>
                    <a:bodyPr/>
                    <a:lstStyle/>
                    <a:p>
                      <a:pPr algn="ctr"/>
                      <a:r>
                        <a:rPr lang="en-US" sz="2000" smtClean="0"/>
                        <a:t>0</a:t>
                      </a:r>
                      <a:endParaRPr lang="en-US" sz="2000"/>
                    </a:p>
                  </a:txBody>
                  <a:tcPr/>
                </a:tc>
                <a:tc>
                  <a:txBody>
                    <a:bodyPr/>
                    <a:lstStyle/>
                    <a:p>
                      <a:pPr algn="ctr"/>
                      <a:r>
                        <a:rPr lang="en-US" sz="2000" u="none" smtClean="0"/>
                        <a:t>0</a:t>
                      </a:r>
                      <a:endParaRPr lang="en-US" sz="2000" u="none"/>
                    </a:p>
                  </a:txBody>
                  <a:tcPr/>
                </a:tc>
                <a:tc>
                  <a:txBody>
                    <a:bodyPr/>
                    <a:lstStyle/>
                    <a:p>
                      <a:pPr algn="ctr"/>
                      <a:r>
                        <a:rPr lang="en-US" sz="2000" u="sng" smtClean="0"/>
                        <a:t>4</a:t>
                      </a:r>
                      <a:endParaRPr lang="en-US" sz="2000" u="sng"/>
                    </a:p>
                  </a:txBody>
                  <a:tcPr/>
                </a:tc>
                <a:tc>
                  <a:txBody>
                    <a:bodyPr/>
                    <a:lstStyle/>
                    <a:p>
                      <a:pPr algn="ctr"/>
                      <a:r>
                        <a:rPr lang="en-US" sz="2000" smtClean="0"/>
                        <a:t>4</a:t>
                      </a:r>
                      <a:endParaRPr lang="en-US" sz="2000"/>
                    </a:p>
                  </a:txBody>
                  <a:tcPr/>
                </a:tc>
                <a:tc>
                  <a:txBody>
                    <a:bodyPr/>
                    <a:lstStyle/>
                    <a:p>
                      <a:pPr algn="ctr"/>
                      <a:r>
                        <a:rPr lang="en-US" sz="2000" u="none" smtClean="0"/>
                        <a:t>4</a:t>
                      </a:r>
                      <a:endParaRPr lang="en-US" sz="2000" u="none"/>
                    </a:p>
                  </a:txBody>
                  <a:tcPr/>
                </a:tc>
                <a:tc>
                  <a:txBody>
                    <a:bodyPr/>
                    <a:lstStyle/>
                    <a:p>
                      <a:pPr algn="ctr"/>
                      <a:r>
                        <a:rPr lang="en-US" sz="2000" u="sng" smtClean="0"/>
                        <a:t>0</a:t>
                      </a:r>
                      <a:endParaRPr lang="en-US" sz="2000" u="sng"/>
                    </a:p>
                  </a:txBody>
                  <a:tcPr/>
                </a:tc>
                <a:tc>
                  <a:txBody>
                    <a:bodyPr/>
                    <a:lstStyle/>
                    <a:p>
                      <a:pPr algn="ctr"/>
                      <a:r>
                        <a:rPr lang="en-US" sz="2000" smtClean="0"/>
                        <a:t>0</a:t>
                      </a:r>
                      <a:endParaRPr lang="en-US" sz="2000"/>
                    </a:p>
                  </a:txBody>
                  <a:tcPr/>
                </a:tc>
                <a:tc>
                  <a:txBody>
                    <a:bodyPr/>
                    <a:lstStyle/>
                    <a:p>
                      <a:pPr algn="ctr"/>
                      <a:r>
                        <a:rPr lang="en-US" sz="2000" u="none" smtClean="0"/>
                        <a:t>0</a:t>
                      </a:r>
                      <a:endParaRPr lang="en-US" sz="2000" u="none"/>
                    </a:p>
                  </a:txBody>
                  <a:tcPr/>
                </a:tc>
                <a:tc>
                  <a:txBody>
                    <a:bodyPr/>
                    <a:lstStyle/>
                    <a:p>
                      <a:pPr algn="ctr"/>
                      <a:r>
                        <a:rPr lang="en-US" sz="2000" smtClean="0"/>
                        <a:t>0</a:t>
                      </a:r>
                      <a:endParaRPr lang="en-US" sz="2000"/>
                    </a:p>
                  </a:txBody>
                  <a:tcPr/>
                </a:tc>
                <a:tc>
                  <a:txBody>
                    <a:bodyPr/>
                    <a:lstStyle/>
                    <a:p>
                      <a:pPr algn="ctr"/>
                      <a:r>
                        <a:rPr lang="en-US" sz="2000" smtClean="0"/>
                        <a:t>0</a:t>
                      </a:r>
                      <a:endParaRPr lang="en-US" sz="2000"/>
                    </a:p>
                  </a:txBody>
                  <a:tcPr/>
                </a:tc>
                <a:tc>
                  <a:txBody>
                    <a:bodyPr/>
                    <a:lstStyle/>
                    <a:p>
                      <a:pPr algn="ctr"/>
                      <a:r>
                        <a:rPr lang="en-US" sz="2000" u="none" smtClean="0"/>
                        <a:t>0</a:t>
                      </a:r>
                      <a:endParaRPr lang="en-US" sz="2000" u="none"/>
                    </a:p>
                  </a:txBody>
                  <a:tcPr/>
                </a:tc>
                <a:tc>
                  <a:txBody>
                    <a:bodyPr/>
                    <a:lstStyle/>
                    <a:p>
                      <a:pPr algn="ctr"/>
                      <a:r>
                        <a:rPr lang="en-US" sz="2000" u="none" smtClean="0"/>
                        <a:t>0</a:t>
                      </a:r>
                      <a:endParaRPr lang="en-US" sz="2000" u="none"/>
                    </a:p>
                  </a:txBody>
                  <a:tcPr/>
                </a:tc>
                <a:tc>
                  <a:txBody>
                    <a:bodyPr/>
                    <a:lstStyle/>
                    <a:p>
                      <a:pPr algn="ctr"/>
                      <a:r>
                        <a:rPr lang="en-US" sz="2000" u="none" smtClean="0"/>
                        <a:t>0</a:t>
                      </a:r>
                      <a:endParaRPr lang="en-US" sz="2000" u="none"/>
                    </a:p>
                  </a:txBody>
                  <a:tcPr/>
                </a:tc>
                <a:tc>
                  <a:txBody>
                    <a:bodyPr/>
                    <a:lstStyle/>
                    <a:p>
                      <a:pPr algn="ctr"/>
                      <a:r>
                        <a:rPr lang="en-US" sz="2000" u="none" smtClean="0"/>
                        <a:t>0</a:t>
                      </a:r>
                      <a:endParaRPr lang="en-US" sz="2000" u="none"/>
                    </a:p>
                  </a:txBody>
                  <a:tcPr/>
                </a:tc>
                <a:tc>
                  <a:txBody>
                    <a:bodyPr/>
                    <a:lstStyle/>
                    <a:p>
                      <a:pPr algn="ctr"/>
                      <a:r>
                        <a:rPr lang="en-US" sz="2000" u="none" smtClean="0"/>
                        <a:t>0</a:t>
                      </a:r>
                      <a:endParaRPr lang="en-US" sz="2000" u="none"/>
                    </a:p>
                  </a:txBody>
                  <a:tcPr/>
                </a:tc>
                <a:extLst>
                  <a:ext uri="{0D108BD9-81ED-4DB2-BD59-A6C34878D82A}">
                    <a16:rowId xmlns:a16="http://schemas.microsoft.com/office/drawing/2014/main" val="10002"/>
                  </a:ext>
                </a:extLst>
              </a:tr>
              <a:tr h="370840">
                <a:tc>
                  <a:txBody>
                    <a:bodyPr/>
                    <a:lstStyle/>
                    <a:p>
                      <a:pPr algn="ctr"/>
                      <a:r>
                        <a:rPr lang="en-US" sz="2000" b="1" smtClean="0"/>
                        <a:t>2</a:t>
                      </a:r>
                      <a:endParaRPr lang="en-US" sz="2000" b="1"/>
                    </a:p>
                  </a:txBody>
                  <a:tcPr/>
                </a:tc>
                <a:tc>
                  <a:txBody>
                    <a:bodyPr/>
                    <a:lstStyle/>
                    <a:p>
                      <a:pPr algn="ctr"/>
                      <a:endParaRPr lang="en-US" sz="2000"/>
                    </a:p>
                  </a:txBody>
                  <a:tcPr/>
                </a:tc>
                <a:tc>
                  <a:txBody>
                    <a:bodyPr/>
                    <a:lstStyle/>
                    <a:p>
                      <a:pPr algn="ctr"/>
                      <a:endParaRPr lang="en-US" sz="2000"/>
                    </a:p>
                  </a:txBody>
                  <a:tcPr/>
                </a:tc>
                <a:tc>
                  <a:txBody>
                    <a:bodyPr/>
                    <a:lstStyle/>
                    <a:p>
                      <a:pPr algn="ctr"/>
                      <a:r>
                        <a:rPr lang="en-US" sz="2000" u="sng" smtClean="0"/>
                        <a:t>1</a:t>
                      </a:r>
                      <a:endParaRPr lang="en-US" sz="2000" u="sng"/>
                    </a:p>
                  </a:txBody>
                  <a:tcPr/>
                </a:tc>
                <a:tc>
                  <a:txBody>
                    <a:bodyPr/>
                    <a:lstStyle/>
                    <a:p>
                      <a:pPr algn="ctr"/>
                      <a:r>
                        <a:rPr lang="en-US" sz="2000" u="none" smtClean="0"/>
                        <a:t>1</a:t>
                      </a:r>
                      <a:endParaRPr lang="en-US" sz="2000" u="none"/>
                    </a:p>
                  </a:txBody>
                  <a:tcPr/>
                </a:tc>
                <a:tc>
                  <a:txBody>
                    <a:bodyPr/>
                    <a:lstStyle/>
                    <a:p>
                      <a:pPr algn="ctr"/>
                      <a:r>
                        <a:rPr lang="en-US" sz="2000" smtClean="0"/>
                        <a:t>1</a:t>
                      </a:r>
                      <a:endParaRPr lang="en-US" sz="2000"/>
                    </a:p>
                  </a:txBody>
                  <a:tcPr/>
                </a:tc>
                <a:tc>
                  <a:txBody>
                    <a:bodyPr/>
                    <a:lstStyle/>
                    <a:p>
                      <a:pPr algn="ctr"/>
                      <a:r>
                        <a:rPr lang="en-US" sz="2000" u="sng" smtClean="0"/>
                        <a:t>3</a:t>
                      </a:r>
                      <a:endParaRPr lang="en-US" sz="2000" u="sng"/>
                    </a:p>
                  </a:txBody>
                  <a:tcPr/>
                </a:tc>
                <a:tc>
                  <a:txBody>
                    <a:bodyPr/>
                    <a:lstStyle/>
                    <a:p>
                      <a:pPr algn="ctr"/>
                      <a:r>
                        <a:rPr lang="en-US" sz="2000" smtClean="0"/>
                        <a:t>3</a:t>
                      </a:r>
                      <a:endParaRPr lang="en-US" sz="2000"/>
                    </a:p>
                  </a:txBody>
                  <a:tcPr/>
                </a:tc>
                <a:tc>
                  <a:txBody>
                    <a:bodyPr/>
                    <a:lstStyle/>
                    <a:p>
                      <a:pPr algn="ctr"/>
                      <a:r>
                        <a:rPr lang="en-US" sz="2000" smtClean="0"/>
                        <a:t>3</a:t>
                      </a:r>
                      <a:endParaRPr lang="en-US" sz="2000"/>
                    </a:p>
                  </a:txBody>
                  <a:tcPr/>
                </a:tc>
                <a:tc>
                  <a:txBody>
                    <a:bodyPr/>
                    <a:lstStyle/>
                    <a:p>
                      <a:pPr algn="ctr"/>
                      <a:r>
                        <a:rPr lang="en-US" sz="2000" smtClean="0"/>
                        <a:t>3</a:t>
                      </a:r>
                      <a:endParaRPr lang="en-US" sz="2000"/>
                    </a:p>
                  </a:txBody>
                  <a:tcPr/>
                </a:tc>
                <a:tc>
                  <a:txBody>
                    <a:bodyPr/>
                    <a:lstStyle/>
                    <a:p>
                      <a:pPr algn="ctr"/>
                      <a:r>
                        <a:rPr lang="en-US" sz="2000" smtClean="0"/>
                        <a:t>3</a:t>
                      </a:r>
                      <a:endParaRPr lang="en-US" sz="2000"/>
                    </a:p>
                  </a:txBody>
                  <a:tcPr/>
                </a:tc>
                <a:tc>
                  <a:txBody>
                    <a:bodyPr/>
                    <a:lstStyle/>
                    <a:p>
                      <a:pPr algn="ctr"/>
                      <a:r>
                        <a:rPr lang="en-US" sz="2000" u="none" smtClean="0"/>
                        <a:t>3</a:t>
                      </a:r>
                      <a:endParaRPr lang="en-US" sz="2000" u="none"/>
                    </a:p>
                  </a:txBody>
                  <a:tcPr/>
                </a:tc>
                <a:tc>
                  <a:txBody>
                    <a:bodyPr/>
                    <a:lstStyle/>
                    <a:p>
                      <a:pPr algn="ctr"/>
                      <a:r>
                        <a:rPr lang="en-US" sz="2000" smtClean="0"/>
                        <a:t>3</a:t>
                      </a:r>
                      <a:endParaRPr lang="en-US" sz="2000"/>
                    </a:p>
                  </a:txBody>
                  <a:tcPr/>
                </a:tc>
                <a:tc>
                  <a:txBody>
                    <a:bodyPr/>
                    <a:lstStyle/>
                    <a:p>
                      <a:pPr algn="ctr"/>
                      <a:r>
                        <a:rPr lang="en-US" sz="2000" smtClean="0"/>
                        <a:t>3</a:t>
                      </a:r>
                      <a:endParaRPr lang="en-US" sz="2000"/>
                    </a:p>
                  </a:txBody>
                  <a:tcPr/>
                </a:tc>
                <a:tc>
                  <a:txBody>
                    <a:bodyPr/>
                    <a:lstStyle/>
                    <a:p>
                      <a:pPr algn="ctr"/>
                      <a:r>
                        <a:rPr lang="en-US" sz="2000" u="sng" smtClean="0"/>
                        <a:t>1</a:t>
                      </a:r>
                      <a:endParaRPr lang="en-US" sz="2000" u="sng"/>
                    </a:p>
                  </a:txBody>
                  <a:tcPr/>
                </a:tc>
                <a:tc>
                  <a:txBody>
                    <a:bodyPr/>
                    <a:lstStyle/>
                    <a:p>
                      <a:pPr algn="ctr"/>
                      <a:r>
                        <a:rPr lang="en-US" sz="2000" u="none" smtClean="0"/>
                        <a:t>1</a:t>
                      </a:r>
                      <a:endParaRPr lang="en-US" sz="2000" u="none"/>
                    </a:p>
                  </a:txBody>
                  <a:tcPr/>
                </a:tc>
                <a:tc>
                  <a:txBody>
                    <a:bodyPr/>
                    <a:lstStyle/>
                    <a:p>
                      <a:pPr algn="ctr"/>
                      <a:r>
                        <a:rPr lang="en-US" sz="2000" smtClean="0"/>
                        <a:t>1</a:t>
                      </a:r>
                      <a:endParaRPr lang="en-US" sz="2000"/>
                    </a:p>
                  </a:txBody>
                  <a:tcPr/>
                </a:tc>
                <a:tc>
                  <a:txBody>
                    <a:bodyPr/>
                    <a:lstStyle/>
                    <a:p>
                      <a:pPr algn="ctr"/>
                      <a:r>
                        <a:rPr lang="en-US" sz="2000" smtClean="0"/>
                        <a:t>1</a:t>
                      </a:r>
                      <a:endParaRPr lang="en-US" sz="2000"/>
                    </a:p>
                  </a:txBody>
                  <a:tcPr/>
                </a:tc>
                <a:tc>
                  <a:txBody>
                    <a:bodyPr/>
                    <a:lstStyle/>
                    <a:p>
                      <a:pPr algn="ctr"/>
                      <a:r>
                        <a:rPr lang="en-US" sz="2000" u="none" smtClean="0"/>
                        <a:t>1</a:t>
                      </a:r>
                      <a:endParaRPr lang="en-US" sz="2000" u="none"/>
                    </a:p>
                  </a:txBody>
                  <a:tcPr/>
                </a:tc>
                <a:tc>
                  <a:txBody>
                    <a:bodyPr/>
                    <a:lstStyle/>
                    <a:p>
                      <a:pPr algn="ctr"/>
                      <a:r>
                        <a:rPr lang="en-US" sz="2000" smtClean="0"/>
                        <a:t>1</a:t>
                      </a:r>
                      <a:endParaRPr lang="en-US" sz="2000"/>
                    </a:p>
                  </a:txBody>
                  <a:tcPr/>
                </a:tc>
                <a:tc>
                  <a:txBody>
                    <a:bodyPr/>
                    <a:lstStyle/>
                    <a:p>
                      <a:pPr algn="ctr"/>
                      <a:r>
                        <a:rPr lang="en-US" sz="2000" smtClean="0"/>
                        <a:t>1</a:t>
                      </a:r>
                      <a:endParaRPr lang="en-US" sz="2000"/>
                    </a:p>
                  </a:txBody>
                  <a:tcPr/>
                </a:tc>
                <a:extLst>
                  <a:ext uri="{0D108BD9-81ED-4DB2-BD59-A6C34878D82A}">
                    <a16:rowId xmlns:a16="http://schemas.microsoft.com/office/drawing/2014/main" val="10003"/>
                  </a:ext>
                </a:extLst>
              </a:tr>
            </a:tbl>
          </a:graphicData>
        </a:graphic>
      </p:graphicFrame>
      <p:sp>
        <p:nvSpPr>
          <p:cNvPr id="6" name="Date Placeholder 5"/>
          <p:cNvSpPr>
            <a:spLocks noGrp="1"/>
          </p:cNvSpPr>
          <p:nvPr>
            <p:ph type="dt" sz="half" idx="10"/>
          </p:nvPr>
        </p:nvSpPr>
        <p:spPr/>
        <p:txBody>
          <a:bodyPr/>
          <a:lstStyle/>
          <a:p>
            <a:fld id="{56666620-03B3-4336-BDF3-2C7EC65F2435}" type="datetime1">
              <a:rPr lang="en-US" smtClean="0"/>
              <a:pPr/>
              <a:t>3/15/2021</a:t>
            </a:fld>
            <a:endParaRPr lang="en-US"/>
          </a:p>
        </p:txBody>
      </p:sp>
      <p:sp>
        <p:nvSpPr>
          <p:cNvPr id="7" name="Slide Number Placeholder 6"/>
          <p:cNvSpPr>
            <a:spLocks noGrp="1"/>
          </p:cNvSpPr>
          <p:nvPr>
            <p:ph type="sldNum" sz="quarter" idx="12"/>
          </p:nvPr>
        </p:nvSpPr>
        <p:spPr/>
        <p:txBody>
          <a:bodyPr/>
          <a:lstStyle/>
          <a:p>
            <a:fld id="{7BDA1C0B-FD3B-48EA-ABAE-F01B7855F6C0}" type="slidenum">
              <a:rPr lang="en-US" smtClean="0"/>
              <a:pPr/>
              <a:t>87</a:t>
            </a:fld>
            <a:endParaRPr lang="en-US"/>
          </a:p>
        </p:txBody>
      </p:sp>
      <p:cxnSp>
        <p:nvCxnSpPr>
          <p:cNvPr id="3" name="Straight Connector 2"/>
          <p:cNvCxnSpPr/>
          <p:nvPr/>
        </p:nvCxnSpPr>
        <p:spPr>
          <a:xfrm>
            <a:off x="122830" y="3057099"/>
            <a:ext cx="764274" cy="859808"/>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32015" y="3016155"/>
            <a:ext cx="764274" cy="369332"/>
          </a:xfrm>
          <a:prstGeom prst="rect">
            <a:avLst/>
          </a:prstGeom>
          <a:noFill/>
        </p:spPr>
        <p:txBody>
          <a:bodyPr wrap="square" rtlCol="0">
            <a:spAutoFit/>
          </a:bodyPr>
          <a:lstStyle/>
          <a:p>
            <a:r>
              <a:rPr lang="en-US" smtClean="0"/>
              <a:t>Page</a:t>
            </a:r>
            <a:endParaRPr lang="en-US"/>
          </a:p>
        </p:txBody>
      </p:sp>
      <p:sp>
        <p:nvSpPr>
          <p:cNvPr id="10" name="TextBox 9"/>
          <p:cNvSpPr txBox="1"/>
          <p:nvPr/>
        </p:nvSpPr>
        <p:spPr>
          <a:xfrm>
            <a:off x="0" y="3589361"/>
            <a:ext cx="887104" cy="369332"/>
          </a:xfrm>
          <a:prstGeom prst="rect">
            <a:avLst/>
          </a:prstGeom>
          <a:noFill/>
        </p:spPr>
        <p:txBody>
          <a:bodyPr wrap="square" rtlCol="0">
            <a:spAutoFit/>
          </a:bodyPr>
          <a:lstStyle/>
          <a:p>
            <a:r>
              <a:rPr lang="en-US" smtClean="0"/>
              <a:t>Frame</a:t>
            </a:r>
            <a:endParaRPr lang="en-US"/>
          </a:p>
        </p:txBody>
      </p:sp>
    </p:spTree>
  </p:cSld>
  <p:clrMapOvr>
    <a:masterClrMapping/>
  </p:clrMapOvr>
  <p:transition advTm="1576"/>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218365"/>
            <a:ext cx="7158037" cy="464024"/>
          </a:xfrm>
        </p:spPr>
        <p:txBody>
          <a:bodyPr>
            <a:normAutofit fontScale="90000"/>
          </a:bodyPr>
          <a:lstStyle/>
          <a:p>
            <a:pPr algn="ctr"/>
            <a:r>
              <a:rPr lang="en-US" sz="4400" smtClean="0">
                <a:solidFill>
                  <a:srgbClr val="FF0000"/>
                </a:solidFill>
                <a:effectLst>
                  <a:outerShdw blurRad="38100" dist="38100" dir="2700000" algn="tl">
                    <a:srgbClr val="C0C0C0"/>
                  </a:outerShdw>
                </a:effectLst>
              </a:rPr>
              <a:t>Thuật toán LRU</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173707"/>
            <a:ext cx="8640762" cy="5246143"/>
          </a:xfrm>
        </p:spPr>
        <p:txBody>
          <a:bodyPr>
            <a:normAutofit/>
          </a:bodyPr>
          <a:lstStyle/>
          <a:p>
            <a:pPr marL="0" indent="0" algn="just">
              <a:buSzPct val="150000"/>
              <a:buNone/>
            </a:pPr>
            <a:r>
              <a:rPr lang="en-US" smtClean="0">
                <a:effectLst>
                  <a:outerShdw blurRad="38100" dist="38100" dir="2700000" algn="tl">
                    <a:srgbClr val="C0C0C0"/>
                  </a:outerShdw>
                </a:effectLst>
                <a:latin typeface="+mj-lt"/>
              </a:rPr>
              <a:t>+ LRU</a:t>
            </a:r>
            <a:r>
              <a:rPr lang="vi-VN" smtClean="0">
                <a:effectLst>
                  <a:outerShdw blurRad="38100" dist="38100" dir="2700000" algn="tl">
                    <a:srgbClr val="C0C0C0"/>
                  </a:outerShdw>
                </a:effectLst>
                <a:latin typeface="+mj-lt"/>
              </a:rPr>
              <a:t> (Least-</a:t>
            </a:r>
            <a:r>
              <a:rPr lang="en-US" smtClean="0">
                <a:effectLst>
                  <a:outerShdw blurRad="38100" dist="38100" dir="2700000" algn="tl">
                    <a:srgbClr val="C0C0C0"/>
                  </a:outerShdw>
                </a:effectLst>
                <a:latin typeface="+mj-lt"/>
              </a:rPr>
              <a:t>R</a:t>
            </a:r>
            <a:r>
              <a:rPr lang="vi-VN" smtClean="0">
                <a:effectLst>
                  <a:outerShdw blurRad="38100" dist="38100" dir="2700000" algn="tl">
                    <a:srgbClr val="C0C0C0"/>
                  </a:outerShdw>
                </a:effectLst>
                <a:latin typeface="+mj-lt"/>
              </a:rPr>
              <a:t>ecently-</a:t>
            </a:r>
            <a:r>
              <a:rPr lang="en-US" smtClean="0">
                <a:effectLst>
                  <a:outerShdw blurRad="38100" dist="38100" dir="2700000" algn="tl">
                    <a:srgbClr val="C0C0C0"/>
                  </a:outerShdw>
                </a:effectLst>
                <a:latin typeface="+mj-lt"/>
              </a:rPr>
              <a:t>U</a:t>
            </a:r>
            <a:r>
              <a:rPr lang="vi-VN" smtClean="0">
                <a:effectLst>
                  <a:outerShdw blurRad="38100" dist="38100" dir="2700000" algn="tl">
                    <a:srgbClr val="C0C0C0"/>
                  </a:outerShdw>
                </a:effectLst>
                <a:latin typeface="+mj-lt"/>
              </a:rPr>
              <a:t>sed)</a:t>
            </a:r>
            <a:r>
              <a:rPr lang="en-US" smtClean="0">
                <a:effectLst>
                  <a:outerShdw blurRad="38100" dist="38100" dir="2700000" algn="tl">
                    <a:srgbClr val="C0C0C0"/>
                  </a:outerShdw>
                </a:effectLst>
                <a:latin typeface="+mj-lt"/>
              </a:rPr>
              <a:t>: ít được sử dụng gần đây.</a:t>
            </a:r>
            <a:endParaRPr lang="vi-VN" smtClean="0">
              <a:effectLst>
                <a:outerShdw blurRad="38100" dist="38100" dir="2700000" algn="tl">
                  <a:srgbClr val="C0C0C0"/>
                </a:outerShdw>
              </a:effectLst>
              <a:latin typeface="+mj-lt"/>
            </a:endParaRPr>
          </a:p>
          <a:p>
            <a:pPr marL="0" indent="0" algn="just">
              <a:buSzPct val="150000"/>
              <a:buNone/>
            </a:pPr>
            <a:r>
              <a:rPr lang="en-US" smtClean="0">
                <a:effectLst>
                  <a:outerShdw blurRad="38100" dist="38100" dir="2700000" algn="tl">
                    <a:srgbClr val="C0C0C0"/>
                  </a:outerShdw>
                </a:effectLst>
                <a:latin typeface="+mj-lt"/>
              </a:rPr>
              <a:t>+ </a:t>
            </a:r>
            <a:r>
              <a:rPr lang="en-US" b="1" smtClean="0">
                <a:effectLst>
                  <a:outerShdw blurRad="38100" dist="38100" dir="2700000" algn="tl">
                    <a:srgbClr val="C0C0C0"/>
                  </a:outerShdw>
                </a:effectLst>
                <a:latin typeface="+mj-lt"/>
              </a:rPr>
              <a:t>Nguyên tắc</a:t>
            </a:r>
            <a:r>
              <a:rPr lang="vi-VN" b="1" smtClean="0">
                <a:effectLst>
                  <a:outerShdw blurRad="38100" dist="38100" dir="2700000" algn="tl">
                    <a:srgbClr val="C0C0C0"/>
                  </a:outerShdw>
                </a:effectLst>
                <a:latin typeface="+mj-lt"/>
              </a:rPr>
              <a:t>: </a:t>
            </a:r>
            <a:r>
              <a:rPr lang="vi-VN" i="1" smtClean="0">
                <a:effectLst>
                  <a:outerShdw blurRad="38100" dist="38100" dir="2700000" algn="tl">
                    <a:srgbClr val="C0C0C0"/>
                  </a:outerShdw>
                </a:effectLst>
                <a:latin typeface="+mj-lt"/>
              </a:rPr>
              <a:t>Với mỗi trang, ghi nhận thời điểm cuối cùng trang được truy cập, trang được</a:t>
            </a:r>
            <a:r>
              <a:rPr lang="en-US" i="1" smtClean="0">
                <a:effectLst>
                  <a:outerShdw blurRad="38100" dist="38100" dir="2700000" algn="tl">
                    <a:srgbClr val="C0C0C0"/>
                  </a:outerShdw>
                </a:effectLst>
                <a:latin typeface="+mj-lt"/>
              </a:rPr>
              <a:t> </a:t>
            </a:r>
            <a:r>
              <a:rPr lang="vi-VN" i="1" smtClean="0">
                <a:effectLst>
                  <a:outerShdw blurRad="38100" dist="38100" dir="2700000" algn="tl">
                    <a:srgbClr val="C0C0C0"/>
                  </a:outerShdw>
                </a:effectLst>
                <a:latin typeface="+mj-lt"/>
              </a:rPr>
              <a:t>chọn để thay thế sẽ là trang lâu nhất chưa được truy xuất</a:t>
            </a:r>
            <a:r>
              <a:rPr lang="en-US" i="1" smtClean="0">
                <a:effectLst>
                  <a:outerShdw blurRad="38100" dist="38100" dir="2700000" algn="tl">
                    <a:srgbClr val="C0C0C0"/>
                  </a:outerShdw>
                </a:effectLst>
                <a:latin typeface="+mj-lt"/>
              </a:rPr>
              <a:t>. </a:t>
            </a:r>
            <a:endParaRPr lang="vi-VN" smtClean="0">
              <a:effectLst>
                <a:outerShdw blurRad="38100" dist="38100" dir="2700000" algn="tl">
                  <a:srgbClr val="C0C0C0"/>
                </a:outerShdw>
              </a:effectLst>
              <a:latin typeface="+mj-lt"/>
            </a:endParaRPr>
          </a:p>
        </p:txBody>
      </p:sp>
      <p:sp>
        <p:nvSpPr>
          <p:cNvPr id="5" name="Date Placeholder 4"/>
          <p:cNvSpPr>
            <a:spLocks noGrp="1"/>
          </p:cNvSpPr>
          <p:nvPr>
            <p:ph type="dt" sz="half" idx="10"/>
          </p:nvPr>
        </p:nvSpPr>
        <p:spPr/>
        <p:txBody>
          <a:bodyPr/>
          <a:lstStyle/>
          <a:p>
            <a:fld id="{411862A8-FD63-4862-B3B1-AE2236B716F0}"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88</a:t>
            </a:fld>
            <a:endParaRPr lang="en-US"/>
          </a:p>
        </p:txBody>
      </p:sp>
    </p:spTree>
    <p:custDataLst>
      <p:tags r:id="rId1"/>
    </p:custDataLst>
  </p:cSld>
  <p:clrMapOvr>
    <a:masterClrMapping/>
  </p:clrMapOvr>
  <p:transition advTm="3027"/>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191070"/>
            <a:ext cx="7158037" cy="668739"/>
          </a:xfrm>
        </p:spPr>
        <p:txBody>
          <a:bodyPr>
            <a:normAutofit fontScale="90000"/>
          </a:bodyPr>
          <a:lstStyle/>
          <a:p>
            <a:pPr algn="ctr"/>
            <a:r>
              <a:rPr lang="en-US" sz="4400" smtClean="0">
                <a:solidFill>
                  <a:srgbClr val="FF0000"/>
                </a:solidFill>
                <a:effectLst>
                  <a:outerShdw blurRad="38100" dist="38100" dir="2700000" algn="tl">
                    <a:srgbClr val="C0C0C0"/>
                  </a:outerShdw>
                </a:effectLst>
              </a:rPr>
              <a:t>Thuật toán LRU </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141288" y="982639"/>
            <a:ext cx="8907462" cy="5437211"/>
          </a:xfrm>
        </p:spPr>
        <p:txBody>
          <a:bodyPr>
            <a:normAutofit/>
          </a:bodyPr>
          <a:lstStyle/>
          <a:p>
            <a:pPr marL="0" indent="0" algn="just">
              <a:buSzPct val="150000"/>
              <a:buNone/>
            </a:pPr>
            <a:r>
              <a:rPr lang="en-US" smtClean="0">
                <a:effectLst>
                  <a:outerShdw blurRad="38100" dist="38100" dir="2700000" algn="tl">
                    <a:srgbClr val="C0C0C0"/>
                  </a:outerShdw>
                </a:effectLst>
                <a:latin typeface="+mj-lt"/>
              </a:rPr>
              <a:t>+ Ví dụ 4: </a:t>
            </a:r>
          </a:p>
          <a:p>
            <a:pPr algn="just">
              <a:buSzPct val="150000"/>
              <a:buNone/>
            </a:pPr>
            <a:r>
              <a:rPr lang="en-US" smtClean="0">
                <a:effectLst>
                  <a:outerShdw blurRad="38100" dist="38100" dir="2700000" algn="tl">
                    <a:srgbClr val="C0C0C0"/>
                  </a:outerShdw>
                </a:effectLst>
                <a:latin typeface="+mj-lt"/>
              </a:rPr>
              <a:t>	Chuỗi truy xuất R = 70120304230321201701 và số lượng khung trang là 3, ban đầu cả 3 khung trang đều trống.</a:t>
            </a: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endParaRPr lang="en-US" smtClean="0">
              <a:effectLst>
                <a:outerShdw blurRad="38100" dist="38100" dir="2700000" algn="tl">
                  <a:srgbClr val="C0C0C0"/>
                </a:outerShdw>
              </a:effectLst>
              <a:latin typeface="+mj-lt"/>
            </a:endParaRPr>
          </a:p>
          <a:p>
            <a:pPr algn="just">
              <a:buSzPct val="150000"/>
              <a:buNone/>
            </a:pPr>
            <a:r>
              <a:rPr lang="en-US" smtClean="0">
                <a:effectLst>
                  <a:outerShdw blurRad="38100" dist="38100" dir="2700000" algn="tl">
                    <a:srgbClr val="C0C0C0"/>
                  </a:outerShdw>
                </a:effectLst>
                <a:latin typeface="+mj-lt"/>
              </a:rPr>
              <a:t>Có 12 lỗi trang.</a:t>
            </a:r>
            <a:endParaRPr lang="vi-VN" smtClean="0">
              <a:effectLst>
                <a:outerShdw blurRad="38100" dist="38100" dir="2700000" algn="tl">
                  <a:srgbClr val="C0C0C0"/>
                </a:outerShdw>
              </a:effectLst>
              <a:latin typeface="+mj-lt"/>
            </a:endParaRPr>
          </a:p>
        </p:txBody>
      </p:sp>
      <p:pic>
        <p:nvPicPr>
          <p:cNvPr id="4" name="~PP4001.WAV">
            <a:hlinkClick r:id="" action="ppaction://media"/>
          </p:cNvPr>
          <p:cNvPicPr>
            <a:picLocks noRot="1" noChangeAspect="1"/>
          </p:cNvPicPr>
          <p:nvPr>
            <a:wavAudioFile r:embed="rId1" name="~PP4001.WAV"/>
          </p:nvPr>
        </p:nvPicPr>
        <p:blipFill>
          <a:blip r:embed="rId3"/>
          <a:stretch>
            <a:fillRect/>
          </a:stretch>
        </p:blipFill>
        <p:spPr>
          <a:xfrm>
            <a:off x="8656638" y="6370638"/>
            <a:ext cx="304800" cy="3048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97574613"/>
              </p:ext>
            </p:extLst>
          </p:nvPr>
        </p:nvGraphicFramePr>
        <p:xfrm>
          <a:off x="114288" y="3330054"/>
          <a:ext cx="8801111" cy="2130415"/>
        </p:xfrm>
        <a:graphic>
          <a:graphicData uri="http://schemas.openxmlformats.org/drawingml/2006/table">
            <a:tbl>
              <a:tblPr firstRow="1" bandRow="1">
                <a:tableStyleId>{5940675A-B579-460E-94D1-54222C63F5DA}</a:tableStyleId>
              </a:tblPr>
              <a:tblGrid>
                <a:gridCol w="820229">
                  <a:extLst>
                    <a:ext uri="{9D8B030D-6E8A-4147-A177-3AD203B41FA5}">
                      <a16:colId xmlns:a16="http://schemas.microsoft.com/office/drawing/2014/main" val="20000"/>
                    </a:ext>
                  </a:extLst>
                </a:gridCol>
                <a:gridCol w="431498">
                  <a:extLst>
                    <a:ext uri="{9D8B030D-6E8A-4147-A177-3AD203B41FA5}">
                      <a16:colId xmlns:a16="http://schemas.microsoft.com/office/drawing/2014/main" val="20001"/>
                    </a:ext>
                  </a:extLst>
                </a:gridCol>
                <a:gridCol w="397336">
                  <a:extLst>
                    <a:ext uri="{9D8B030D-6E8A-4147-A177-3AD203B41FA5}">
                      <a16:colId xmlns:a16="http://schemas.microsoft.com/office/drawing/2014/main" val="20002"/>
                    </a:ext>
                  </a:extLst>
                </a:gridCol>
                <a:gridCol w="397336">
                  <a:extLst>
                    <a:ext uri="{9D8B030D-6E8A-4147-A177-3AD203B41FA5}">
                      <a16:colId xmlns:a16="http://schemas.microsoft.com/office/drawing/2014/main" val="20003"/>
                    </a:ext>
                  </a:extLst>
                </a:gridCol>
                <a:gridCol w="397336">
                  <a:extLst>
                    <a:ext uri="{9D8B030D-6E8A-4147-A177-3AD203B41FA5}">
                      <a16:colId xmlns:a16="http://schemas.microsoft.com/office/drawing/2014/main" val="20004"/>
                    </a:ext>
                  </a:extLst>
                </a:gridCol>
                <a:gridCol w="397336">
                  <a:extLst>
                    <a:ext uri="{9D8B030D-6E8A-4147-A177-3AD203B41FA5}">
                      <a16:colId xmlns:a16="http://schemas.microsoft.com/office/drawing/2014/main" val="20005"/>
                    </a:ext>
                  </a:extLst>
                </a:gridCol>
                <a:gridCol w="397336">
                  <a:extLst>
                    <a:ext uri="{9D8B030D-6E8A-4147-A177-3AD203B41FA5}">
                      <a16:colId xmlns:a16="http://schemas.microsoft.com/office/drawing/2014/main" val="20006"/>
                    </a:ext>
                  </a:extLst>
                </a:gridCol>
                <a:gridCol w="397336">
                  <a:extLst>
                    <a:ext uri="{9D8B030D-6E8A-4147-A177-3AD203B41FA5}">
                      <a16:colId xmlns:a16="http://schemas.microsoft.com/office/drawing/2014/main" val="20007"/>
                    </a:ext>
                  </a:extLst>
                </a:gridCol>
                <a:gridCol w="397336">
                  <a:extLst>
                    <a:ext uri="{9D8B030D-6E8A-4147-A177-3AD203B41FA5}">
                      <a16:colId xmlns:a16="http://schemas.microsoft.com/office/drawing/2014/main" val="20008"/>
                    </a:ext>
                  </a:extLst>
                </a:gridCol>
                <a:gridCol w="397336">
                  <a:extLst>
                    <a:ext uri="{9D8B030D-6E8A-4147-A177-3AD203B41FA5}">
                      <a16:colId xmlns:a16="http://schemas.microsoft.com/office/drawing/2014/main" val="20009"/>
                    </a:ext>
                  </a:extLst>
                </a:gridCol>
                <a:gridCol w="397336">
                  <a:extLst>
                    <a:ext uri="{9D8B030D-6E8A-4147-A177-3AD203B41FA5}">
                      <a16:colId xmlns:a16="http://schemas.microsoft.com/office/drawing/2014/main" val="20010"/>
                    </a:ext>
                  </a:extLst>
                </a:gridCol>
                <a:gridCol w="397336">
                  <a:extLst>
                    <a:ext uri="{9D8B030D-6E8A-4147-A177-3AD203B41FA5}">
                      <a16:colId xmlns:a16="http://schemas.microsoft.com/office/drawing/2014/main" val="20011"/>
                    </a:ext>
                  </a:extLst>
                </a:gridCol>
                <a:gridCol w="397336">
                  <a:extLst>
                    <a:ext uri="{9D8B030D-6E8A-4147-A177-3AD203B41FA5}">
                      <a16:colId xmlns:a16="http://schemas.microsoft.com/office/drawing/2014/main" val="20012"/>
                    </a:ext>
                  </a:extLst>
                </a:gridCol>
                <a:gridCol w="397336">
                  <a:extLst>
                    <a:ext uri="{9D8B030D-6E8A-4147-A177-3AD203B41FA5}">
                      <a16:colId xmlns:a16="http://schemas.microsoft.com/office/drawing/2014/main" val="20013"/>
                    </a:ext>
                  </a:extLst>
                </a:gridCol>
                <a:gridCol w="397336">
                  <a:extLst>
                    <a:ext uri="{9D8B030D-6E8A-4147-A177-3AD203B41FA5}">
                      <a16:colId xmlns:a16="http://schemas.microsoft.com/office/drawing/2014/main" val="20014"/>
                    </a:ext>
                  </a:extLst>
                </a:gridCol>
                <a:gridCol w="397336">
                  <a:extLst>
                    <a:ext uri="{9D8B030D-6E8A-4147-A177-3AD203B41FA5}">
                      <a16:colId xmlns:a16="http://schemas.microsoft.com/office/drawing/2014/main" val="20015"/>
                    </a:ext>
                  </a:extLst>
                </a:gridCol>
                <a:gridCol w="397336">
                  <a:extLst>
                    <a:ext uri="{9D8B030D-6E8A-4147-A177-3AD203B41FA5}">
                      <a16:colId xmlns:a16="http://schemas.microsoft.com/office/drawing/2014/main" val="20016"/>
                    </a:ext>
                  </a:extLst>
                </a:gridCol>
                <a:gridCol w="397336">
                  <a:extLst>
                    <a:ext uri="{9D8B030D-6E8A-4147-A177-3AD203B41FA5}">
                      <a16:colId xmlns:a16="http://schemas.microsoft.com/office/drawing/2014/main" val="20017"/>
                    </a:ext>
                  </a:extLst>
                </a:gridCol>
                <a:gridCol w="397336">
                  <a:extLst>
                    <a:ext uri="{9D8B030D-6E8A-4147-A177-3AD203B41FA5}">
                      <a16:colId xmlns:a16="http://schemas.microsoft.com/office/drawing/2014/main" val="20018"/>
                    </a:ext>
                  </a:extLst>
                </a:gridCol>
                <a:gridCol w="397336">
                  <a:extLst>
                    <a:ext uri="{9D8B030D-6E8A-4147-A177-3AD203B41FA5}">
                      <a16:colId xmlns:a16="http://schemas.microsoft.com/office/drawing/2014/main" val="20019"/>
                    </a:ext>
                  </a:extLst>
                </a:gridCol>
                <a:gridCol w="397336">
                  <a:extLst>
                    <a:ext uri="{9D8B030D-6E8A-4147-A177-3AD203B41FA5}">
                      <a16:colId xmlns:a16="http://schemas.microsoft.com/office/drawing/2014/main" val="20020"/>
                    </a:ext>
                  </a:extLst>
                </a:gridCol>
              </a:tblGrid>
              <a:tr h="941695">
                <a:tc>
                  <a:txBody>
                    <a:bodyPr/>
                    <a:lstStyle/>
                    <a:p>
                      <a:pPr algn="ctr"/>
                      <a:endParaRPr lang="en-US" sz="1600"/>
                    </a:p>
                  </a:txBody>
                  <a:tcPr/>
                </a:tc>
                <a:tc>
                  <a:txBody>
                    <a:bodyPr/>
                    <a:lstStyle/>
                    <a:p>
                      <a:pPr algn="ctr"/>
                      <a:r>
                        <a:rPr lang="en-US" sz="2000" b="1" smtClean="0"/>
                        <a:t>7</a:t>
                      </a:r>
                      <a:endParaRPr lang="en-US" sz="2000" b="1"/>
                    </a:p>
                  </a:txBody>
                  <a:tcPr/>
                </a:tc>
                <a:tc>
                  <a:txBody>
                    <a:bodyPr/>
                    <a:lstStyle/>
                    <a:p>
                      <a:pPr algn="ctr"/>
                      <a:r>
                        <a:rPr lang="en-US" sz="2000" b="1" smtClean="0"/>
                        <a:t>0</a:t>
                      </a:r>
                      <a:endParaRPr lang="en-US" sz="2000" b="1"/>
                    </a:p>
                  </a:txBody>
                  <a:tcPr/>
                </a:tc>
                <a:tc>
                  <a:txBody>
                    <a:bodyPr/>
                    <a:lstStyle/>
                    <a:p>
                      <a:pPr algn="ctr"/>
                      <a:r>
                        <a:rPr lang="en-US" sz="2000" b="1" smtClean="0"/>
                        <a:t>1</a:t>
                      </a:r>
                      <a:endParaRPr lang="en-US" sz="2000" b="1"/>
                    </a:p>
                  </a:txBody>
                  <a:tcPr/>
                </a:tc>
                <a:tc>
                  <a:txBody>
                    <a:bodyPr/>
                    <a:lstStyle/>
                    <a:p>
                      <a:pPr algn="ctr"/>
                      <a:r>
                        <a:rPr lang="en-US" sz="2000" b="1" smtClean="0"/>
                        <a:t>2</a:t>
                      </a:r>
                      <a:endParaRPr lang="en-US" sz="2000" b="1"/>
                    </a:p>
                  </a:txBody>
                  <a:tcPr/>
                </a:tc>
                <a:tc>
                  <a:txBody>
                    <a:bodyPr/>
                    <a:lstStyle/>
                    <a:p>
                      <a:pPr algn="ctr"/>
                      <a:r>
                        <a:rPr lang="en-US" sz="2000" b="1" smtClean="0"/>
                        <a:t>0</a:t>
                      </a:r>
                      <a:endParaRPr lang="en-US" sz="2000" b="1"/>
                    </a:p>
                  </a:txBody>
                  <a:tcPr/>
                </a:tc>
                <a:tc>
                  <a:txBody>
                    <a:bodyPr/>
                    <a:lstStyle/>
                    <a:p>
                      <a:pPr algn="ctr"/>
                      <a:r>
                        <a:rPr lang="en-US" sz="2000" b="1" smtClean="0"/>
                        <a:t>3</a:t>
                      </a:r>
                      <a:endParaRPr lang="en-US" sz="2000" b="1"/>
                    </a:p>
                  </a:txBody>
                  <a:tcPr/>
                </a:tc>
                <a:tc>
                  <a:txBody>
                    <a:bodyPr/>
                    <a:lstStyle/>
                    <a:p>
                      <a:pPr algn="ctr"/>
                      <a:r>
                        <a:rPr lang="en-US" sz="2000" b="1" smtClean="0"/>
                        <a:t>0</a:t>
                      </a:r>
                      <a:endParaRPr lang="en-US" sz="2000" b="1"/>
                    </a:p>
                  </a:txBody>
                  <a:tcPr/>
                </a:tc>
                <a:tc>
                  <a:txBody>
                    <a:bodyPr/>
                    <a:lstStyle/>
                    <a:p>
                      <a:pPr algn="ctr"/>
                      <a:r>
                        <a:rPr lang="en-US" sz="2000" b="1" smtClean="0"/>
                        <a:t>4</a:t>
                      </a:r>
                      <a:endParaRPr lang="en-US" sz="2000" b="1"/>
                    </a:p>
                  </a:txBody>
                  <a:tcPr/>
                </a:tc>
                <a:tc>
                  <a:txBody>
                    <a:bodyPr/>
                    <a:lstStyle/>
                    <a:p>
                      <a:pPr algn="ctr"/>
                      <a:r>
                        <a:rPr lang="en-US" sz="2000" b="1" smtClean="0"/>
                        <a:t>2</a:t>
                      </a:r>
                      <a:endParaRPr lang="en-US" sz="2000" b="1"/>
                    </a:p>
                  </a:txBody>
                  <a:tcPr/>
                </a:tc>
                <a:tc>
                  <a:txBody>
                    <a:bodyPr/>
                    <a:lstStyle/>
                    <a:p>
                      <a:pPr algn="ctr"/>
                      <a:r>
                        <a:rPr lang="en-US" sz="2000" b="1" smtClean="0"/>
                        <a:t>3</a:t>
                      </a:r>
                      <a:endParaRPr lang="en-US" sz="2000" b="1"/>
                    </a:p>
                  </a:txBody>
                  <a:tcPr/>
                </a:tc>
                <a:tc>
                  <a:txBody>
                    <a:bodyPr/>
                    <a:lstStyle/>
                    <a:p>
                      <a:pPr algn="ctr"/>
                      <a:r>
                        <a:rPr lang="en-US" sz="2000" b="1" smtClean="0"/>
                        <a:t>0</a:t>
                      </a:r>
                      <a:endParaRPr lang="en-US" sz="2000" b="1"/>
                    </a:p>
                  </a:txBody>
                  <a:tcPr/>
                </a:tc>
                <a:tc>
                  <a:txBody>
                    <a:bodyPr/>
                    <a:lstStyle/>
                    <a:p>
                      <a:pPr algn="ctr"/>
                      <a:r>
                        <a:rPr lang="en-US" sz="2000" b="1" smtClean="0"/>
                        <a:t>3</a:t>
                      </a:r>
                      <a:endParaRPr lang="en-US" sz="2000" b="1"/>
                    </a:p>
                  </a:txBody>
                  <a:tcPr/>
                </a:tc>
                <a:tc>
                  <a:txBody>
                    <a:bodyPr/>
                    <a:lstStyle/>
                    <a:p>
                      <a:pPr algn="ctr"/>
                      <a:r>
                        <a:rPr lang="en-US" sz="2000" b="1" smtClean="0"/>
                        <a:t>2</a:t>
                      </a:r>
                      <a:endParaRPr lang="en-US" sz="2000" b="1"/>
                    </a:p>
                  </a:txBody>
                  <a:tcPr/>
                </a:tc>
                <a:tc>
                  <a:txBody>
                    <a:bodyPr/>
                    <a:lstStyle/>
                    <a:p>
                      <a:pPr algn="ctr"/>
                      <a:r>
                        <a:rPr lang="en-US" sz="2000" b="1" smtClean="0"/>
                        <a:t>1</a:t>
                      </a:r>
                      <a:endParaRPr lang="en-US" sz="2000" b="1"/>
                    </a:p>
                  </a:txBody>
                  <a:tcPr/>
                </a:tc>
                <a:tc>
                  <a:txBody>
                    <a:bodyPr/>
                    <a:lstStyle/>
                    <a:p>
                      <a:pPr algn="ctr"/>
                      <a:r>
                        <a:rPr lang="en-US" sz="2000" b="1" smtClean="0"/>
                        <a:t>2</a:t>
                      </a:r>
                      <a:endParaRPr lang="en-US" sz="2000" b="1"/>
                    </a:p>
                  </a:txBody>
                  <a:tcPr/>
                </a:tc>
                <a:tc>
                  <a:txBody>
                    <a:bodyPr/>
                    <a:lstStyle/>
                    <a:p>
                      <a:pPr algn="ctr"/>
                      <a:r>
                        <a:rPr lang="en-US" sz="2000" b="1" smtClean="0"/>
                        <a:t>0</a:t>
                      </a:r>
                      <a:endParaRPr lang="en-US" sz="2000" b="1"/>
                    </a:p>
                  </a:txBody>
                  <a:tcPr/>
                </a:tc>
                <a:tc>
                  <a:txBody>
                    <a:bodyPr/>
                    <a:lstStyle/>
                    <a:p>
                      <a:pPr algn="ctr"/>
                      <a:r>
                        <a:rPr lang="en-US" sz="2000" b="1" smtClean="0"/>
                        <a:t>1</a:t>
                      </a:r>
                      <a:endParaRPr lang="en-US" sz="2000" b="1"/>
                    </a:p>
                  </a:txBody>
                  <a:tcPr/>
                </a:tc>
                <a:tc>
                  <a:txBody>
                    <a:bodyPr/>
                    <a:lstStyle/>
                    <a:p>
                      <a:pPr algn="ctr"/>
                      <a:r>
                        <a:rPr lang="en-US" sz="2000" b="1" smtClean="0"/>
                        <a:t>7</a:t>
                      </a:r>
                      <a:endParaRPr lang="en-US" sz="2000" b="1"/>
                    </a:p>
                  </a:txBody>
                  <a:tcPr/>
                </a:tc>
                <a:tc>
                  <a:txBody>
                    <a:bodyPr/>
                    <a:lstStyle/>
                    <a:p>
                      <a:pPr algn="ctr"/>
                      <a:r>
                        <a:rPr lang="en-US" sz="2000" b="1" smtClean="0"/>
                        <a:t>0</a:t>
                      </a:r>
                      <a:endParaRPr lang="en-US" sz="2000" b="1"/>
                    </a:p>
                  </a:txBody>
                  <a:tcPr/>
                </a:tc>
                <a:tc>
                  <a:txBody>
                    <a:bodyPr/>
                    <a:lstStyle/>
                    <a:p>
                      <a:pPr algn="ctr"/>
                      <a:r>
                        <a:rPr lang="en-US" sz="2000" b="1" smtClean="0"/>
                        <a:t>1</a:t>
                      </a:r>
                      <a:endParaRPr lang="en-US" sz="2000" b="1"/>
                    </a:p>
                  </a:txBody>
                  <a:tcPr/>
                </a:tc>
                <a:extLst>
                  <a:ext uri="{0D108BD9-81ED-4DB2-BD59-A6C34878D82A}">
                    <a16:rowId xmlns:a16="http://schemas.microsoft.com/office/drawing/2014/main" val="10000"/>
                  </a:ext>
                </a:extLst>
              </a:tr>
              <a:tr h="370840">
                <a:tc>
                  <a:txBody>
                    <a:bodyPr/>
                    <a:lstStyle/>
                    <a:p>
                      <a:pPr algn="ctr"/>
                      <a:r>
                        <a:rPr lang="en-US" sz="2000" b="1" smtClean="0"/>
                        <a:t>0</a:t>
                      </a:r>
                      <a:endParaRPr lang="en-US" sz="2000" b="1"/>
                    </a:p>
                  </a:txBody>
                  <a:tcPr/>
                </a:tc>
                <a:tc>
                  <a:txBody>
                    <a:bodyPr/>
                    <a:lstStyle/>
                    <a:p>
                      <a:pPr algn="ctr"/>
                      <a:r>
                        <a:rPr lang="en-US" sz="2000" u="sng" smtClean="0"/>
                        <a:t>7</a:t>
                      </a:r>
                      <a:endParaRPr lang="en-US" sz="2000" u="sng"/>
                    </a:p>
                  </a:txBody>
                  <a:tcPr/>
                </a:tc>
                <a:tc>
                  <a:txBody>
                    <a:bodyPr/>
                    <a:lstStyle/>
                    <a:p>
                      <a:pPr algn="ctr"/>
                      <a:r>
                        <a:rPr lang="en-US" sz="2000" smtClean="0"/>
                        <a:t>7</a:t>
                      </a:r>
                      <a:endParaRPr lang="en-US" sz="2000"/>
                    </a:p>
                  </a:txBody>
                  <a:tcPr/>
                </a:tc>
                <a:tc>
                  <a:txBody>
                    <a:bodyPr/>
                    <a:lstStyle/>
                    <a:p>
                      <a:pPr algn="ctr"/>
                      <a:r>
                        <a:rPr lang="en-US" sz="2000" smtClean="0"/>
                        <a:t>7</a:t>
                      </a:r>
                      <a:endParaRPr lang="en-US" sz="2000"/>
                    </a:p>
                  </a:txBody>
                  <a:tcPr/>
                </a:tc>
                <a:tc>
                  <a:txBody>
                    <a:bodyPr/>
                    <a:lstStyle/>
                    <a:p>
                      <a:pPr algn="ctr"/>
                      <a:r>
                        <a:rPr lang="en-US" sz="2000" u="sng" smtClean="0"/>
                        <a:t>2</a:t>
                      </a:r>
                      <a:endParaRPr lang="en-US" sz="2000" u="sng"/>
                    </a:p>
                  </a:txBody>
                  <a:tcPr/>
                </a:tc>
                <a:tc>
                  <a:txBody>
                    <a:bodyPr/>
                    <a:lstStyle/>
                    <a:p>
                      <a:pPr algn="ctr"/>
                      <a:r>
                        <a:rPr lang="en-US" sz="2000" smtClean="0"/>
                        <a:t>2</a:t>
                      </a:r>
                      <a:endParaRPr lang="en-US" sz="2000"/>
                    </a:p>
                  </a:txBody>
                  <a:tcPr/>
                </a:tc>
                <a:tc>
                  <a:txBody>
                    <a:bodyPr/>
                    <a:lstStyle/>
                    <a:p>
                      <a:pPr algn="ctr"/>
                      <a:r>
                        <a:rPr lang="en-US" sz="2000" smtClean="0"/>
                        <a:t>2</a:t>
                      </a:r>
                      <a:endParaRPr lang="en-US" sz="2000"/>
                    </a:p>
                  </a:txBody>
                  <a:tcPr/>
                </a:tc>
                <a:tc>
                  <a:txBody>
                    <a:bodyPr/>
                    <a:lstStyle/>
                    <a:p>
                      <a:pPr algn="ctr"/>
                      <a:r>
                        <a:rPr lang="en-US" sz="2000" u="none" smtClean="0"/>
                        <a:t>2</a:t>
                      </a:r>
                      <a:endParaRPr lang="en-US" sz="2000" u="none"/>
                    </a:p>
                  </a:txBody>
                  <a:tcPr/>
                </a:tc>
                <a:tc>
                  <a:txBody>
                    <a:bodyPr/>
                    <a:lstStyle/>
                    <a:p>
                      <a:pPr algn="ctr"/>
                      <a:r>
                        <a:rPr lang="en-US" sz="2000" u="sng" smtClean="0"/>
                        <a:t>4</a:t>
                      </a:r>
                      <a:endParaRPr lang="en-US" sz="2000" u="sng"/>
                    </a:p>
                  </a:txBody>
                  <a:tcPr/>
                </a:tc>
                <a:tc>
                  <a:txBody>
                    <a:bodyPr/>
                    <a:lstStyle/>
                    <a:p>
                      <a:pPr algn="ctr"/>
                      <a:r>
                        <a:rPr lang="en-US" sz="2000" smtClean="0"/>
                        <a:t>4</a:t>
                      </a:r>
                      <a:endParaRPr lang="en-US" sz="2000"/>
                    </a:p>
                  </a:txBody>
                  <a:tcPr/>
                </a:tc>
                <a:tc>
                  <a:txBody>
                    <a:bodyPr/>
                    <a:lstStyle/>
                    <a:p>
                      <a:pPr algn="ctr"/>
                      <a:r>
                        <a:rPr lang="en-US" sz="2000" u="none" smtClean="0"/>
                        <a:t>4</a:t>
                      </a:r>
                      <a:endParaRPr lang="en-US" sz="2000" u="none"/>
                    </a:p>
                  </a:txBody>
                  <a:tcPr/>
                </a:tc>
                <a:tc>
                  <a:txBody>
                    <a:bodyPr/>
                    <a:lstStyle/>
                    <a:p>
                      <a:pPr algn="ctr"/>
                      <a:r>
                        <a:rPr lang="en-US" sz="2000" u="sng" smtClean="0"/>
                        <a:t>0</a:t>
                      </a:r>
                      <a:endParaRPr lang="en-US" sz="2000" u="sng"/>
                    </a:p>
                  </a:txBody>
                  <a:tcPr/>
                </a:tc>
                <a:tc>
                  <a:txBody>
                    <a:bodyPr/>
                    <a:lstStyle/>
                    <a:p>
                      <a:pPr algn="ctr"/>
                      <a:r>
                        <a:rPr lang="en-US" sz="2000" smtClean="0"/>
                        <a:t>0</a:t>
                      </a:r>
                      <a:endParaRPr lang="en-US" sz="2000"/>
                    </a:p>
                  </a:txBody>
                  <a:tcPr/>
                </a:tc>
                <a:tc>
                  <a:txBody>
                    <a:bodyPr/>
                    <a:lstStyle/>
                    <a:p>
                      <a:pPr algn="ctr"/>
                      <a:r>
                        <a:rPr lang="en-US" sz="2000" smtClean="0"/>
                        <a:t>0</a:t>
                      </a:r>
                      <a:endParaRPr lang="en-US" sz="2000"/>
                    </a:p>
                  </a:txBody>
                  <a:tcPr/>
                </a:tc>
                <a:tc>
                  <a:txBody>
                    <a:bodyPr/>
                    <a:lstStyle/>
                    <a:p>
                      <a:pPr algn="ctr"/>
                      <a:r>
                        <a:rPr lang="en-US" sz="2000" u="sng" smtClean="0"/>
                        <a:t>1</a:t>
                      </a:r>
                      <a:endParaRPr lang="en-US" sz="2000" u="sng"/>
                    </a:p>
                  </a:txBody>
                  <a:tcPr/>
                </a:tc>
                <a:tc>
                  <a:txBody>
                    <a:bodyPr/>
                    <a:lstStyle/>
                    <a:p>
                      <a:pPr algn="ctr"/>
                      <a:r>
                        <a:rPr lang="en-US" sz="2000" smtClean="0"/>
                        <a:t>1</a:t>
                      </a:r>
                      <a:endParaRPr lang="en-US" sz="2000"/>
                    </a:p>
                  </a:txBody>
                  <a:tcPr/>
                </a:tc>
                <a:tc>
                  <a:txBody>
                    <a:bodyPr/>
                    <a:lstStyle/>
                    <a:p>
                      <a:pPr algn="ctr"/>
                      <a:r>
                        <a:rPr lang="en-US" sz="2000" smtClean="0"/>
                        <a:t>1</a:t>
                      </a:r>
                      <a:endParaRPr lang="en-US" sz="2000"/>
                    </a:p>
                  </a:txBody>
                  <a:tcPr/>
                </a:tc>
                <a:tc>
                  <a:txBody>
                    <a:bodyPr/>
                    <a:lstStyle/>
                    <a:p>
                      <a:pPr algn="ctr"/>
                      <a:r>
                        <a:rPr lang="en-US" sz="2000" smtClean="0"/>
                        <a:t>1</a:t>
                      </a:r>
                      <a:endParaRPr lang="en-US" sz="2000"/>
                    </a:p>
                  </a:txBody>
                  <a:tcPr/>
                </a:tc>
                <a:tc>
                  <a:txBody>
                    <a:bodyPr/>
                    <a:lstStyle/>
                    <a:p>
                      <a:pPr algn="ctr"/>
                      <a:r>
                        <a:rPr lang="en-US" sz="2000" u="none" smtClean="0"/>
                        <a:t>1</a:t>
                      </a:r>
                      <a:endParaRPr lang="en-US" sz="2000" u="none"/>
                    </a:p>
                  </a:txBody>
                  <a:tcPr/>
                </a:tc>
                <a:tc>
                  <a:txBody>
                    <a:bodyPr/>
                    <a:lstStyle/>
                    <a:p>
                      <a:pPr algn="ctr"/>
                      <a:r>
                        <a:rPr lang="en-US" sz="2000" smtClean="0"/>
                        <a:t>1</a:t>
                      </a:r>
                      <a:endParaRPr lang="en-US" sz="2000"/>
                    </a:p>
                  </a:txBody>
                  <a:tcPr/>
                </a:tc>
                <a:tc>
                  <a:txBody>
                    <a:bodyPr/>
                    <a:lstStyle/>
                    <a:p>
                      <a:pPr algn="ctr"/>
                      <a:r>
                        <a:rPr lang="en-US" sz="2000" smtClean="0"/>
                        <a:t>1</a:t>
                      </a:r>
                      <a:endParaRPr lang="en-US" sz="2000"/>
                    </a:p>
                  </a:txBody>
                  <a:tcPr/>
                </a:tc>
                <a:extLst>
                  <a:ext uri="{0D108BD9-81ED-4DB2-BD59-A6C34878D82A}">
                    <a16:rowId xmlns:a16="http://schemas.microsoft.com/office/drawing/2014/main" val="10001"/>
                  </a:ext>
                </a:extLst>
              </a:tr>
              <a:tr h="370840">
                <a:tc>
                  <a:txBody>
                    <a:bodyPr/>
                    <a:lstStyle/>
                    <a:p>
                      <a:pPr algn="ctr"/>
                      <a:r>
                        <a:rPr lang="en-US" sz="2000" b="1" smtClean="0"/>
                        <a:t>1</a:t>
                      </a:r>
                      <a:endParaRPr lang="en-US" sz="2000" b="1"/>
                    </a:p>
                  </a:txBody>
                  <a:tcPr/>
                </a:tc>
                <a:tc>
                  <a:txBody>
                    <a:bodyPr/>
                    <a:lstStyle/>
                    <a:p>
                      <a:pPr algn="ctr"/>
                      <a:endParaRPr lang="en-US" sz="2000"/>
                    </a:p>
                  </a:txBody>
                  <a:tcPr/>
                </a:tc>
                <a:tc>
                  <a:txBody>
                    <a:bodyPr/>
                    <a:lstStyle/>
                    <a:p>
                      <a:pPr algn="ctr"/>
                      <a:r>
                        <a:rPr lang="en-US" sz="2000" u="sng" smtClean="0"/>
                        <a:t>0</a:t>
                      </a:r>
                      <a:endParaRPr lang="en-US" sz="2000" u="sng"/>
                    </a:p>
                  </a:txBody>
                  <a:tcPr/>
                </a:tc>
                <a:tc>
                  <a:txBody>
                    <a:bodyPr/>
                    <a:lstStyle/>
                    <a:p>
                      <a:pPr algn="ctr"/>
                      <a:r>
                        <a:rPr lang="en-US" sz="2000" smtClean="0"/>
                        <a:t>0</a:t>
                      </a:r>
                      <a:endParaRPr lang="en-US" sz="2000"/>
                    </a:p>
                  </a:txBody>
                  <a:tcPr/>
                </a:tc>
                <a:tc>
                  <a:txBody>
                    <a:bodyPr/>
                    <a:lstStyle/>
                    <a:p>
                      <a:pPr algn="ctr"/>
                      <a:r>
                        <a:rPr lang="en-US" sz="2000" smtClean="0"/>
                        <a:t>0</a:t>
                      </a:r>
                      <a:endParaRPr lang="en-US" sz="2000"/>
                    </a:p>
                  </a:txBody>
                  <a:tcPr/>
                </a:tc>
                <a:tc>
                  <a:txBody>
                    <a:bodyPr/>
                    <a:lstStyle/>
                    <a:p>
                      <a:pPr algn="ctr"/>
                      <a:r>
                        <a:rPr lang="en-US" sz="2000" u="none" smtClean="0"/>
                        <a:t>0</a:t>
                      </a:r>
                      <a:endParaRPr lang="en-US" sz="2000" u="none"/>
                    </a:p>
                  </a:txBody>
                  <a:tcPr/>
                </a:tc>
                <a:tc>
                  <a:txBody>
                    <a:bodyPr/>
                    <a:lstStyle/>
                    <a:p>
                      <a:pPr algn="ctr"/>
                      <a:r>
                        <a:rPr lang="en-US" sz="2000" smtClean="0"/>
                        <a:t>0</a:t>
                      </a:r>
                      <a:endParaRPr lang="en-US" sz="2000"/>
                    </a:p>
                  </a:txBody>
                  <a:tcPr/>
                </a:tc>
                <a:tc>
                  <a:txBody>
                    <a:bodyPr/>
                    <a:lstStyle/>
                    <a:p>
                      <a:pPr algn="ctr"/>
                      <a:r>
                        <a:rPr lang="en-US" sz="2000" u="none" smtClean="0"/>
                        <a:t>0</a:t>
                      </a:r>
                      <a:endParaRPr lang="en-US" sz="2000" u="none"/>
                    </a:p>
                  </a:txBody>
                  <a:tcPr/>
                </a:tc>
                <a:tc>
                  <a:txBody>
                    <a:bodyPr/>
                    <a:lstStyle/>
                    <a:p>
                      <a:pPr algn="ctr"/>
                      <a:r>
                        <a:rPr lang="en-US" sz="2000" u="none" smtClean="0"/>
                        <a:t>0</a:t>
                      </a:r>
                      <a:endParaRPr lang="en-US" sz="2000" u="none"/>
                    </a:p>
                  </a:txBody>
                  <a:tcPr/>
                </a:tc>
                <a:tc>
                  <a:txBody>
                    <a:bodyPr/>
                    <a:lstStyle/>
                    <a:p>
                      <a:pPr algn="ctr"/>
                      <a:r>
                        <a:rPr lang="en-US" sz="2000" smtClean="0"/>
                        <a:t>0</a:t>
                      </a:r>
                      <a:endParaRPr lang="en-US" sz="2000"/>
                    </a:p>
                  </a:txBody>
                  <a:tcPr/>
                </a:tc>
                <a:tc>
                  <a:txBody>
                    <a:bodyPr/>
                    <a:lstStyle/>
                    <a:p>
                      <a:pPr algn="ctr"/>
                      <a:r>
                        <a:rPr lang="en-US" sz="2000" u="sng" smtClean="0"/>
                        <a:t>3</a:t>
                      </a:r>
                      <a:endParaRPr lang="en-US" sz="2000" u="sng"/>
                    </a:p>
                  </a:txBody>
                  <a:tcPr/>
                </a:tc>
                <a:tc>
                  <a:txBody>
                    <a:bodyPr/>
                    <a:lstStyle/>
                    <a:p>
                      <a:pPr algn="ctr"/>
                      <a:r>
                        <a:rPr lang="en-US" sz="2000" u="none" smtClean="0"/>
                        <a:t>3</a:t>
                      </a:r>
                      <a:endParaRPr lang="en-US" sz="2000" u="none"/>
                    </a:p>
                  </a:txBody>
                  <a:tcPr/>
                </a:tc>
                <a:tc>
                  <a:txBody>
                    <a:bodyPr/>
                    <a:lstStyle/>
                    <a:p>
                      <a:pPr algn="ctr"/>
                      <a:r>
                        <a:rPr lang="en-US" sz="2000" smtClean="0"/>
                        <a:t>3</a:t>
                      </a:r>
                      <a:endParaRPr lang="en-US" sz="2000"/>
                    </a:p>
                  </a:txBody>
                  <a:tcPr/>
                </a:tc>
                <a:tc>
                  <a:txBody>
                    <a:bodyPr/>
                    <a:lstStyle/>
                    <a:p>
                      <a:pPr algn="ctr"/>
                      <a:r>
                        <a:rPr lang="en-US" sz="2000" u="none" smtClean="0"/>
                        <a:t>3</a:t>
                      </a:r>
                      <a:endParaRPr lang="en-US" sz="2000" u="none"/>
                    </a:p>
                  </a:txBody>
                  <a:tcPr/>
                </a:tc>
                <a:tc>
                  <a:txBody>
                    <a:bodyPr/>
                    <a:lstStyle/>
                    <a:p>
                      <a:pPr algn="ctr"/>
                      <a:r>
                        <a:rPr lang="en-US" sz="2000" smtClean="0"/>
                        <a:t>3</a:t>
                      </a:r>
                      <a:endParaRPr lang="en-US" sz="2000"/>
                    </a:p>
                  </a:txBody>
                  <a:tcPr/>
                </a:tc>
                <a:tc>
                  <a:txBody>
                    <a:bodyPr/>
                    <a:lstStyle/>
                    <a:p>
                      <a:pPr algn="ctr"/>
                      <a:r>
                        <a:rPr lang="en-US" sz="2000" smtClean="0"/>
                        <a:t>3</a:t>
                      </a:r>
                      <a:endParaRPr lang="en-US" sz="2000"/>
                    </a:p>
                  </a:txBody>
                  <a:tcPr/>
                </a:tc>
                <a:tc>
                  <a:txBody>
                    <a:bodyPr/>
                    <a:lstStyle/>
                    <a:p>
                      <a:pPr algn="ctr"/>
                      <a:r>
                        <a:rPr lang="en-US" sz="2000" u="sng" smtClean="0"/>
                        <a:t>0</a:t>
                      </a:r>
                      <a:endParaRPr lang="en-US" sz="2000" u="sng"/>
                    </a:p>
                  </a:txBody>
                  <a:tcPr/>
                </a:tc>
                <a:tc>
                  <a:txBody>
                    <a:bodyPr/>
                    <a:lstStyle/>
                    <a:p>
                      <a:pPr algn="ctr"/>
                      <a:r>
                        <a:rPr lang="en-US" sz="2000" u="none" smtClean="0"/>
                        <a:t>0</a:t>
                      </a:r>
                      <a:endParaRPr lang="en-US" sz="2000" u="none"/>
                    </a:p>
                  </a:txBody>
                  <a:tcPr/>
                </a:tc>
                <a:tc>
                  <a:txBody>
                    <a:bodyPr/>
                    <a:lstStyle/>
                    <a:p>
                      <a:pPr algn="ctr"/>
                      <a:r>
                        <a:rPr lang="en-US" sz="2000" u="none" smtClean="0"/>
                        <a:t>0</a:t>
                      </a:r>
                      <a:endParaRPr lang="en-US" sz="2000" u="none"/>
                    </a:p>
                  </a:txBody>
                  <a:tcPr/>
                </a:tc>
                <a:tc>
                  <a:txBody>
                    <a:bodyPr/>
                    <a:lstStyle/>
                    <a:p>
                      <a:pPr algn="ctr"/>
                      <a:r>
                        <a:rPr lang="en-US" sz="2000" u="none" smtClean="0"/>
                        <a:t>0</a:t>
                      </a:r>
                      <a:endParaRPr lang="en-US" sz="2000" u="none"/>
                    </a:p>
                  </a:txBody>
                  <a:tcPr/>
                </a:tc>
                <a:tc>
                  <a:txBody>
                    <a:bodyPr/>
                    <a:lstStyle/>
                    <a:p>
                      <a:pPr algn="ctr"/>
                      <a:r>
                        <a:rPr lang="en-US" sz="2000" u="none" smtClean="0"/>
                        <a:t>0</a:t>
                      </a:r>
                      <a:endParaRPr lang="en-US" sz="2000" u="none"/>
                    </a:p>
                  </a:txBody>
                  <a:tcPr/>
                </a:tc>
                <a:extLst>
                  <a:ext uri="{0D108BD9-81ED-4DB2-BD59-A6C34878D82A}">
                    <a16:rowId xmlns:a16="http://schemas.microsoft.com/office/drawing/2014/main" val="10002"/>
                  </a:ext>
                </a:extLst>
              </a:tr>
              <a:tr h="370840">
                <a:tc>
                  <a:txBody>
                    <a:bodyPr/>
                    <a:lstStyle/>
                    <a:p>
                      <a:pPr algn="ctr"/>
                      <a:r>
                        <a:rPr lang="en-US" sz="2000" b="1" smtClean="0"/>
                        <a:t>2</a:t>
                      </a:r>
                      <a:endParaRPr lang="en-US" sz="2000" b="1"/>
                    </a:p>
                  </a:txBody>
                  <a:tcPr/>
                </a:tc>
                <a:tc>
                  <a:txBody>
                    <a:bodyPr/>
                    <a:lstStyle/>
                    <a:p>
                      <a:pPr algn="ctr"/>
                      <a:endParaRPr lang="en-US" sz="2000"/>
                    </a:p>
                  </a:txBody>
                  <a:tcPr/>
                </a:tc>
                <a:tc>
                  <a:txBody>
                    <a:bodyPr/>
                    <a:lstStyle/>
                    <a:p>
                      <a:pPr algn="ctr"/>
                      <a:endParaRPr lang="en-US" sz="2000"/>
                    </a:p>
                  </a:txBody>
                  <a:tcPr/>
                </a:tc>
                <a:tc>
                  <a:txBody>
                    <a:bodyPr/>
                    <a:lstStyle/>
                    <a:p>
                      <a:pPr algn="ctr"/>
                      <a:r>
                        <a:rPr lang="en-US" sz="2000" u="sng" smtClean="0"/>
                        <a:t>1</a:t>
                      </a:r>
                      <a:endParaRPr lang="en-US" sz="2000" u="sng"/>
                    </a:p>
                  </a:txBody>
                  <a:tcPr/>
                </a:tc>
                <a:tc>
                  <a:txBody>
                    <a:bodyPr/>
                    <a:lstStyle/>
                    <a:p>
                      <a:pPr algn="ctr"/>
                      <a:r>
                        <a:rPr lang="en-US" sz="2000" u="none" smtClean="0"/>
                        <a:t>1</a:t>
                      </a:r>
                      <a:endParaRPr lang="en-US" sz="2000" u="none"/>
                    </a:p>
                  </a:txBody>
                  <a:tcPr/>
                </a:tc>
                <a:tc>
                  <a:txBody>
                    <a:bodyPr/>
                    <a:lstStyle/>
                    <a:p>
                      <a:pPr algn="ctr"/>
                      <a:r>
                        <a:rPr lang="en-US" sz="2000" smtClean="0"/>
                        <a:t>1</a:t>
                      </a:r>
                      <a:endParaRPr lang="en-US" sz="2000"/>
                    </a:p>
                  </a:txBody>
                  <a:tcPr/>
                </a:tc>
                <a:tc>
                  <a:txBody>
                    <a:bodyPr/>
                    <a:lstStyle/>
                    <a:p>
                      <a:pPr algn="ctr"/>
                      <a:r>
                        <a:rPr lang="en-US" sz="2000" u="sng" smtClean="0"/>
                        <a:t>3</a:t>
                      </a:r>
                      <a:endParaRPr lang="en-US" sz="2000" u="sng"/>
                    </a:p>
                  </a:txBody>
                  <a:tcPr/>
                </a:tc>
                <a:tc>
                  <a:txBody>
                    <a:bodyPr/>
                    <a:lstStyle/>
                    <a:p>
                      <a:pPr algn="ctr"/>
                      <a:r>
                        <a:rPr lang="en-US" sz="2000" smtClean="0"/>
                        <a:t>3</a:t>
                      </a:r>
                      <a:endParaRPr lang="en-US" sz="2000"/>
                    </a:p>
                  </a:txBody>
                  <a:tcPr/>
                </a:tc>
                <a:tc>
                  <a:txBody>
                    <a:bodyPr/>
                    <a:lstStyle/>
                    <a:p>
                      <a:pPr algn="ctr"/>
                      <a:r>
                        <a:rPr lang="en-US" sz="2000" smtClean="0"/>
                        <a:t>3</a:t>
                      </a:r>
                      <a:endParaRPr lang="en-US" sz="2000"/>
                    </a:p>
                  </a:txBody>
                  <a:tcPr/>
                </a:tc>
                <a:tc>
                  <a:txBody>
                    <a:bodyPr/>
                    <a:lstStyle/>
                    <a:p>
                      <a:pPr algn="ctr"/>
                      <a:r>
                        <a:rPr lang="en-US" sz="2000" u="sng" smtClean="0"/>
                        <a:t>2</a:t>
                      </a:r>
                      <a:endParaRPr lang="en-US" sz="2000" u="sng"/>
                    </a:p>
                  </a:txBody>
                  <a:tcPr/>
                </a:tc>
                <a:tc>
                  <a:txBody>
                    <a:bodyPr/>
                    <a:lstStyle/>
                    <a:p>
                      <a:pPr algn="ctr"/>
                      <a:r>
                        <a:rPr lang="en-US" sz="2000" smtClean="0"/>
                        <a:t>2</a:t>
                      </a:r>
                      <a:endParaRPr lang="en-US" sz="2000"/>
                    </a:p>
                  </a:txBody>
                  <a:tcPr/>
                </a:tc>
                <a:tc>
                  <a:txBody>
                    <a:bodyPr/>
                    <a:lstStyle/>
                    <a:p>
                      <a:pPr algn="ctr"/>
                      <a:r>
                        <a:rPr lang="en-US" sz="2000" u="none" smtClean="0"/>
                        <a:t>2</a:t>
                      </a:r>
                      <a:endParaRPr lang="en-US" sz="2000" u="none"/>
                    </a:p>
                  </a:txBody>
                  <a:tcPr/>
                </a:tc>
                <a:tc>
                  <a:txBody>
                    <a:bodyPr/>
                    <a:lstStyle/>
                    <a:p>
                      <a:pPr algn="ctr"/>
                      <a:r>
                        <a:rPr lang="en-US" sz="2000" smtClean="0"/>
                        <a:t>2</a:t>
                      </a:r>
                      <a:endParaRPr lang="en-US" sz="2000"/>
                    </a:p>
                  </a:txBody>
                  <a:tcPr/>
                </a:tc>
                <a:tc>
                  <a:txBody>
                    <a:bodyPr/>
                    <a:lstStyle/>
                    <a:p>
                      <a:pPr algn="ctr"/>
                      <a:r>
                        <a:rPr lang="en-US" sz="2000" smtClean="0"/>
                        <a:t>2</a:t>
                      </a:r>
                      <a:endParaRPr lang="en-US" sz="2000"/>
                    </a:p>
                  </a:txBody>
                  <a:tcPr/>
                </a:tc>
                <a:tc>
                  <a:txBody>
                    <a:bodyPr/>
                    <a:lstStyle/>
                    <a:p>
                      <a:pPr algn="ctr"/>
                      <a:r>
                        <a:rPr lang="en-US" sz="2000" u="none" smtClean="0"/>
                        <a:t>2</a:t>
                      </a:r>
                      <a:endParaRPr lang="en-US" sz="2000" u="none"/>
                    </a:p>
                  </a:txBody>
                  <a:tcPr/>
                </a:tc>
                <a:tc>
                  <a:txBody>
                    <a:bodyPr/>
                    <a:lstStyle/>
                    <a:p>
                      <a:pPr algn="ctr"/>
                      <a:r>
                        <a:rPr lang="en-US" sz="2000" u="none" smtClean="0"/>
                        <a:t>2</a:t>
                      </a:r>
                      <a:endParaRPr lang="en-US" sz="2000" u="none"/>
                    </a:p>
                  </a:txBody>
                  <a:tcPr/>
                </a:tc>
                <a:tc>
                  <a:txBody>
                    <a:bodyPr/>
                    <a:lstStyle/>
                    <a:p>
                      <a:pPr algn="ctr"/>
                      <a:r>
                        <a:rPr lang="en-US" sz="2000" smtClean="0"/>
                        <a:t>2</a:t>
                      </a:r>
                      <a:endParaRPr lang="en-US" sz="2000"/>
                    </a:p>
                  </a:txBody>
                  <a:tcPr/>
                </a:tc>
                <a:tc>
                  <a:txBody>
                    <a:bodyPr/>
                    <a:lstStyle/>
                    <a:p>
                      <a:pPr algn="ctr"/>
                      <a:r>
                        <a:rPr lang="en-US" sz="2000" smtClean="0"/>
                        <a:t>2</a:t>
                      </a:r>
                      <a:endParaRPr lang="en-US" sz="2000"/>
                    </a:p>
                  </a:txBody>
                  <a:tcPr/>
                </a:tc>
                <a:tc>
                  <a:txBody>
                    <a:bodyPr/>
                    <a:lstStyle/>
                    <a:p>
                      <a:pPr algn="ctr"/>
                      <a:r>
                        <a:rPr lang="en-US" sz="2000" u="sng" smtClean="0"/>
                        <a:t>7</a:t>
                      </a:r>
                      <a:endParaRPr lang="en-US" sz="2000" u="sng"/>
                    </a:p>
                  </a:txBody>
                  <a:tcPr/>
                </a:tc>
                <a:tc>
                  <a:txBody>
                    <a:bodyPr/>
                    <a:lstStyle/>
                    <a:p>
                      <a:pPr algn="ctr"/>
                      <a:r>
                        <a:rPr lang="en-US" sz="2000" smtClean="0"/>
                        <a:t>7</a:t>
                      </a:r>
                      <a:endParaRPr lang="en-US" sz="2000"/>
                    </a:p>
                  </a:txBody>
                  <a:tcPr/>
                </a:tc>
                <a:tc>
                  <a:txBody>
                    <a:bodyPr/>
                    <a:lstStyle/>
                    <a:p>
                      <a:pPr algn="ctr"/>
                      <a:r>
                        <a:rPr lang="en-US" sz="2000" smtClean="0"/>
                        <a:t>7</a:t>
                      </a:r>
                      <a:endParaRPr lang="en-US" sz="2000"/>
                    </a:p>
                  </a:txBody>
                  <a:tcPr/>
                </a:tc>
                <a:extLst>
                  <a:ext uri="{0D108BD9-81ED-4DB2-BD59-A6C34878D82A}">
                    <a16:rowId xmlns:a16="http://schemas.microsoft.com/office/drawing/2014/main" val="10003"/>
                  </a:ext>
                </a:extLst>
              </a:tr>
            </a:tbl>
          </a:graphicData>
        </a:graphic>
      </p:graphicFrame>
      <p:sp>
        <p:nvSpPr>
          <p:cNvPr id="6" name="Date Placeholder 5"/>
          <p:cNvSpPr>
            <a:spLocks noGrp="1"/>
          </p:cNvSpPr>
          <p:nvPr>
            <p:ph type="dt" sz="half" idx="10"/>
          </p:nvPr>
        </p:nvSpPr>
        <p:spPr/>
        <p:txBody>
          <a:bodyPr/>
          <a:lstStyle/>
          <a:p>
            <a:fld id="{1DA63F1B-9E0F-425D-BED6-92409C91F78B}" type="datetime1">
              <a:rPr lang="en-US" smtClean="0"/>
              <a:pPr/>
              <a:t>3/15/2021</a:t>
            </a:fld>
            <a:endParaRPr lang="en-US"/>
          </a:p>
        </p:txBody>
      </p:sp>
      <p:sp>
        <p:nvSpPr>
          <p:cNvPr id="7" name="Slide Number Placeholder 6"/>
          <p:cNvSpPr>
            <a:spLocks noGrp="1"/>
          </p:cNvSpPr>
          <p:nvPr>
            <p:ph type="sldNum" sz="quarter" idx="12"/>
          </p:nvPr>
        </p:nvSpPr>
        <p:spPr/>
        <p:txBody>
          <a:bodyPr/>
          <a:lstStyle/>
          <a:p>
            <a:fld id="{7BDA1C0B-FD3B-48EA-ABAE-F01B7855F6C0}" type="slidenum">
              <a:rPr lang="en-US" smtClean="0"/>
              <a:pPr/>
              <a:t>89</a:t>
            </a:fld>
            <a:endParaRPr lang="en-US"/>
          </a:p>
        </p:txBody>
      </p:sp>
      <p:cxnSp>
        <p:nvCxnSpPr>
          <p:cNvPr id="3" name="Straight Connector 2"/>
          <p:cNvCxnSpPr/>
          <p:nvPr/>
        </p:nvCxnSpPr>
        <p:spPr>
          <a:xfrm>
            <a:off x="109182" y="3343701"/>
            <a:ext cx="777922" cy="91440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32012" y="3343701"/>
            <a:ext cx="791570" cy="369332"/>
          </a:xfrm>
          <a:prstGeom prst="rect">
            <a:avLst/>
          </a:prstGeom>
          <a:noFill/>
        </p:spPr>
        <p:txBody>
          <a:bodyPr wrap="square" rtlCol="0">
            <a:spAutoFit/>
          </a:bodyPr>
          <a:lstStyle/>
          <a:p>
            <a:r>
              <a:rPr lang="en-US" smtClean="0"/>
              <a:t> Page</a:t>
            </a:r>
            <a:endParaRPr lang="en-US"/>
          </a:p>
        </p:txBody>
      </p:sp>
      <p:sp>
        <p:nvSpPr>
          <p:cNvPr id="10" name="TextBox 9"/>
          <p:cNvSpPr txBox="1"/>
          <p:nvPr/>
        </p:nvSpPr>
        <p:spPr>
          <a:xfrm>
            <a:off x="0" y="3910085"/>
            <a:ext cx="887104" cy="369332"/>
          </a:xfrm>
          <a:prstGeom prst="rect">
            <a:avLst/>
          </a:prstGeom>
          <a:noFill/>
        </p:spPr>
        <p:txBody>
          <a:bodyPr wrap="square" rtlCol="0">
            <a:spAutoFit/>
          </a:bodyPr>
          <a:lstStyle/>
          <a:p>
            <a:r>
              <a:rPr lang="en-US" smtClean="0"/>
              <a:t>Frame</a:t>
            </a:r>
            <a:endParaRPr lang="en-US"/>
          </a:p>
        </p:txBody>
      </p:sp>
    </p:spTree>
  </p:cSld>
  <p:clrMapOvr>
    <a:masterClrMapping/>
  </p:clrMapOvr>
  <p:transition advTm="10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931863" y="401638"/>
            <a:ext cx="7045325" cy="936625"/>
          </a:xfrm>
        </p:spPr>
        <p:txBody>
          <a:bodyPr/>
          <a:lstStyle/>
          <a:p>
            <a:pPr algn="ctr"/>
            <a:r>
              <a:rPr lang="en-US">
                <a:solidFill>
                  <a:srgbClr val="FF0000"/>
                </a:solidFill>
                <a:effectLst>
                  <a:outerShdw blurRad="38100" dist="38100" dir="2700000" algn="tl">
                    <a:srgbClr val="C0C0C0"/>
                  </a:outerShdw>
                </a:effectLst>
              </a:rPr>
              <a:t>Kết nối địa chỉ</a:t>
            </a:r>
          </a:p>
        </p:txBody>
      </p:sp>
      <p:sp>
        <p:nvSpPr>
          <p:cNvPr id="261123" name="Rectangle 3"/>
          <p:cNvSpPr>
            <a:spLocks noGrp="1" noChangeArrowheads="1"/>
          </p:cNvSpPr>
          <p:nvPr>
            <p:ph idx="1"/>
          </p:nvPr>
        </p:nvSpPr>
        <p:spPr>
          <a:xfrm>
            <a:off x="373063" y="1717675"/>
            <a:ext cx="8285162" cy="4721225"/>
          </a:xfrm>
        </p:spPr>
        <p:txBody>
          <a:bodyPr/>
          <a:lstStyle/>
          <a:p>
            <a:pPr algn="just"/>
            <a:r>
              <a:rPr lang="en-US" sz="3400">
                <a:effectLst>
                  <a:outerShdw blurRad="38100" dist="38100" dir="2700000" algn="tl">
                    <a:srgbClr val="C0C0C0"/>
                  </a:outerShdw>
                </a:effectLst>
              </a:rPr>
              <a:t>Thông thường một CT người dùng sẽ trải qua một số bước trước khi thực thi (hình 4.1). </a:t>
            </a:r>
          </a:p>
          <a:p>
            <a:pPr algn="just"/>
            <a:r>
              <a:rPr lang="en-US" sz="3400">
                <a:effectLst>
                  <a:outerShdw blurRad="38100" dist="38100" dir="2700000" algn="tl">
                    <a:srgbClr val="C0C0C0"/>
                  </a:outerShdw>
                </a:effectLst>
              </a:rPr>
              <a:t>Khi tiến trình người dùng được đưa vào bộ nhớ, các mã lệnh và dữ liệu được lưu trữ tại một vị trí xác định trong bộ nhớ, tức là cần phải có một sự kết nối địa chỉ của các câu lệnh và dữ liệu tới các địa chỉ của bộ nhớ.   </a:t>
            </a:r>
          </a:p>
        </p:txBody>
      </p:sp>
      <p:sp>
        <p:nvSpPr>
          <p:cNvPr id="4" name="Date Placeholder 3"/>
          <p:cNvSpPr>
            <a:spLocks noGrp="1"/>
          </p:cNvSpPr>
          <p:nvPr>
            <p:ph type="dt" sz="half" idx="10"/>
          </p:nvPr>
        </p:nvSpPr>
        <p:spPr/>
        <p:txBody>
          <a:bodyPr/>
          <a:lstStyle/>
          <a:p>
            <a:fld id="{B1AEA636-2281-47DC-B901-35D6B85BCE44}" type="datetime1">
              <a:rPr lang="en-US" smtClean="0"/>
              <a:pPr/>
              <a:t>3/15/2021</a:t>
            </a:fld>
            <a:endParaRPr lang="en-US"/>
          </a:p>
        </p:txBody>
      </p:sp>
      <p:sp>
        <p:nvSpPr>
          <p:cNvPr id="5" name="Slide Number Placeholder 4"/>
          <p:cNvSpPr>
            <a:spLocks noGrp="1"/>
          </p:cNvSpPr>
          <p:nvPr>
            <p:ph type="sldNum" sz="quarter" idx="12"/>
          </p:nvPr>
        </p:nvSpPr>
        <p:spPr/>
        <p:txBody>
          <a:bodyPr/>
          <a:lstStyle/>
          <a:p>
            <a:fld id="{7BDA1C0B-FD3B-48EA-ABAE-F01B7855F6C0}"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wipe(down)">
                                      <p:cBhvr>
                                        <p:cTn id="7" dur="580">
                                          <p:stCondLst>
                                            <p:cond delay="0"/>
                                          </p:stCondLst>
                                        </p:cTn>
                                        <p:tgtEl>
                                          <p:spTgt spid="261123">
                                            <p:txEl>
                                              <p:pRg st="0" end="0"/>
                                            </p:txEl>
                                          </p:spTgt>
                                        </p:tgtEl>
                                      </p:cBhvr>
                                    </p:animEffect>
                                    <p:anim calcmode="lin" valueType="num">
                                      <p:cBhvr>
                                        <p:cTn id="8" dur="1822" tmFilter="0,0; 0.14,0.36; 0.43,0.73; 0.71,0.91; 1.0,1.0">
                                          <p:stCondLst>
                                            <p:cond delay="0"/>
                                          </p:stCondLst>
                                        </p:cTn>
                                        <p:tgtEl>
                                          <p:spTgt spid="26112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6112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6112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6112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6112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61123">
                                            <p:txEl>
                                              <p:pRg st="0" end="0"/>
                                            </p:txEl>
                                          </p:spTgt>
                                        </p:tgtEl>
                                      </p:cBhvr>
                                      <p:to x="100000" y="60000"/>
                                    </p:animScale>
                                    <p:animScale>
                                      <p:cBhvr>
                                        <p:cTn id="14" dur="166" decel="50000">
                                          <p:stCondLst>
                                            <p:cond delay="676"/>
                                          </p:stCondLst>
                                        </p:cTn>
                                        <p:tgtEl>
                                          <p:spTgt spid="261123">
                                            <p:txEl>
                                              <p:pRg st="0" end="0"/>
                                            </p:txEl>
                                          </p:spTgt>
                                        </p:tgtEl>
                                      </p:cBhvr>
                                      <p:to x="100000" y="100000"/>
                                    </p:animScale>
                                    <p:animScale>
                                      <p:cBhvr>
                                        <p:cTn id="15" dur="26">
                                          <p:stCondLst>
                                            <p:cond delay="1312"/>
                                          </p:stCondLst>
                                        </p:cTn>
                                        <p:tgtEl>
                                          <p:spTgt spid="261123">
                                            <p:txEl>
                                              <p:pRg st="0" end="0"/>
                                            </p:txEl>
                                          </p:spTgt>
                                        </p:tgtEl>
                                      </p:cBhvr>
                                      <p:to x="100000" y="80000"/>
                                    </p:animScale>
                                    <p:animScale>
                                      <p:cBhvr>
                                        <p:cTn id="16" dur="166" decel="50000">
                                          <p:stCondLst>
                                            <p:cond delay="1338"/>
                                          </p:stCondLst>
                                        </p:cTn>
                                        <p:tgtEl>
                                          <p:spTgt spid="261123">
                                            <p:txEl>
                                              <p:pRg st="0" end="0"/>
                                            </p:txEl>
                                          </p:spTgt>
                                        </p:tgtEl>
                                      </p:cBhvr>
                                      <p:to x="100000" y="100000"/>
                                    </p:animScale>
                                    <p:animScale>
                                      <p:cBhvr>
                                        <p:cTn id="17" dur="26">
                                          <p:stCondLst>
                                            <p:cond delay="1642"/>
                                          </p:stCondLst>
                                        </p:cTn>
                                        <p:tgtEl>
                                          <p:spTgt spid="261123">
                                            <p:txEl>
                                              <p:pRg st="0" end="0"/>
                                            </p:txEl>
                                          </p:spTgt>
                                        </p:tgtEl>
                                      </p:cBhvr>
                                      <p:to x="100000" y="90000"/>
                                    </p:animScale>
                                    <p:animScale>
                                      <p:cBhvr>
                                        <p:cTn id="18" dur="166" decel="50000">
                                          <p:stCondLst>
                                            <p:cond delay="1668"/>
                                          </p:stCondLst>
                                        </p:cTn>
                                        <p:tgtEl>
                                          <p:spTgt spid="261123">
                                            <p:txEl>
                                              <p:pRg st="0" end="0"/>
                                            </p:txEl>
                                          </p:spTgt>
                                        </p:tgtEl>
                                      </p:cBhvr>
                                      <p:to x="100000" y="100000"/>
                                    </p:animScale>
                                    <p:animScale>
                                      <p:cBhvr>
                                        <p:cTn id="19" dur="26">
                                          <p:stCondLst>
                                            <p:cond delay="1808"/>
                                          </p:stCondLst>
                                        </p:cTn>
                                        <p:tgtEl>
                                          <p:spTgt spid="261123">
                                            <p:txEl>
                                              <p:pRg st="0" end="0"/>
                                            </p:txEl>
                                          </p:spTgt>
                                        </p:tgtEl>
                                      </p:cBhvr>
                                      <p:to x="100000" y="95000"/>
                                    </p:animScale>
                                    <p:animScale>
                                      <p:cBhvr>
                                        <p:cTn id="20" dur="166" decel="50000">
                                          <p:stCondLst>
                                            <p:cond delay="1834"/>
                                          </p:stCondLst>
                                        </p:cTn>
                                        <p:tgtEl>
                                          <p:spTgt spid="26112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61123">
                                            <p:txEl>
                                              <p:pRg st="1" end="1"/>
                                            </p:txEl>
                                          </p:spTgt>
                                        </p:tgtEl>
                                        <p:attrNameLst>
                                          <p:attrName>style.visibility</p:attrName>
                                        </p:attrNameLst>
                                      </p:cBhvr>
                                      <p:to>
                                        <p:strVal val="visible"/>
                                      </p:to>
                                    </p:set>
                                    <p:animEffect transition="in" filter="wipe(down)">
                                      <p:cBhvr>
                                        <p:cTn id="25" dur="580">
                                          <p:stCondLst>
                                            <p:cond delay="0"/>
                                          </p:stCondLst>
                                        </p:cTn>
                                        <p:tgtEl>
                                          <p:spTgt spid="261123">
                                            <p:txEl>
                                              <p:pRg st="1" end="1"/>
                                            </p:txEl>
                                          </p:spTgt>
                                        </p:tgtEl>
                                      </p:cBhvr>
                                    </p:animEffect>
                                    <p:anim calcmode="lin" valueType="num">
                                      <p:cBhvr>
                                        <p:cTn id="26" dur="1822" tmFilter="0,0; 0.14,0.36; 0.43,0.73; 0.71,0.91; 1.0,1.0">
                                          <p:stCondLst>
                                            <p:cond delay="0"/>
                                          </p:stCondLst>
                                        </p:cTn>
                                        <p:tgtEl>
                                          <p:spTgt spid="26112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6112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6112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6112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6112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61123">
                                            <p:txEl>
                                              <p:pRg st="1" end="1"/>
                                            </p:txEl>
                                          </p:spTgt>
                                        </p:tgtEl>
                                      </p:cBhvr>
                                      <p:to x="100000" y="60000"/>
                                    </p:animScale>
                                    <p:animScale>
                                      <p:cBhvr>
                                        <p:cTn id="32" dur="166" decel="50000">
                                          <p:stCondLst>
                                            <p:cond delay="676"/>
                                          </p:stCondLst>
                                        </p:cTn>
                                        <p:tgtEl>
                                          <p:spTgt spid="261123">
                                            <p:txEl>
                                              <p:pRg st="1" end="1"/>
                                            </p:txEl>
                                          </p:spTgt>
                                        </p:tgtEl>
                                      </p:cBhvr>
                                      <p:to x="100000" y="100000"/>
                                    </p:animScale>
                                    <p:animScale>
                                      <p:cBhvr>
                                        <p:cTn id="33" dur="26">
                                          <p:stCondLst>
                                            <p:cond delay="1312"/>
                                          </p:stCondLst>
                                        </p:cTn>
                                        <p:tgtEl>
                                          <p:spTgt spid="261123">
                                            <p:txEl>
                                              <p:pRg st="1" end="1"/>
                                            </p:txEl>
                                          </p:spTgt>
                                        </p:tgtEl>
                                      </p:cBhvr>
                                      <p:to x="100000" y="80000"/>
                                    </p:animScale>
                                    <p:animScale>
                                      <p:cBhvr>
                                        <p:cTn id="34" dur="166" decel="50000">
                                          <p:stCondLst>
                                            <p:cond delay="1338"/>
                                          </p:stCondLst>
                                        </p:cTn>
                                        <p:tgtEl>
                                          <p:spTgt spid="261123">
                                            <p:txEl>
                                              <p:pRg st="1" end="1"/>
                                            </p:txEl>
                                          </p:spTgt>
                                        </p:tgtEl>
                                      </p:cBhvr>
                                      <p:to x="100000" y="100000"/>
                                    </p:animScale>
                                    <p:animScale>
                                      <p:cBhvr>
                                        <p:cTn id="35" dur="26">
                                          <p:stCondLst>
                                            <p:cond delay="1642"/>
                                          </p:stCondLst>
                                        </p:cTn>
                                        <p:tgtEl>
                                          <p:spTgt spid="261123">
                                            <p:txEl>
                                              <p:pRg st="1" end="1"/>
                                            </p:txEl>
                                          </p:spTgt>
                                        </p:tgtEl>
                                      </p:cBhvr>
                                      <p:to x="100000" y="90000"/>
                                    </p:animScale>
                                    <p:animScale>
                                      <p:cBhvr>
                                        <p:cTn id="36" dur="166" decel="50000">
                                          <p:stCondLst>
                                            <p:cond delay="1668"/>
                                          </p:stCondLst>
                                        </p:cTn>
                                        <p:tgtEl>
                                          <p:spTgt spid="261123">
                                            <p:txEl>
                                              <p:pRg st="1" end="1"/>
                                            </p:txEl>
                                          </p:spTgt>
                                        </p:tgtEl>
                                      </p:cBhvr>
                                      <p:to x="100000" y="100000"/>
                                    </p:animScale>
                                    <p:animScale>
                                      <p:cBhvr>
                                        <p:cTn id="37" dur="26">
                                          <p:stCondLst>
                                            <p:cond delay="1808"/>
                                          </p:stCondLst>
                                        </p:cTn>
                                        <p:tgtEl>
                                          <p:spTgt spid="261123">
                                            <p:txEl>
                                              <p:pRg st="1" end="1"/>
                                            </p:txEl>
                                          </p:spTgt>
                                        </p:tgtEl>
                                      </p:cBhvr>
                                      <p:to x="100000" y="95000"/>
                                    </p:animScale>
                                    <p:animScale>
                                      <p:cBhvr>
                                        <p:cTn id="38" dur="166" decel="50000">
                                          <p:stCondLst>
                                            <p:cond delay="1834"/>
                                          </p:stCondLst>
                                        </p:cTn>
                                        <p:tgtEl>
                                          <p:spTgt spid="26112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ctrTitle"/>
          </p:nvPr>
        </p:nvSpPr>
        <p:spPr/>
        <p:txBody>
          <a:bodyPr/>
          <a:lstStyle/>
          <a:p>
            <a:pPr algn="ctr"/>
            <a:r>
              <a:rPr lang="en-US" sz="4800">
                <a:solidFill>
                  <a:srgbClr val="FF0000"/>
                </a:solidFill>
                <a:effectLst>
                  <a:outerShdw blurRad="38100" dist="38100" dir="2700000" algn="tl">
                    <a:srgbClr val="C0C0C0"/>
                  </a:outerShdw>
                </a:effectLst>
              </a:rPr>
              <a:t>End of Chapter 4</a:t>
            </a:r>
          </a:p>
        </p:txBody>
      </p:sp>
      <p:pic>
        <p:nvPicPr>
          <p:cNvPr id="3" name="~PP83.WAV">
            <a:hlinkClick r:id="" action="ppaction://media"/>
          </p:cNvPr>
          <p:cNvPicPr>
            <a:picLocks noRot="1" noChangeAspect="1"/>
          </p:cNvPicPr>
          <p:nvPr>
            <a:wavAudioFile r:embed="rId1" name="~PP83.WAV"/>
          </p:nvPr>
        </p:nvPicPr>
        <p:blipFill>
          <a:blip r:embed="rId3"/>
          <a:stretch>
            <a:fillRect/>
          </a:stretch>
        </p:blipFill>
        <p:spPr>
          <a:xfrm>
            <a:off x="8656638" y="6370638"/>
            <a:ext cx="304800" cy="304800"/>
          </a:xfrm>
          <a:prstGeom prst="rect">
            <a:avLst/>
          </a:prstGeom>
        </p:spPr>
      </p:pic>
      <p:sp>
        <p:nvSpPr>
          <p:cNvPr id="4" name="Date Placeholder 3"/>
          <p:cNvSpPr>
            <a:spLocks noGrp="1"/>
          </p:cNvSpPr>
          <p:nvPr>
            <p:ph type="dt" sz="half" idx="10"/>
          </p:nvPr>
        </p:nvSpPr>
        <p:spPr/>
        <p:txBody>
          <a:bodyPr/>
          <a:lstStyle/>
          <a:p>
            <a:fld id="{B1C1FBED-3CF7-4A8E-99E5-A6C0580E90FE}" type="datetime1">
              <a:rPr lang="en-US" smtClean="0"/>
              <a:pPr/>
              <a:t>3/15/2021</a:t>
            </a:fld>
            <a:endParaRPr lang="en-US"/>
          </a:p>
        </p:txBody>
      </p:sp>
      <p:sp>
        <p:nvSpPr>
          <p:cNvPr id="5" name="Slide Number Placeholder 4"/>
          <p:cNvSpPr>
            <a:spLocks noGrp="1"/>
          </p:cNvSpPr>
          <p:nvPr>
            <p:ph type="sldNum" sz="quarter" idx="12"/>
          </p:nvPr>
        </p:nvSpPr>
        <p:spPr/>
        <p:txBody>
          <a:bodyPr/>
          <a:lstStyle/>
          <a:p>
            <a:fld id="{4610DFA6-E92B-4FFD-A972-16E5E163F37E}" type="slidenum">
              <a:rPr lang="en-US" smtClean="0"/>
              <a:pPr/>
              <a:t>90</a:t>
            </a:fld>
            <a:endParaRPr lang="en-US"/>
          </a:p>
        </p:txBody>
      </p:sp>
    </p:spTree>
  </p:cSld>
  <p:clrMapOvr>
    <a:masterClrMapping/>
  </p:clrMapOvr>
  <p:transition advTm="154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3"/>
                </p:tgtEl>
              </p:cMediaNode>
            </p:audio>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pPr algn="ctr"/>
            <a:r>
              <a:rPr lang="en-US" sz="4400" smtClean="0">
                <a:solidFill>
                  <a:srgbClr val="FF0000"/>
                </a:solidFill>
                <a:effectLst>
                  <a:outerShdw blurRad="38100" dist="38100" dir="2700000" algn="tl">
                    <a:srgbClr val="C0C0C0"/>
                  </a:outerShdw>
                </a:effectLst>
              </a:rPr>
              <a:t>Bài tập</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181100"/>
            <a:ext cx="8640762" cy="5238750"/>
          </a:xfrm>
        </p:spPr>
        <p:txBody>
          <a:bodyPr>
            <a:noAutofit/>
          </a:bodyPr>
          <a:lstStyle/>
          <a:p>
            <a:pPr algn="just">
              <a:buSzPct val="150000"/>
              <a:buNone/>
            </a:pPr>
            <a:r>
              <a:rPr lang="vi-VN" sz="3000" smtClean="0">
                <a:effectLst>
                  <a:outerShdw blurRad="38100" dist="38100" dir="2700000" algn="tl">
                    <a:srgbClr val="C0C0C0"/>
                  </a:outerShdw>
                </a:effectLst>
                <a:latin typeface="+mj-lt"/>
              </a:rPr>
              <a:t>Bài 1. Xét chuỗi truy xuất bộ nhớ sau:</a:t>
            </a:r>
          </a:p>
          <a:p>
            <a:pPr algn="just">
              <a:buSzPct val="150000"/>
              <a:buNone/>
            </a:pPr>
            <a:r>
              <a:rPr lang="en-US" sz="3000" smtClean="0">
                <a:effectLst>
                  <a:outerShdw blurRad="38100" dist="38100" dir="2700000" algn="tl">
                    <a:srgbClr val="C0C0C0"/>
                  </a:outerShdw>
                </a:effectLst>
                <a:latin typeface="+mj-lt"/>
              </a:rPr>
              <a:t>R = </a:t>
            </a:r>
            <a:r>
              <a:rPr lang="vi-VN" sz="3000" smtClean="0">
                <a:effectLst>
                  <a:outerShdw blurRad="38100" dist="38100" dir="2700000" algn="tl">
                    <a:srgbClr val="C0C0C0"/>
                  </a:outerShdw>
                </a:effectLst>
                <a:latin typeface="+mj-lt"/>
              </a:rPr>
              <a:t>1, 2, 3, 4, 2, 1, 5, 6, 2, 1, 2, 3, 7, 6, 3, 2, 1, 2, 3, 6</a:t>
            </a:r>
          </a:p>
          <a:p>
            <a:pPr algn="just">
              <a:buSzPct val="150000"/>
              <a:buNone/>
            </a:pPr>
            <a:r>
              <a:rPr lang="en-US" sz="3000" smtClean="0">
                <a:effectLst>
                  <a:outerShdw blurRad="38100" dist="38100" dir="2700000" algn="tl">
                    <a:srgbClr val="C0C0C0"/>
                  </a:outerShdw>
                </a:effectLst>
                <a:latin typeface="+mj-lt"/>
              </a:rPr>
              <a:t>+ </a:t>
            </a:r>
            <a:r>
              <a:rPr lang="vi-VN" sz="3000" smtClean="0">
                <a:effectLst>
                  <a:outerShdw blurRad="38100" dist="38100" dir="2700000" algn="tl">
                    <a:srgbClr val="C0C0C0"/>
                  </a:outerShdw>
                </a:effectLst>
                <a:latin typeface="+mj-lt"/>
              </a:rPr>
              <a:t>Có bao nhiêu lỗi trang xảy ra khi sử dụng các thuật toán thay thế sau đây, giả sử có 3, 4 khung trang?</a:t>
            </a:r>
          </a:p>
          <a:p>
            <a:pPr algn="just">
              <a:buSzPct val="150000"/>
              <a:buNone/>
            </a:pPr>
            <a:r>
              <a:rPr lang="vi-VN" sz="3000" smtClean="0">
                <a:effectLst>
                  <a:outerShdw blurRad="38100" dist="38100" dir="2700000" algn="tl">
                    <a:srgbClr val="C0C0C0"/>
                  </a:outerShdw>
                </a:effectLst>
                <a:latin typeface="+mj-lt"/>
              </a:rPr>
              <a:t>a) FIFO</a:t>
            </a:r>
          </a:p>
          <a:p>
            <a:pPr algn="just">
              <a:buSzPct val="150000"/>
              <a:buNone/>
            </a:pPr>
            <a:r>
              <a:rPr lang="en-US" sz="3000" smtClean="0">
                <a:effectLst>
                  <a:outerShdw blurRad="38100" dist="38100" dir="2700000" algn="tl">
                    <a:srgbClr val="C0C0C0"/>
                  </a:outerShdw>
                </a:effectLst>
                <a:latin typeface="+mj-lt"/>
              </a:rPr>
              <a:t>b</a:t>
            </a:r>
            <a:r>
              <a:rPr lang="vi-VN" sz="3000" smtClean="0">
                <a:effectLst>
                  <a:outerShdw blurRad="38100" dist="38100" dir="2700000" algn="tl">
                    <a:srgbClr val="C0C0C0"/>
                  </a:outerShdw>
                </a:effectLst>
                <a:latin typeface="+mj-lt"/>
              </a:rPr>
              <a:t>) </a:t>
            </a:r>
            <a:r>
              <a:rPr lang="en-US" sz="3000" smtClean="0">
                <a:effectLst>
                  <a:outerShdw blurRad="38100" dist="38100" dir="2700000" algn="tl">
                    <a:srgbClr val="C0C0C0"/>
                  </a:outerShdw>
                </a:effectLst>
                <a:latin typeface="+mj-lt"/>
              </a:rPr>
              <a:t>OPT</a:t>
            </a:r>
          </a:p>
          <a:p>
            <a:pPr algn="just">
              <a:buSzPct val="150000"/>
              <a:buNone/>
            </a:pPr>
            <a:r>
              <a:rPr lang="en-US" sz="3000" smtClean="0">
                <a:effectLst>
                  <a:outerShdw blurRad="38100" dist="38100" dir="2700000" algn="tl">
                    <a:srgbClr val="C0C0C0"/>
                  </a:outerShdw>
                </a:effectLst>
                <a:latin typeface="+mj-lt"/>
              </a:rPr>
              <a:t>c) </a:t>
            </a:r>
            <a:r>
              <a:rPr lang="vi-VN" sz="3000" smtClean="0">
                <a:effectLst>
                  <a:outerShdw blurRad="38100" dist="38100" dir="2700000" algn="tl">
                    <a:srgbClr val="C0C0C0"/>
                  </a:outerShdw>
                </a:effectLst>
                <a:latin typeface="+mj-lt"/>
              </a:rPr>
              <a:t>LRU</a:t>
            </a:r>
          </a:p>
        </p:txBody>
      </p:sp>
      <p:pic>
        <p:nvPicPr>
          <p:cNvPr id="4" name="~PP4001.WAV">
            <a:hlinkClick r:id="" action="ppaction://media"/>
          </p:cNvPr>
          <p:cNvPicPr>
            <a:picLocks noRot="1" noChangeAspect="1"/>
          </p:cNvPicPr>
          <p:nvPr>
            <a:wavAudioFile r:embed="rId1" name="~PP4001.WAV"/>
          </p:nvPr>
        </p:nvPicPr>
        <p:blipFill>
          <a:blip r:embed="rId3"/>
          <a:stretch>
            <a:fillRect/>
          </a:stretch>
        </p:blipFill>
        <p:spPr>
          <a:xfrm>
            <a:off x="8656638" y="6370638"/>
            <a:ext cx="304800" cy="304800"/>
          </a:xfrm>
          <a:prstGeom prst="rect">
            <a:avLst/>
          </a:prstGeom>
        </p:spPr>
      </p:pic>
      <p:sp>
        <p:nvSpPr>
          <p:cNvPr id="5" name="Date Placeholder 4"/>
          <p:cNvSpPr>
            <a:spLocks noGrp="1"/>
          </p:cNvSpPr>
          <p:nvPr>
            <p:ph type="dt" sz="half" idx="10"/>
          </p:nvPr>
        </p:nvSpPr>
        <p:spPr/>
        <p:txBody>
          <a:bodyPr/>
          <a:lstStyle/>
          <a:p>
            <a:fld id="{F800E2E9-A6D4-4EB6-B4AB-9B8E17360023}"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91</a:t>
            </a:fld>
            <a:endParaRPr lang="en-US"/>
          </a:p>
        </p:txBody>
      </p:sp>
    </p:spTree>
  </p:cSld>
  <p:clrMapOvr>
    <a:masterClrMapping/>
  </p:clrMapOvr>
  <p:transition advTm="177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177422"/>
            <a:ext cx="7158037" cy="614148"/>
          </a:xfrm>
        </p:spPr>
        <p:txBody>
          <a:bodyPr>
            <a:normAutofit fontScale="90000"/>
          </a:bodyPr>
          <a:lstStyle/>
          <a:p>
            <a:pPr algn="ctr"/>
            <a:r>
              <a:rPr lang="en-US" sz="4400" smtClean="0">
                <a:solidFill>
                  <a:srgbClr val="FF0000"/>
                </a:solidFill>
                <a:effectLst>
                  <a:outerShdw blurRad="38100" dist="38100" dir="2700000" algn="tl">
                    <a:srgbClr val="C0C0C0"/>
                  </a:outerShdw>
                </a:effectLst>
              </a:rPr>
              <a:t>Bài tập</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777922"/>
            <a:ext cx="8640762" cy="5641928"/>
          </a:xfrm>
        </p:spPr>
        <p:txBody>
          <a:bodyPr>
            <a:noAutofit/>
          </a:bodyPr>
          <a:lstStyle/>
          <a:p>
            <a:pPr algn="just">
              <a:buSzPct val="150000"/>
              <a:buNone/>
            </a:pPr>
            <a:r>
              <a:rPr lang="en-US" sz="3000" smtClean="0">
                <a:effectLst>
                  <a:outerShdw blurRad="38100" dist="38100" dir="2700000" algn="tl">
                    <a:srgbClr val="C0C0C0"/>
                  </a:outerShdw>
                </a:effectLst>
                <a:latin typeface="+mj-lt"/>
              </a:rPr>
              <a:t>Bài 2: </a:t>
            </a:r>
            <a:r>
              <a:rPr lang="vi-VN" sz="3000" smtClean="0">
                <a:effectLst>
                  <a:outerShdw blurRad="38100" dist="38100" dir="2700000" algn="tl">
                    <a:srgbClr val="C0C0C0"/>
                  </a:outerShdw>
                </a:effectLst>
                <a:latin typeface="+mj-lt"/>
              </a:rPr>
              <a:t>Xét bảng phân đoạn sau đây:</a:t>
            </a: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r>
              <a:rPr lang="en-US" sz="3000" smtClean="0">
                <a:effectLst>
                  <a:outerShdw blurRad="38100" dist="38100" dir="2700000" algn="tl">
                    <a:srgbClr val="C0C0C0"/>
                  </a:outerShdw>
                </a:effectLst>
                <a:latin typeface="+mj-lt"/>
              </a:rPr>
              <a:t>+ Tìm</a:t>
            </a:r>
            <a:r>
              <a:rPr lang="vi-VN" sz="3000" smtClean="0">
                <a:effectLst>
                  <a:outerShdw blurRad="38100" dist="38100" dir="2700000" algn="tl">
                    <a:srgbClr val="C0C0C0"/>
                  </a:outerShdw>
                </a:effectLst>
                <a:latin typeface="+mj-lt"/>
              </a:rPr>
              <a:t> địa chỉ vật lý tương ứng với các địa chỉ logi</a:t>
            </a:r>
            <a:r>
              <a:rPr lang="en-US" sz="3000" smtClean="0">
                <a:effectLst>
                  <a:outerShdw blurRad="38100" dist="38100" dir="2700000" algn="tl">
                    <a:srgbClr val="C0C0C0"/>
                  </a:outerShdw>
                </a:effectLst>
                <a:latin typeface="+mj-lt"/>
              </a:rPr>
              <a:t>c</a:t>
            </a:r>
            <a:r>
              <a:rPr lang="vi-VN" sz="3000" smtClean="0">
                <a:effectLst>
                  <a:outerShdw blurRad="38100" dist="38100" dir="2700000" algn="tl">
                    <a:srgbClr val="C0C0C0"/>
                  </a:outerShdw>
                </a:effectLst>
                <a:latin typeface="+mj-lt"/>
              </a:rPr>
              <a:t> sau đây :</a:t>
            </a:r>
          </a:p>
          <a:p>
            <a:pPr algn="just">
              <a:buSzPct val="150000"/>
              <a:buNone/>
            </a:pPr>
            <a:r>
              <a:rPr lang="vi-VN" sz="3000" smtClean="0">
                <a:effectLst>
                  <a:outerShdw blurRad="38100" dist="38100" dir="2700000" algn="tl">
                    <a:srgbClr val="C0C0C0"/>
                  </a:outerShdw>
                </a:effectLst>
                <a:latin typeface="+mj-lt"/>
              </a:rPr>
              <a:t>a. </a:t>
            </a:r>
            <a:r>
              <a:rPr lang="en-US" sz="3000" smtClean="0">
                <a:effectLst>
                  <a:outerShdw blurRad="38100" dist="38100" dir="2700000" algn="tl">
                    <a:srgbClr val="C0C0C0"/>
                  </a:outerShdw>
                </a:effectLst>
                <a:latin typeface="+mj-lt"/>
              </a:rPr>
              <a:t>&lt;</a:t>
            </a:r>
            <a:r>
              <a:rPr lang="vi-VN" sz="3000" smtClean="0">
                <a:effectLst>
                  <a:outerShdw blurRad="38100" dist="38100" dir="2700000" algn="tl">
                    <a:srgbClr val="C0C0C0"/>
                  </a:outerShdw>
                </a:effectLst>
                <a:latin typeface="+mj-lt"/>
              </a:rPr>
              <a:t>0,430</a:t>
            </a:r>
            <a:r>
              <a:rPr lang="en-US" sz="3000" smtClean="0">
                <a:effectLst>
                  <a:outerShdw blurRad="38100" dist="38100" dir="2700000" algn="tl">
                    <a:srgbClr val="C0C0C0"/>
                  </a:outerShdw>
                </a:effectLst>
                <a:latin typeface="+mj-lt"/>
              </a:rPr>
              <a:t>&gt;;  </a:t>
            </a:r>
            <a:r>
              <a:rPr lang="vi-VN" sz="3000" smtClean="0">
                <a:effectLst>
                  <a:outerShdw blurRad="38100" dist="38100" dir="2700000" algn="tl">
                    <a:srgbClr val="C0C0C0"/>
                  </a:outerShdw>
                </a:effectLst>
                <a:latin typeface="+mj-lt"/>
              </a:rPr>
              <a:t>b. </a:t>
            </a:r>
            <a:r>
              <a:rPr lang="en-US" sz="3000" smtClean="0">
                <a:effectLst>
                  <a:outerShdw blurRad="38100" dist="38100" dir="2700000" algn="tl">
                    <a:srgbClr val="C0C0C0"/>
                  </a:outerShdw>
                </a:effectLst>
                <a:latin typeface="+mj-lt"/>
              </a:rPr>
              <a:t>&lt;</a:t>
            </a:r>
            <a:r>
              <a:rPr lang="vi-VN" sz="3000" smtClean="0">
                <a:effectLst>
                  <a:outerShdw blurRad="38100" dist="38100" dir="2700000" algn="tl">
                    <a:srgbClr val="C0C0C0"/>
                  </a:outerShdw>
                </a:effectLst>
                <a:latin typeface="+mj-lt"/>
              </a:rPr>
              <a:t>1,10</a:t>
            </a:r>
            <a:r>
              <a:rPr lang="en-US" sz="3000" smtClean="0">
                <a:effectLst>
                  <a:outerShdw blurRad="38100" dist="38100" dir="2700000" algn="tl">
                    <a:srgbClr val="C0C0C0"/>
                  </a:outerShdw>
                </a:effectLst>
                <a:latin typeface="+mj-lt"/>
              </a:rPr>
              <a:t>&gt;; </a:t>
            </a:r>
            <a:r>
              <a:rPr lang="vi-VN" sz="3000" smtClean="0">
                <a:effectLst>
                  <a:outerShdw blurRad="38100" dist="38100" dir="2700000" algn="tl">
                    <a:srgbClr val="C0C0C0"/>
                  </a:outerShdw>
                </a:effectLst>
                <a:latin typeface="+mj-lt"/>
              </a:rPr>
              <a:t>c. </a:t>
            </a:r>
            <a:r>
              <a:rPr lang="en-US" sz="3000" smtClean="0">
                <a:effectLst>
                  <a:outerShdw blurRad="38100" dist="38100" dir="2700000" algn="tl">
                    <a:srgbClr val="C0C0C0"/>
                  </a:outerShdw>
                </a:effectLst>
                <a:latin typeface="+mj-lt"/>
              </a:rPr>
              <a:t>&lt;</a:t>
            </a:r>
            <a:r>
              <a:rPr lang="vi-VN" sz="3000" smtClean="0">
                <a:effectLst>
                  <a:outerShdw blurRad="38100" dist="38100" dir="2700000" algn="tl">
                    <a:srgbClr val="C0C0C0"/>
                  </a:outerShdw>
                </a:effectLst>
                <a:latin typeface="+mj-lt"/>
              </a:rPr>
              <a:t>2,500</a:t>
            </a:r>
            <a:r>
              <a:rPr lang="en-US" sz="3000" smtClean="0">
                <a:effectLst>
                  <a:outerShdw blurRad="38100" dist="38100" dir="2700000" algn="tl">
                    <a:srgbClr val="C0C0C0"/>
                  </a:outerShdw>
                </a:effectLst>
                <a:latin typeface="+mj-lt"/>
              </a:rPr>
              <a:t>&gt;; </a:t>
            </a:r>
            <a:r>
              <a:rPr lang="vi-VN" sz="3000" smtClean="0">
                <a:effectLst>
                  <a:outerShdw blurRad="38100" dist="38100" dir="2700000" algn="tl">
                    <a:srgbClr val="C0C0C0"/>
                  </a:outerShdw>
                </a:effectLst>
                <a:latin typeface="+mj-lt"/>
              </a:rPr>
              <a:t>d. </a:t>
            </a:r>
            <a:r>
              <a:rPr lang="en-US" sz="3000" smtClean="0">
                <a:effectLst>
                  <a:outerShdw blurRad="38100" dist="38100" dir="2700000" algn="tl">
                    <a:srgbClr val="C0C0C0"/>
                  </a:outerShdw>
                </a:effectLst>
                <a:latin typeface="+mj-lt"/>
              </a:rPr>
              <a:t>&lt;</a:t>
            </a:r>
            <a:r>
              <a:rPr lang="vi-VN" sz="3000" smtClean="0">
                <a:effectLst>
                  <a:outerShdw blurRad="38100" dist="38100" dir="2700000" algn="tl">
                    <a:srgbClr val="C0C0C0"/>
                  </a:outerShdw>
                </a:effectLst>
                <a:latin typeface="+mj-lt"/>
              </a:rPr>
              <a:t>3,400</a:t>
            </a:r>
            <a:r>
              <a:rPr lang="en-US" sz="3000" smtClean="0">
                <a:effectLst>
                  <a:outerShdw blurRad="38100" dist="38100" dir="2700000" algn="tl">
                    <a:srgbClr val="C0C0C0"/>
                  </a:outerShdw>
                </a:effectLst>
                <a:latin typeface="+mj-lt"/>
              </a:rPr>
              <a:t>&gt;; </a:t>
            </a:r>
            <a:r>
              <a:rPr lang="vi-VN" sz="3000" smtClean="0">
                <a:effectLst>
                  <a:outerShdw blurRad="38100" dist="38100" dir="2700000" algn="tl">
                    <a:srgbClr val="C0C0C0"/>
                  </a:outerShdw>
                </a:effectLst>
                <a:latin typeface="+mj-lt"/>
              </a:rPr>
              <a:t>e. </a:t>
            </a:r>
            <a:r>
              <a:rPr lang="en-US" sz="3000" smtClean="0">
                <a:effectLst>
                  <a:outerShdw blurRad="38100" dist="38100" dir="2700000" algn="tl">
                    <a:srgbClr val="C0C0C0"/>
                  </a:outerShdw>
                </a:effectLst>
                <a:latin typeface="+mj-lt"/>
              </a:rPr>
              <a:t>&lt;</a:t>
            </a:r>
            <a:r>
              <a:rPr lang="vi-VN" sz="3000" smtClean="0">
                <a:effectLst>
                  <a:outerShdw blurRad="38100" dist="38100" dir="2700000" algn="tl">
                    <a:srgbClr val="C0C0C0"/>
                  </a:outerShdw>
                </a:effectLst>
                <a:latin typeface="+mj-lt"/>
              </a:rPr>
              <a:t>4,112</a:t>
            </a:r>
            <a:r>
              <a:rPr lang="en-US" sz="3000" smtClean="0">
                <a:effectLst>
                  <a:outerShdw blurRad="38100" dist="38100" dir="2700000" algn="tl">
                    <a:srgbClr val="C0C0C0"/>
                  </a:outerShdw>
                </a:effectLst>
                <a:latin typeface="+mj-lt"/>
              </a:rPr>
              <a:t>&gt;</a:t>
            </a:r>
            <a:endParaRPr lang="vi-VN" sz="3000" smtClean="0">
              <a:effectLst>
                <a:outerShdw blurRad="38100" dist="38100" dir="2700000" algn="tl">
                  <a:srgbClr val="C0C0C0"/>
                </a:outerShdw>
              </a:effectLst>
              <a:latin typeface="+mj-lt"/>
            </a:endParaRPr>
          </a:p>
        </p:txBody>
      </p:sp>
      <p:sp>
        <p:nvSpPr>
          <p:cNvPr id="5" name="Date Placeholder 4"/>
          <p:cNvSpPr>
            <a:spLocks noGrp="1"/>
          </p:cNvSpPr>
          <p:nvPr>
            <p:ph type="dt" sz="half" idx="10"/>
          </p:nvPr>
        </p:nvSpPr>
        <p:spPr/>
        <p:txBody>
          <a:bodyPr/>
          <a:lstStyle/>
          <a:p>
            <a:fld id="{F800E2E9-A6D4-4EB6-B4AB-9B8E17360023}" type="datetime1">
              <a:rPr lang="en-US" smtClean="0"/>
              <a:pPr/>
              <a:t>3/15/2021</a:t>
            </a:fld>
            <a:endParaRPr lang="en-US"/>
          </a:p>
        </p:txBody>
      </p:sp>
      <p:sp>
        <p:nvSpPr>
          <p:cNvPr id="6" name="Slide Number Placeholder 5"/>
          <p:cNvSpPr>
            <a:spLocks noGrp="1"/>
          </p:cNvSpPr>
          <p:nvPr>
            <p:ph type="sldNum" sz="quarter" idx="12"/>
          </p:nvPr>
        </p:nvSpPr>
        <p:spPr/>
        <p:txBody>
          <a:bodyPr/>
          <a:lstStyle/>
          <a:p>
            <a:fld id="{7BDA1C0B-FD3B-48EA-ABAE-F01B7855F6C0}" type="slidenum">
              <a:rPr lang="en-US" smtClean="0"/>
              <a:pPr/>
              <a:t>92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424761912"/>
              </p:ext>
            </p:extLst>
          </p:nvPr>
        </p:nvGraphicFramePr>
        <p:xfrm>
          <a:off x="1472252" y="1513006"/>
          <a:ext cx="6096000" cy="27432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sz="2400" b="1" smtClean="0"/>
                        <a:t>Segment</a:t>
                      </a:r>
                      <a:endParaRPr lang="en-US" sz="2400" b="1"/>
                    </a:p>
                  </a:txBody>
                  <a:tcPr/>
                </a:tc>
                <a:tc>
                  <a:txBody>
                    <a:bodyPr/>
                    <a:lstStyle/>
                    <a:p>
                      <a:pPr algn="ctr"/>
                      <a:r>
                        <a:rPr lang="en-US" sz="2400" b="1" smtClean="0"/>
                        <a:t>Length</a:t>
                      </a:r>
                      <a:endParaRPr lang="en-US" sz="2400" b="1"/>
                    </a:p>
                  </a:txBody>
                  <a:tcPr/>
                </a:tc>
                <a:tc>
                  <a:txBody>
                    <a:bodyPr/>
                    <a:lstStyle/>
                    <a:p>
                      <a:pPr algn="ctr"/>
                      <a:r>
                        <a:rPr lang="en-US" sz="2400" b="1" smtClean="0"/>
                        <a:t>Base</a:t>
                      </a:r>
                      <a:endParaRPr lang="en-US" sz="2400" b="1"/>
                    </a:p>
                  </a:txBody>
                  <a:tcPr/>
                </a:tc>
                <a:extLst>
                  <a:ext uri="{0D108BD9-81ED-4DB2-BD59-A6C34878D82A}">
                    <a16:rowId xmlns:a16="http://schemas.microsoft.com/office/drawing/2014/main" val="10000"/>
                  </a:ext>
                </a:extLst>
              </a:tr>
              <a:tr h="370840">
                <a:tc>
                  <a:txBody>
                    <a:bodyPr/>
                    <a:lstStyle/>
                    <a:p>
                      <a:pPr algn="ctr"/>
                      <a:r>
                        <a:rPr lang="en-US" sz="2400" smtClean="0"/>
                        <a:t>0</a:t>
                      </a:r>
                      <a:endParaRPr lang="en-US" sz="2400"/>
                    </a:p>
                  </a:txBody>
                  <a:tcPr/>
                </a:tc>
                <a:tc>
                  <a:txBody>
                    <a:bodyPr/>
                    <a:lstStyle/>
                    <a:p>
                      <a:pPr algn="ctr"/>
                      <a:r>
                        <a:rPr lang="en-US" sz="2400" smtClean="0"/>
                        <a:t>600</a:t>
                      </a:r>
                      <a:endParaRPr lang="en-US" sz="2400"/>
                    </a:p>
                  </a:txBody>
                  <a:tcPr/>
                </a:tc>
                <a:tc>
                  <a:txBody>
                    <a:bodyPr/>
                    <a:lstStyle/>
                    <a:p>
                      <a:pPr algn="ctr"/>
                      <a:r>
                        <a:rPr lang="en-US" sz="2400" smtClean="0"/>
                        <a:t>219</a:t>
                      </a:r>
                      <a:endParaRPr lang="en-US" sz="2400"/>
                    </a:p>
                  </a:txBody>
                  <a:tcPr/>
                </a:tc>
                <a:extLst>
                  <a:ext uri="{0D108BD9-81ED-4DB2-BD59-A6C34878D82A}">
                    <a16:rowId xmlns:a16="http://schemas.microsoft.com/office/drawing/2014/main" val="10001"/>
                  </a:ext>
                </a:extLst>
              </a:tr>
              <a:tr h="370840">
                <a:tc>
                  <a:txBody>
                    <a:bodyPr/>
                    <a:lstStyle/>
                    <a:p>
                      <a:pPr algn="ctr"/>
                      <a:r>
                        <a:rPr lang="en-US" sz="2400" smtClean="0"/>
                        <a:t>1</a:t>
                      </a:r>
                      <a:endParaRPr lang="en-US" sz="2400"/>
                    </a:p>
                  </a:txBody>
                  <a:tcPr/>
                </a:tc>
                <a:tc>
                  <a:txBody>
                    <a:bodyPr/>
                    <a:lstStyle/>
                    <a:p>
                      <a:pPr algn="ctr"/>
                      <a:r>
                        <a:rPr lang="en-US" sz="2400" smtClean="0"/>
                        <a:t>14</a:t>
                      </a:r>
                      <a:endParaRPr lang="en-US" sz="2400"/>
                    </a:p>
                  </a:txBody>
                  <a:tcPr/>
                </a:tc>
                <a:tc>
                  <a:txBody>
                    <a:bodyPr/>
                    <a:lstStyle/>
                    <a:p>
                      <a:pPr algn="ctr"/>
                      <a:r>
                        <a:rPr lang="en-US" sz="2400" smtClean="0"/>
                        <a:t>2300</a:t>
                      </a:r>
                      <a:endParaRPr lang="en-US" sz="2400"/>
                    </a:p>
                  </a:txBody>
                  <a:tcPr/>
                </a:tc>
                <a:extLst>
                  <a:ext uri="{0D108BD9-81ED-4DB2-BD59-A6C34878D82A}">
                    <a16:rowId xmlns:a16="http://schemas.microsoft.com/office/drawing/2014/main" val="10002"/>
                  </a:ext>
                </a:extLst>
              </a:tr>
              <a:tr h="370840">
                <a:tc>
                  <a:txBody>
                    <a:bodyPr/>
                    <a:lstStyle/>
                    <a:p>
                      <a:pPr algn="ctr"/>
                      <a:r>
                        <a:rPr lang="en-US" sz="2400" smtClean="0"/>
                        <a:t>2</a:t>
                      </a:r>
                      <a:endParaRPr lang="en-US" sz="2400"/>
                    </a:p>
                  </a:txBody>
                  <a:tcPr/>
                </a:tc>
                <a:tc>
                  <a:txBody>
                    <a:bodyPr/>
                    <a:lstStyle/>
                    <a:p>
                      <a:pPr algn="ctr"/>
                      <a:r>
                        <a:rPr lang="en-US" sz="2400" smtClean="0"/>
                        <a:t>100</a:t>
                      </a:r>
                      <a:endParaRPr lang="en-US" sz="2400"/>
                    </a:p>
                  </a:txBody>
                  <a:tcPr/>
                </a:tc>
                <a:tc>
                  <a:txBody>
                    <a:bodyPr/>
                    <a:lstStyle/>
                    <a:p>
                      <a:pPr algn="ctr"/>
                      <a:r>
                        <a:rPr lang="en-US" sz="2400" smtClean="0"/>
                        <a:t>90</a:t>
                      </a:r>
                      <a:endParaRPr lang="en-US" sz="2400"/>
                    </a:p>
                  </a:txBody>
                  <a:tcPr/>
                </a:tc>
                <a:extLst>
                  <a:ext uri="{0D108BD9-81ED-4DB2-BD59-A6C34878D82A}">
                    <a16:rowId xmlns:a16="http://schemas.microsoft.com/office/drawing/2014/main" val="10003"/>
                  </a:ext>
                </a:extLst>
              </a:tr>
              <a:tr h="370840">
                <a:tc>
                  <a:txBody>
                    <a:bodyPr/>
                    <a:lstStyle/>
                    <a:p>
                      <a:pPr algn="ctr"/>
                      <a:r>
                        <a:rPr lang="en-US" sz="2400" smtClean="0"/>
                        <a:t>3</a:t>
                      </a:r>
                      <a:endParaRPr lang="en-US" sz="2400"/>
                    </a:p>
                  </a:txBody>
                  <a:tcPr/>
                </a:tc>
                <a:tc>
                  <a:txBody>
                    <a:bodyPr/>
                    <a:lstStyle/>
                    <a:p>
                      <a:pPr algn="ctr"/>
                      <a:r>
                        <a:rPr lang="en-US" sz="2400" smtClean="0"/>
                        <a:t>580</a:t>
                      </a:r>
                      <a:endParaRPr lang="en-US" sz="2400"/>
                    </a:p>
                  </a:txBody>
                  <a:tcPr/>
                </a:tc>
                <a:tc>
                  <a:txBody>
                    <a:bodyPr/>
                    <a:lstStyle/>
                    <a:p>
                      <a:pPr algn="ctr"/>
                      <a:r>
                        <a:rPr lang="en-US" sz="2400" smtClean="0"/>
                        <a:t>1327</a:t>
                      </a:r>
                      <a:endParaRPr lang="en-US" sz="2400"/>
                    </a:p>
                  </a:txBody>
                  <a:tcPr/>
                </a:tc>
                <a:extLst>
                  <a:ext uri="{0D108BD9-81ED-4DB2-BD59-A6C34878D82A}">
                    <a16:rowId xmlns:a16="http://schemas.microsoft.com/office/drawing/2014/main" val="10004"/>
                  </a:ext>
                </a:extLst>
              </a:tr>
              <a:tr h="370840">
                <a:tc>
                  <a:txBody>
                    <a:bodyPr/>
                    <a:lstStyle/>
                    <a:p>
                      <a:pPr algn="ctr"/>
                      <a:r>
                        <a:rPr lang="en-US" sz="2400" smtClean="0"/>
                        <a:t>4</a:t>
                      </a:r>
                      <a:endParaRPr lang="en-US" sz="2400"/>
                    </a:p>
                  </a:txBody>
                  <a:tcPr/>
                </a:tc>
                <a:tc>
                  <a:txBody>
                    <a:bodyPr/>
                    <a:lstStyle/>
                    <a:p>
                      <a:pPr algn="ctr"/>
                      <a:r>
                        <a:rPr lang="en-US" sz="2400" smtClean="0"/>
                        <a:t>96</a:t>
                      </a:r>
                      <a:endParaRPr lang="en-US" sz="2400"/>
                    </a:p>
                  </a:txBody>
                  <a:tcPr/>
                </a:tc>
                <a:tc>
                  <a:txBody>
                    <a:bodyPr/>
                    <a:lstStyle/>
                    <a:p>
                      <a:pPr algn="ctr"/>
                      <a:r>
                        <a:rPr lang="en-US" sz="2400" smtClean="0"/>
                        <a:t>1952</a:t>
                      </a:r>
                      <a:endParaRPr lang="en-US" sz="2400"/>
                    </a:p>
                  </a:txBody>
                  <a:tcPr/>
                </a:tc>
                <a:extLst>
                  <a:ext uri="{0D108BD9-81ED-4DB2-BD59-A6C34878D82A}">
                    <a16:rowId xmlns:a16="http://schemas.microsoft.com/office/drawing/2014/main" val="10005"/>
                  </a:ext>
                </a:extLst>
              </a:tr>
            </a:tbl>
          </a:graphicData>
        </a:graphic>
      </p:graphicFrame>
    </p:spTree>
  </p:cSld>
  <p:clrMapOvr>
    <a:masterClrMapping/>
  </p:clrMapOvr>
  <p:transition advTm="1778"/>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pPr algn="ctr"/>
            <a:r>
              <a:rPr lang="en-US" smtClean="0">
                <a:solidFill>
                  <a:srgbClr val="FF0000"/>
                </a:solidFill>
                <a:effectLst>
                  <a:outerShdw blurRad="38100" dist="38100" dir="2700000" algn="tl">
                    <a:srgbClr val="C0C0C0"/>
                  </a:outerShdw>
                </a:effectLst>
              </a:rPr>
              <a:t>Đáp án câu 1</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181100"/>
            <a:ext cx="8640762" cy="5238750"/>
          </a:xfrm>
        </p:spPr>
        <p:txBody>
          <a:bodyPr>
            <a:noAutofit/>
          </a:bodyPr>
          <a:lstStyle/>
          <a:p>
            <a:pPr algn="just">
              <a:buSzPct val="150000"/>
              <a:buNone/>
            </a:pPr>
            <a:r>
              <a:rPr lang="en-US" sz="3000" smtClean="0">
                <a:effectLst>
                  <a:outerShdw blurRad="38100" dist="38100" dir="2700000" algn="tl">
                    <a:srgbClr val="C0C0C0"/>
                  </a:outerShdw>
                </a:effectLst>
                <a:latin typeface="+mj-lt"/>
              </a:rPr>
              <a:t>a</a:t>
            </a:r>
            <a:r>
              <a:rPr lang="vi-VN" sz="3000" smtClean="0">
                <a:effectLst>
                  <a:outerShdw blurRad="38100" dist="38100" dir="2700000" algn="tl">
                    <a:srgbClr val="C0C0C0"/>
                  </a:outerShdw>
                </a:effectLst>
                <a:latin typeface="+mj-lt"/>
              </a:rPr>
              <a:t>) FIFO</a:t>
            </a: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r>
              <a:rPr lang="en-US" sz="3000" smtClean="0">
                <a:effectLst>
                  <a:outerShdw blurRad="38100" dist="38100" dir="2700000" algn="tl">
                    <a:srgbClr val="C0C0C0"/>
                  </a:outerShdw>
                </a:effectLst>
                <a:latin typeface="+mj-lt"/>
              </a:rPr>
              <a:t>Có 16 lỗi trang.</a:t>
            </a:r>
            <a:endParaRPr lang="vi-VN" sz="3000" smtClean="0">
              <a:effectLst>
                <a:outerShdw blurRad="38100" dist="38100" dir="2700000" algn="tl">
                  <a:srgbClr val="C0C0C0"/>
                </a:outerShdw>
              </a:effectLst>
              <a:latin typeface="+mj-lt"/>
            </a:endParaRPr>
          </a:p>
        </p:txBody>
      </p:sp>
      <p:graphicFrame>
        <p:nvGraphicFramePr>
          <p:cNvPr id="5" name="Table 4"/>
          <p:cNvGraphicFramePr>
            <a:graphicFrameLocks noGrp="1"/>
          </p:cNvGraphicFramePr>
          <p:nvPr/>
        </p:nvGraphicFramePr>
        <p:xfrm>
          <a:off x="171450" y="2101850"/>
          <a:ext cx="8877300" cy="2590800"/>
        </p:xfrm>
        <a:graphic>
          <a:graphicData uri="http://schemas.openxmlformats.org/drawingml/2006/table">
            <a:tbl>
              <a:tblPr firstRow="1" bandRow="1">
                <a:tableStyleId>{5940675A-B579-460E-94D1-54222C63F5DA}</a:tableStyleId>
              </a:tblPr>
              <a:tblGrid>
                <a:gridCol w="443865">
                  <a:extLst>
                    <a:ext uri="{9D8B030D-6E8A-4147-A177-3AD203B41FA5}">
                      <a16:colId xmlns:a16="http://schemas.microsoft.com/office/drawing/2014/main" val="20000"/>
                    </a:ext>
                  </a:extLst>
                </a:gridCol>
                <a:gridCol w="443865">
                  <a:extLst>
                    <a:ext uri="{9D8B030D-6E8A-4147-A177-3AD203B41FA5}">
                      <a16:colId xmlns:a16="http://schemas.microsoft.com/office/drawing/2014/main" val="20001"/>
                    </a:ext>
                  </a:extLst>
                </a:gridCol>
                <a:gridCol w="443865">
                  <a:extLst>
                    <a:ext uri="{9D8B030D-6E8A-4147-A177-3AD203B41FA5}">
                      <a16:colId xmlns:a16="http://schemas.microsoft.com/office/drawing/2014/main" val="20002"/>
                    </a:ext>
                  </a:extLst>
                </a:gridCol>
                <a:gridCol w="443865">
                  <a:extLst>
                    <a:ext uri="{9D8B030D-6E8A-4147-A177-3AD203B41FA5}">
                      <a16:colId xmlns:a16="http://schemas.microsoft.com/office/drawing/2014/main" val="20003"/>
                    </a:ext>
                  </a:extLst>
                </a:gridCol>
                <a:gridCol w="443865">
                  <a:extLst>
                    <a:ext uri="{9D8B030D-6E8A-4147-A177-3AD203B41FA5}">
                      <a16:colId xmlns:a16="http://schemas.microsoft.com/office/drawing/2014/main" val="20004"/>
                    </a:ext>
                  </a:extLst>
                </a:gridCol>
                <a:gridCol w="443865">
                  <a:extLst>
                    <a:ext uri="{9D8B030D-6E8A-4147-A177-3AD203B41FA5}">
                      <a16:colId xmlns:a16="http://schemas.microsoft.com/office/drawing/2014/main" val="20005"/>
                    </a:ext>
                  </a:extLst>
                </a:gridCol>
                <a:gridCol w="443865">
                  <a:extLst>
                    <a:ext uri="{9D8B030D-6E8A-4147-A177-3AD203B41FA5}">
                      <a16:colId xmlns:a16="http://schemas.microsoft.com/office/drawing/2014/main" val="20006"/>
                    </a:ext>
                  </a:extLst>
                </a:gridCol>
                <a:gridCol w="443865">
                  <a:extLst>
                    <a:ext uri="{9D8B030D-6E8A-4147-A177-3AD203B41FA5}">
                      <a16:colId xmlns:a16="http://schemas.microsoft.com/office/drawing/2014/main" val="20007"/>
                    </a:ext>
                  </a:extLst>
                </a:gridCol>
                <a:gridCol w="443865">
                  <a:extLst>
                    <a:ext uri="{9D8B030D-6E8A-4147-A177-3AD203B41FA5}">
                      <a16:colId xmlns:a16="http://schemas.microsoft.com/office/drawing/2014/main" val="20008"/>
                    </a:ext>
                  </a:extLst>
                </a:gridCol>
                <a:gridCol w="443865">
                  <a:extLst>
                    <a:ext uri="{9D8B030D-6E8A-4147-A177-3AD203B41FA5}">
                      <a16:colId xmlns:a16="http://schemas.microsoft.com/office/drawing/2014/main" val="20009"/>
                    </a:ext>
                  </a:extLst>
                </a:gridCol>
                <a:gridCol w="443865">
                  <a:extLst>
                    <a:ext uri="{9D8B030D-6E8A-4147-A177-3AD203B41FA5}">
                      <a16:colId xmlns:a16="http://schemas.microsoft.com/office/drawing/2014/main" val="20010"/>
                    </a:ext>
                  </a:extLst>
                </a:gridCol>
                <a:gridCol w="443865">
                  <a:extLst>
                    <a:ext uri="{9D8B030D-6E8A-4147-A177-3AD203B41FA5}">
                      <a16:colId xmlns:a16="http://schemas.microsoft.com/office/drawing/2014/main" val="20011"/>
                    </a:ext>
                  </a:extLst>
                </a:gridCol>
                <a:gridCol w="443865">
                  <a:extLst>
                    <a:ext uri="{9D8B030D-6E8A-4147-A177-3AD203B41FA5}">
                      <a16:colId xmlns:a16="http://schemas.microsoft.com/office/drawing/2014/main" val="20012"/>
                    </a:ext>
                  </a:extLst>
                </a:gridCol>
                <a:gridCol w="443865">
                  <a:extLst>
                    <a:ext uri="{9D8B030D-6E8A-4147-A177-3AD203B41FA5}">
                      <a16:colId xmlns:a16="http://schemas.microsoft.com/office/drawing/2014/main" val="20013"/>
                    </a:ext>
                  </a:extLst>
                </a:gridCol>
                <a:gridCol w="443865">
                  <a:extLst>
                    <a:ext uri="{9D8B030D-6E8A-4147-A177-3AD203B41FA5}">
                      <a16:colId xmlns:a16="http://schemas.microsoft.com/office/drawing/2014/main" val="20014"/>
                    </a:ext>
                  </a:extLst>
                </a:gridCol>
                <a:gridCol w="443865">
                  <a:extLst>
                    <a:ext uri="{9D8B030D-6E8A-4147-A177-3AD203B41FA5}">
                      <a16:colId xmlns:a16="http://schemas.microsoft.com/office/drawing/2014/main" val="20015"/>
                    </a:ext>
                  </a:extLst>
                </a:gridCol>
                <a:gridCol w="443865">
                  <a:extLst>
                    <a:ext uri="{9D8B030D-6E8A-4147-A177-3AD203B41FA5}">
                      <a16:colId xmlns:a16="http://schemas.microsoft.com/office/drawing/2014/main" val="20016"/>
                    </a:ext>
                  </a:extLst>
                </a:gridCol>
                <a:gridCol w="443865">
                  <a:extLst>
                    <a:ext uri="{9D8B030D-6E8A-4147-A177-3AD203B41FA5}">
                      <a16:colId xmlns:a16="http://schemas.microsoft.com/office/drawing/2014/main" val="20017"/>
                    </a:ext>
                  </a:extLst>
                </a:gridCol>
                <a:gridCol w="443865">
                  <a:extLst>
                    <a:ext uri="{9D8B030D-6E8A-4147-A177-3AD203B41FA5}">
                      <a16:colId xmlns:a16="http://schemas.microsoft.com/office/drawing/2014/main" val="20018"/>
                    </a:ext>
                  </a:extLst>
                </a:gridCol>
                <a:gridCol w="443865">
                  <a:extLst>
                    <a:ext uri="{9D8B030D-6E8A-4147-A177-3AD203B41FA5}">
                      <a16:colId xmlns:a16="http://schemas.microsoft.com/office/drawing/2014/main" val="20019"/>
                    </a:ext>
                  </a:extLst>
                </a:gridCol>
              </a:tblGrid>
              <a:tr h="370840">
                <a:tc>
                  <a:txBody>
                    <a:bodyPr/>
                    <a:lstStyle/>
                    <a:p>
                      <a:r>
                        <a:rPr lang="en-US" sz="2800" smtClean="0"/>
                        <a:t>1</a:t>
                      </a:r>
                      <a:endParaRPr lang="en-US" sz="2800"/>
                    </a:p>
                  </a:txBody>
                  <a:tcPr anchor="ctr"/>
                </a:tc>
                <a:tc>
                  <a:txBody>
                    <a:bodyPr/>
                    <a:lstStyle/>
                    <a:p>
                      <a:r>
                        <a:rPr lang="en-US" sz="2800" smtClean="0"/>
                        <a:t>2</a:t>
                      </a:r>
                      <a:endParaRPr lang="en-US" sz="2800"/>
                    </a:p>
                  </a:txBody>
                  <a:tcPr anchor="ctr"/>
                </a:tc>
                <a:tc>
                  <a:txBody>
                    <a:bodyPr/>
                    <a:lstStyle/>
                    <a:p>
                      <a:r>
                        <a:rPr lang="en-US" sz="2800" smtClean="0"/>
                        <a:t>3</a:t>
                      </a:r>
                      <a:endParaRPr lang="en-US" sz="2800"/>
                    </a:p>
                  </a:txBody>
                  <a:tcPr anchor="ctr"/>
                </a:tc>
                <a:tc>
                  <a:txBody>
                    <a:bodyPr/>
                    <a:lstStyle/>
                    <a:p>
                      <a:r>
                        <a:rPr lang="en-US" sz="2800" smtClean="0"/>
                        <a:t>4</a:t>
                      </a:r>
                      <a:endParaRPr lang="en-US" sz="2800"/>
                    </a:p>
                  </a:txBody>
                  <a:tcPr anchor="ctr"/>
                </a:tc>
                <a:tc>
                  <a:txBody>
                    <a:bodyPr/>
                    <a:lstStyle/>
                    <a:p>
                      <a:r>
                        <a:rPr lang="en-US" sz="2800" smtClean="0"/>
                        <a:t>2</a:t>
                      </a:r>
                      <a:endParaRPr lang="en-US" sz="2800"/>
                    </a:p>
                  </a:txBody>
                  <a:tcPr anchor="ctr"/>
                </a:tc>
                <a:tc>
                  <a:txBody>
                    <a:bodyPr/>
                    <a:lstStyle/>
                    <a:p>
                      <a:r>
                        <a:rPr lang="en-US" sz="2800" smtClean="0"/>
                        <a:t>1</a:t>
                      </a:r>
                      <a:endParaRPr lang="en-US" sz="2800"/>
                    </a:p>
                  </a:txBody>
                  <a:tcPr anchor="ctr"/>
                </a:tc>
                <a:tc>
                  <a:txBody>
                    <a:bodyPr/>
                    <a:lstStyle/>
                    <a:p>
                      <a:r>
                        <a:rPr lang="en-US" sz="2800" smtClean="0"/>
                        <a:t>5</a:t>
                      </a:r>
                      <a:endParaRPr lang="en-US" sz="2800"/>
                    </a:p>
                  </a:txBody>
                  <a:tcPr anchor="ctr"/>
                </a:tc>
                <a:tc>
                  <a:txBody>
                    <a:bodyPr/>
                    <a:lstStyle/>
                    <a:p>
                      <a:r>
                        <a:rPr lang="en-US" sz="2800" smtClean="0"/>
                        <a:t>6</a:t>
                      </a:r>
                      <a:endParaRPr lang="en-US" sz="2800"/>
                    </a:p>
                  </a:txBody>
                  <a:tcPr anchor="ctr"/>
                </a:tc>
                <a:tc>
                  <a:txBody>
                    <a:bodyPr/>
                    <a:lstStyle/>
                    <a:p>
                      <a:r>
                        <a:rPr lang="en-US" sz="2800" smtClean="0"/>
                        <a:t>2</a:t>
                      </a:r>
                      <a:endParaRPr lang="en-US" sz="2800"/>
                    </a:p>
                  </a:txBody>
                  <a:tcPr anchor="ctr"/>
                </a:tc>
                <a:tc>
                  <a:txBody>
                    <a:bodyPr/>
                    <a:lstStyle/>
                    <a:p>
                      <a:r>
                        <a:rPr lang="en-US" sz="2800" smtClean="0"/>
                        <a:t>1</a:t>
                      </a:r>
                      <a:endParaRPr lang="en-US" sz="2800"/>
                    </a:p>
                  </a:txBody>
                  <a:tcPr anchor="ctr"/>
                </a:tc>
                <a:tc>
                  <a:txBody>
                    <a:bodyPr/>
                    <a:lstStyle/>
                    <a:p>
                      <a:r>
                        <a:rPr lang="en-US" sz="2800" smtClean="0"/>
                        <a:t>2</a:t>
                      </a:r>
                      <a:endParaRPr lang="en-US" sz="2800"/>
                    </a:p>
                  </a:txBody>
                  <a:tcPr anchor="ctr"/>
                </a:tc>
                <a:tc>
                  <a:txBody>
                    <a:bodyPr/>
                    <a:lstStyle/>
                    <a:p>
                      <a:r>
                        <a:rPr lang="en-US" sz="2800" smtClean="0"/>
                        <a:t>3</a:t>
                      </a:r>
                      <a:endParaRPr lang="en-US" sz="2800"/>
                    </a:p>
                  </a:txBody>
                  <a:tcPr anchor="ctr"/>
                </a:tc>
                <a:tc>
                  <a:txBody>
                    <a:bodyPr/>
                    <a:lstStyle/>
                    <a:p>
                      <a:r>
                        <a:rPr lang="en-US" sz="2800" smtClean="0"/>
                        <a:t>7</a:t>
                      </a:r>
                      <a:endParaRPr lang="en-US" sz="2800"/>
                    </a:p>
                  </a:txBody>
                  <a:tcPr anchor="ctr"/>
                </a:tc>
                <a:tc>
                  <a:txBody>
                    <a:bodyPr/>
                    <a:lstStyle/>
                    <a:p>
                      <a:r>
                        <a:rPr lang="en-US" sz="2800" smtClean="0"/>
                        <a:t>6</a:t>
                      </a:r>
                      <a:endParaRPr lang="en-US" sz="2800"/>
                    </a:p>
                  </a:txBody>
                  <a:tcPr anchor="ctr"/>
                </a:tc>
                <a:tc>
                  <a:txBody>
                    <a:bodyPr/>
                    <a:lstStyle/>
                    <a:p>
                      <a:r>
                        <a:rPr lang="en-US" sz="2800" smtClean="0"/>
                        <a:t>3</a:t>
                      </a:r>
                      <a:endParaRPr lang="en-US" sz="2800"/>
                    </a:p>
                  </a:txBody>
                  <a:tcPr anchor="ctr"/>
                </a:tc>
                <a:tc>
                  <a:txBody>
                    <a:bodyPr/>
                    <a:lstStyle/>
                    <a:p>
                      <a:r>
                        <a:rPr lang="en-US" sz="2800" smtClean="0"/>
                        <a:t>2</a:t>
                      </a:r>
                      <a:endParaRPr lang="en-US" sz="2800"/>
                    </a:p>
                  </a:txBody>
                  <a:tcPr anchor="ctr"/>
                </a:tc>
                <a:tc>
                  <a:txBody>
                    <a:bodyPr/>
                    <a:lstStyle/>
                    <a:p>
                      <a:r>
                        <a:rPr lang="en-US" sz="2800" smtClean="0"/>
                        <a:t>1</a:t>
                      </a:r>
                      <a:endParaRPr lang="en-US" sz="2800"/>
                    </a:p>
                  </a:txBody>
                  <a:tcPr anchor="ctr"/>
                </a:tc>
                <a:tc>
                  <a:txBody>
                    <a:bodyPr/>
                    <a:lstStyle/>
                    <a:p>
                      <a:r>
                        <a:rPr lang="en-US" sz="2800" smtClean="0"/>
                        <a:t>2</a:t>
                      </a:r>
                      <a:endParaRPr lang="en-US" sz="2800"/>
                    </a:p>
                  </a:txBody>
                  <a:tcPr anchor="ctr"/>
                </a:tc>
                <a:tc>
                  <a:txBody>
                    <a:bodyPr/>
                    <a:lstStyle/>
                    <a:p>
                      <a:r>
                        <a:rPr lang="en-US" sz="2800" smtClean="0"/>
                        <a:t>3</a:t>
                      </a:r>
                      <a:endParaRPr lang="en-US" sz="2800"/>
                    </a:p>
                  </a:txBody>
                  <a:tcPr anchor="ctr"/>
                </a:tc>
                <a:tc>
                  <a:txBody>
                    <a:bodyPr/>
                    <a:lstStyle/>
                    <a:p>
                      <a:r>
                        <a:rPr lang="en-US" sz="2800" smtClean="0"/>
                        <a:t>6</a:t>
                      </a:r>
                      <a:endParaRPr lang="en-US" sz="2800"/>
                    </a:p>
                  </a:txBody>
                  <a:tcPr anchor="ctr"/>
                </a:tc>
                <a:extLst>
                  <a:ext uri="{0D108BD9-81ED-4DB2-BD59-A6C34878D82A}">
                    <a16:rowId xmlns:a16="http://schemas.microsoft.com/office/drawing/2014/main" val="10000"/>
                  </a:ext>
                </a:extLst>
              </a:tr>
              <a:tr h="370840">
                <a:tc>
                  <a:txBody>
                    <a:bodyPr/>
                    <a:lstStyle/>
                    <a:p>
                      <a:r>
                        <a:rPr lang="en-US" sz="2800" u="sng" smtClean="0"/>
                        <a:t>1</a:t>
                      </a:r>
                      <a:endParaRPr lang="en-US" sz="2800" u="sng"/>
                    </a:p>
                  </a:txBody>
                  <a:tcPr anchor="ctr"/>
                </a:tc>
                <a:tc>
                  <a:txBody>
                    <a:bodyPr/>
                    <a:lstStyle/>
                    <a:p>
                      <a:r>
                        <a:rPr lang="en-US" sz="2800" smtClean="0"/>
                        <a:t>1</a:t>
                      </a:r>
                      <a:endParaRPr lang="en-US" sz="2800"/>
                    </a:p>
                  </a:txBody>
                  <a:tcPr anchor="ctr"/>
                </a:tc>
                <a:tc>
                  <a:txBody>
                    <a:bodyPr/>
                    <a:lstStyle/>
                    <a:p>
                      <a:r>
                        <a:rPr lang="en-US" sz="2800" smtClean="0"/>
                        <a:t>1</a:t>
                      </a:r>
                      <a:endParaRPr lang="en-US" sz="2800"/>
                    </a:p>
                  </a:txBody>
                  <a:tcPr anchor="ctr"/>
                </a:tc>
                <a:tc>
                  <a:txBody>
                    <a:bodyPr/>
                    <a:lstStyle/>
                    <a:p>
                      <a:r>
                        <a:rPr lang="en-US" sz="2800" u="sng" smtClean="0"/>
                        <a:t>4</a:t>
                      </a:r>
                      <a:endParaRPr lang="en-US" sz="2800" u="sng"/>
                    </a:p>
                  </a:txBody>
                  <a:tcPr anchor="ctr"/>
                </a:tc>
                <a:tc>
                  <a:txBody>
                    <a:bodyPr/>
                    <a:lstStyle/>
                    <a:p>
                      <a:r>
                        <a:rPr lang="en-US" sz="2800" smtClean="0"/>
                        <a:t>4</a:t>
                      </a:r>
                      <a:endParaRPr lang="en-US" sz="2800"/>
                    </a:p>
                  </a:txBody>
                  <a:tcPr anchor="ctr"/>
                </a:tc>
                <a:tc>
                  <a:txBody>
                    <a:bodyPr/>
                    <a:lstStyle/>
                    <a:p>
                      <a:r>
                        <a:rPr lang="en-US" sz="2800" smtClean="0"/>
                        <a:t>4</a:t>
                      </a:r>
                      <a:endParaRPr lang="en-US" sz="2800"/>
                    </a:p>
                  </a:txBody>
                  <a:tcPr anchor="ctr"/>
                </a:tc>
                <a:tc>
                  <a:txBody>
                    <a:bodyPr/>
                    <a:lstStyle/>
                    <a:p>
                      <a:r>
                        <a:rPr lang="en-US" sz="2800" smtClean="0"/>
                        <a:t>4</a:t>
                      </a:r>
                      <a:endParaRPr lang="en-US" sz="2800"/>
                    </a:p>
                  </a:txBody>
                  <a:tcPr anchor="ctr"/>
                </a:tc>
                <a:tc>
                  <a:txBody>
                    <a:bodyPr/>
                    <a:lstStyle/>
                    <a:p>
                      <a:r>
                        <a:rPr lang="en-US" sz="2800" u="sng" smtClean="0"/>
                        <a:t>6</a:t>
                      </a:r>
                      <a:endParaRPr lang="en-US" sz="2800" u="sng"/>
                    </a:p>
                  </a:txBody>
                  <a:tcPr anchor="ctr"/>
                </a:tc>
                <a:tc>
                  <a:txBody>
                    <a:bodyPr/>
                    <a:lstStyle/>
                    <a:p>
                      <a:r>
                        <a:rPr lang="en-US" sz="2800" smtClean="0"/>
                        <a:t>6</a:t>
                      </a:r>
                      <a:endParaRPr lang="en-US" sz="2800"/>
                    </a:p>
                  </a:txBody>
                  <a:tcPr anchor="ctr"/>
                </a:tc>
                <a:tc>
                  <a:txBody>
                    <a:bodyPr/>
                    <a:lstStyle/>
                    <a:p>
                      <a:r>
                        <a:rPr lang="en-US" sz="2800" smtClean="0"/>
                        <a:t>6</a:t>
                      </a:r>
                      <a:endParaRPr lang="en-US" sz="2800"/>
                    </a:p>
                  </a:txBody>
                  <a:tcPr anchor="ctr"/>
                </a:tc>
                <a:tc>
                  <a:txBody>
                    <a:bodyPr/>
                    <a:lstStyle/>
                    <a:p>
                      <a:r>
                        <a:rPr lang="en-US" sz="2800" smtClean="0"/>
                        <a:t>6</a:t>
                      </a:r>
                      <a:endParaRPr lang="en-US" sz="2800"/>
                    </a:p>
                  </a:txBody>
                  <a:tcPr anchor="ctr"/>
                </a:tc>
                <a:tc>
                  <a:txBody>
                    <a:bodyPr/>
                    <a:lstStyle/>
                    <a:p>
                      <a:r>
                        <a:rPr lang="en-US" sz="2800" u="sng" smtClean="0"/>
                        <a:t>3</a:t>
                      </a:r>
                      <a:endParaRPr lang="en-US" sz="2800" u="sng"/>
                    </a:p>
                  </a:txBody>
                  <a:tcPr anchor="ctr"/>
                </a:tc>
                <a:tc>
                  <a:txBody>
                    <a:bodyPr/>
                    <a:lstStyle/>
                    <a:p>
                      <a:r>
                        <a:rPr lang="en-US" sz="2800" smtClean="0"/>
                        <a:t>3</a:t>
                      </a:r>
                      <a:endParaRPr lang="en-US" sz="2800"/>
                    </a:p>
                  </a:txBody>
                  <a:tcPr anchor="ctr"/>
                </a:tc>
                <a:tc>
                  <a:txBody>
                    <a:bodyPr/>
                    <a:lstStyle/>
                    <a:p>
                      <a:r>
                        <a:rPr lang="en-US" sz="2800" smtClean="0"/>
                        <a:t>3</a:t>
                      </a:r>
                      <a:endParaRPr lang="en-US" sz="2800"/>
                    </a:p>
                  </a:txBody>
                  <a:tcPr anchor="ctr"/>
                </a:tc>
                <a:tc>
                  <a:txBody>
                    <a:bodyPr/>
                    <a:lstStyle/>
                    <a:p>
                      <a:r>
                        <a:rPr lang="en-US" sz="2800" smtClean="0"/>
                        <a:t>3</a:t>
                      </a:r>
                      <a:endParaRPr lang="en-US" sz="2800"/>
                    </a:p>
                  </a:txBody>
                  <a:tcPr anchor="ctr"/>
                </a:tc>
                <a:tc>
                  <a:txBody>
                    <a:bodyPr/>
                    <a:lstStyle/>
                    <a:p>
                      <a:r>
                        <a:rPr lang="en-US" sz="2800" u="sng" smtClean="0"/>
                        <a:t>2</a:t>
                      </a:r>
                      <a:endParaRPr lang="en-US" sz="2800" u="sng"/>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u="sng" smtClean="0"/>
                        <a:t>6</a:t>
                      </a:r>
                      <a:endParaRPr lang="en-US" sz="2800" u="sng"/>
                    </a:p>
                  </a:txBody>
                  <a:tcPr anchor="ctr"/>
                </a:tc>
                <a:extLst>
                  <a:ext uri="{0D108BD9-81ED-4DB2-BD59-A6C34878D82A}">
                    <a16:rowId xmlns:a16="http://schemas.microsoft.com/office/drawing/2014/main" val="10001"/>
                  </a:ext>
                </a:extLst>
              </a:tr>
              <a:tr h="370840">
                <a:tc>
                  <a:txBody>
                    <a:bodyPr/>
                    <a:lstStyle/>
                    <a:p>
                      <a:endParaRPr lang="en-US" sz="2800"/>
                    </a:p>
                  </a:txBody>
                  <a:tcPr anchor="ctr"/>
                </a:tc>
                <a:tc>
                  <a:txBody>
                    <a:bodyPr/>
                    <a:lstStyle/>
                    <a:p>
                      <a:r>
                        <a:rPr lang="en-US" sz="2800" u="sng" smtClean="0"/>
                        <a:t>2</a:t>
                      </a:r>
                      <a:endParaRPr lang="en-US" sz="2800" u="sng"/>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u="sng" smtClean="0"/>
                        <a:t>1</a:t>
                      </a:r>
                      <a:endParaRPr lang="en-US" sz="2800" u="sng"/>
                    </a:p>
                  </a:txBody>
                  <a:tcPr anchor="ctr"/>
                </a:tc>
                <a:tc>
                  <a:txBody>
                    <a:bodyPr/>
                    <a:lstStyle/>
                    <a:p>
                      <a:r>
                        <a:rPr lang="en-US" sz="2800" smtClean="0"/>
                        <a:t>1</a:t>
                      </a:r>
                      <a:endParaRPr lang="en-US" sz="2800"/>
                    </a:p>
                  </a:txBody>
                  <a:tcPr anchor="ctr"/>
                </a:tc>
                <a:tc>
                  <a:txBody>
                    <a:bodyPr/>
                    <a:lstStyle/>
                    <a:p>
                      <a:r>
                        <a:rPr lang="en-US" sz="2800" smtClean="0"/>
                        <a:t>1</a:t>
                      </a:r>
                      <a:endParaRPr lang="en-US" sz="2800"/>
                    </a:p>
                  </a:txBody>
                  <a:tcPr anchor="ctr"/>
                </a:tc>
                <a:tc>
                  <a:txBody>
                    <a:bodyPr/>
                    <a:lstStyle/>
                    <a:p>
                      <a:r>
                        <a:rPr lang="en-US" sz="2800" u="sng" smtClean="0"/>
                        <a:t>2</a:t>
                      </a:r>
                      <a:endParaRPr lang="en-US" sz="2800" u="sng"/>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u="sng" smtClean="0"/>
                        <a:t>7</a:t>
                      </a:r>
                      <a:endParaRPr lang="en-US" sz="2800" u="sng"/>
                    </a:p>
                  </a:txBody>
                  <a:tcPr anchor="ctr"/>
                </a:tc>
                <a:tc>
                  <a:txBody>
                    <a:bodyPr/>
                    <a:lstStyle/>
                    <a:p>
                      <a:r>
                        <a:rPr lang="en-US" sz="2800" smtClean="0"/>
                        <a:t>7</a:t>
                      </a:r>
                      <a:endParaRPr lang="en-US" sz="2800"/>
                    </a:p>
                  </a:txBody>
                  <a:tcPr anchor="ctr"/>
                </a:tc>
                <a:tc>
                  <a:txBody>
                    <a:bodyPr/>
                    <a:lstStyle/>
                    <a:p>
                      <a:r>
                        <a:rPr lang="en-US" sz="2800" smtClean="0"/>
                        <a:t>7</a:t>
                      </a:r>
                      <a:endParaRPr lang="en-US" sz="2800"/>
                    </a:p>
                  </a:txBody>
                  <a:tcPr anchor="ctr"/>
                </a:tc>
                <a:tc>
                  <a:txBody>
                    <a:bodyPr/>
                    <a:lstStyle/>
                    <a:p>
                      <a:r>
                        <a:rPr lang="en-US" sz="2800" smtClean="0"/>
                        <a:t>7</a:t>
                      </a:r>
                      <a:endParaRPr lang="en-US" sz="2800"/>
                    </a:p>
                  </a:txBody>
                  <a:tcPr anchor="ctr"/>
                </a:tc>
                <a:tc>
                  <a:txBody>
                    <a:bodyPr/>
                    <a:lstStyle/>
                    <a:p>
                      <a:r>
                        <a:rPr lang="en-US" sz="2800" u="sng" smtClean="0"/>
                        <a:t>1</a:t>
                      </a:r>
                      <a:endParaRPr lang="en-US" sz="2800" u="sng"/>
                    </a:p>
                  </a:txBody>
                  <a:tcPr anchor="ctr"/>
                </a:tc>
                <a:tc>
                  <a:txBody>
                    <a:bodyPr/>
                    <a:lstStyle/>
                    <a:p>
                      <a:r>
                        <a:rPr lang="en-US" sz="2800" smtClean="0"/>
                        <a:t>1</a:t>
                      </a:r>
                      <a:endParaRPr lang="en-US" sz="2800"/>
                    </a:p>
                  </a:txBody>
                  <a:tcPr anchor="ctr"/>
                </a:tc>
                <a:tc>
                  <a:txBody>
                    <a:bodyPr/>
                    <a:lstStyle/>
                    <a:p>
                      <a:r>
                        <a:rPr lang="en-US" sz="2800" smtClean="0"/>
                        <a:t>1</a:t>
                      </a:r>
                      <a:endParaRPr lang="en-US" sz="2800"/>
                    </a:p>
                  </a:txBody>
                  <a:tcPr anchor="ctr"/>
                </a:tc>
                <a:tc>
                  <a:txBody>
                    <a:bodyPr/>
                    <a:lstStyle/>
                    <a:p>
                      <a:r>
                        <a:rPr lang="en-US" sz="2800" smtClean="0"/>
                        <a:t>1</a:t>
                      </a:r>
                      <a:endParaRPr lang="en-US" sz="2800"/>
                    </a:p>
                  </a:txBody>
                  <a:tcPr anchor="ctr"/>
                </a:tc>
                <a:extLst>
                  <a:ext uri="{0D108BD9-81ED-4DB2-BD59-A6C34878D82A}">
                    <a16:rowId xmlns:a16="http://schemas.microsoft.com/office/drawing/2014/main" val="10002"/>
                  </a:ext>
                </a:extLst>
              </a:tr>
              <a:tr h="370840">
                <a:tc>
                  <a:txBody>
                    <a:bodyPr/>
                    <a:lstStyle/>
                    <a:p>
                      <a:endParaRPr lang="en-US" sz="2800"/>
                    </a:p>
                  </a:txBody>
                  <a:tcPr anchor="ctr"/>
                </a:tc>
                <a:tc>
                  <a:txBody>
                    <a:bodyPr/>
                    <a:lstStyle/>
                    <a:p>
                      <a:endParaRPr lang="en-US" sz="2800"/>
                    </a:p>
                  </a:txBody>
                  <a:tcPr anchor="ctr"/>
                </a:tc>
                <a:tc>
                  <a:txBody>
                    <a:bodyPr/>
                    <a:lstStyle/>
                    <a:p>
                      <a:r>
                        <a:rPr lang="en-US" sz="2800" u="sng" smtClean="0"/>
                        <a:t>3</a:t>
                      </a:r>
                      <a:endParaRPr lang="en-US" sz="2800" u="sng"/>
                    </a:p>
                  </a:txBody>
                  <a:tcPr anchor="ctr"/>
                </a:tc>
                <a:tc>
                  <a:txBody>
                    <a:bodyPr/>
                    <a:lstStyle/>
                    <a:p>
                      <a:r>
                        <a:rPr lang="en-US" sz="2800" smtClean="0"/>
                        <a:t>3</a:t>
                      </a:r>
                      <a:endParaRPr lang="en-US" sz="2800"/>
                    </a:p>
                  </a:txBody>
                  <a:tcPr anchor="ctr"/>
                </a:tc>
                <a:tc>
                  <a:txBody>
                    <a:bodyPr/>
                    <a:lstStyle/>
                    <a:p>
                      <a:r>
                        <a:rPr lang="en-US" sz="2800" smtClean="0"/>
                        <a:t>3</a:t>
                      </a:r>
                      <a:endParaRPr lang="en-US" sz="2800"/>
                    </a:p>
                  </a:txBody>
                  <a:tcPr anchor="ctr"/>
                </a:tc>
                <a:tc>
                  <a:txBody>
                    <a:bodyPr/>
                    <a:lstStyle/>
                    <a:p>
                      <a:r>
                        <a:rPr lang="en-US" sz="2800" smtClean="0"/>
                        <a:t>3</a:t>
                      </a:r>
                      <a:endParaRPr lang="en-US" sz="2800"/>
                    </a:p>
                  </a:txBody>
                  <a:tcPr anchor="ctr"/>
                </a:tc>
                <a:tc>
                  <a:txBody>
                    <a:bodyPr/>
                    <a:lstStyle/>
                    <a:p>
                      <a:r>
                        <a:rPr lang="en-US" sz="2800" u="sng" smtClean="0"/>
                        <a:t>5</a:t>
                      </a:r>
                      <a:endParaRPr lang="en-US" sz="2800" u="sng"/>
                    </a:p>
                  </a:txBody>
                  <a:tcPr anchor="ctr"/>
                </a:tc>
                <a:tc>
                  <a:txBody>
                    <a:bodyPr/>
                    <a:lstStyle/>
                    <a:p>
                      <a:r>
                        <a:rPr lang="en-US" sz="2800" smtClean="0"/>
                        <a:t>5</a:t>
                      </a:r>
                      <a:endParaRPr lang="en-US" sz="2800"/>
                    </a:p>
                  </a:txBody>
                  <a:tcPr anchor="ctr"/>
                </a:tc>
                <a:tc>
                  <a:txBody>
                    <a:bodyPr/>
                    <a:lstStyle/>
                    <a:p>
                      <a:r>
                        <a:rPr lang="en-US" sz="2800" smtClean="0"/>
                        <a:t>5</a:t>
                      </a:r>
                      <a:endParaRPr lang="en-US" sz="2800"/>
                    </a:p>
                  </a:txBody>
                  <a:tcPr anchor="ctr"/>
                </a:tc>
                <a:tc>
                  <a:txBody>
                    <a:bodyPr/>
                    <a:lstStyle/>
                    <a:p>
                      <a:r>
                        <a:rPr lang="en-US" sz="2800" u="sng" smtClean="0"/>
                        <a:t>1</a:t>
                      </a:r>
                      <a:endParaRPr lang="en-US" sz="2800" u="sng"/>
                    </a:p>
                  </a:txBody>
                  <a:tcPr anchor="ctr"/>
                </a:tc>
                <a:tc>
                  <a:txBody>
                    <a:bodyPr/>
                    <a:lstStyle/>
                    <a:p>
                      <a:r>
                        <a:rPr lang="en-US" sz="2800" smtClean="0"/>
                        <a:t>1</a:t>
                      </a:r>
                      <a:endParaRPr lang="en-US" sz="2800"/>
                    </a:p>
                  </a:txBody>
                  <a:tcPr anchor="ctr"/>
                </a:tc>
                <a:tc>
                  <a:txBody>
                    <a:bodyPr/>
                    <a:lstStyle/>
                    <a:p>
                      <a:r>
                        <a:rPr lang="en-US" sz="2800" smtClean="0"/>
                        <a:t>1</a:t>
                      </a:r>
                      <a:endParaRPr lang="en-US" sz="2800"/>
                    </a:p>
                  </a:txBody>
                  <a:tcPr anchor="ctr"/>
                </a:tc>
                <a:tc>
                  <a:txBody>
                    <a:bodyPr/>
                    <a:lstStyle/>
                    <a:p>
                      <a:r>
                        <a:rPr lang="en-US" sz="2800" smtClean="0"/>
                        <a:t>1</a:t>
                      </a:r>
                      <a:endParaRPr lang="en-US" sz="2800"/>
                    </a:p>
                  </a:txBody>
                  <a:tcPr anchor="ctr"/>
                </a:tc>
                <a:tc>
                  <a:txBody>
                    <a:bodyPr/>
                    <a:lstStyle/>
                    <a:p>
                      <a:r>
                        <a:rPr lang="en-US" sz="2800" u="sng" smtClean="0"/>
                        <a:t>6</a:t>
                      </a:r>
                      <a:endParaRPr lang="en-US" sz="2800" u="sng"/>
                    </a:p>
                  </a:txBody>
                  <a:tcPr anchor="ctr"/>
                </a:tc>
                <a:tc>
                  <a:txBody>
                    <a:bodyPr/>
                    <a:lstStyle/>
                    <a:p>
                      <a:r>
                        <a:rPr lang="en-US" sz="2800" smtClean="0"/>
                        <a:t>6</a:t>
                      </a:r>
                      <a:endParaRPr lang="en-US" sz="2800"/>
                    </a:p>
                  </a:txBody>
                  <a:tcPr anchor="ctr"/>
                </a:tc>
                <a:tc>
                  <a:txBody>
                    <a:bodyPr/>
                    <a:lstStyle/>
                    <a:p>
                      <a:r>
                        <a:rPr lang="en-US" sz="2800" smtClean="0"/>
                        <a:t>6</a:t>
                      </a:r>
                      <a:endParaRPr lang="en-US" sz="2800"/>
                    </a:p>
                  </a:txBody>
                  <a:tcPr anchor="ctr"/>
                </a:tc>
                <a:tc>
                  <a:txBody>
                    <a:bodyPr/>
                    <a:lstStyle/>
                    <a:p>
                      <a:r>
                        <a:rPr lang="en-US" sz="2800" smtClean="0"/>
                        <a:t>6</a:t>
                      </a:r>
                      <a:endParaRPr lang="en-US" sz="2800"/>
                    </a:p>
                  </a:txBody>
                  <a:tcPr anchor="ctr"/>
                </a:tc>
                <a:tc>
                  <a:txBody>
                    <a:bodyPr/>
                    <a:lstStyle/>
                    <a:p>
                      <a:r>
                        <a:rPr lang="en-US" sz="2800" smtClean="0"/>
                        <a:t>6</a:t>
                      </a:r>
                      <a:endParaRPr lang="en-US" sz="2800"/>
                    </a:p>
                  </a:txBody>
                  <a:tcPr anchor="ctr"/>
                </a:tc>
                <a:tc>
                  <a:txBody>
                    <a:bodyPr/>
                    <a:lstStyle/>
                    <a:p>
                      <a:r>
                        <a:rPr lang="en-US" sz="2800" u="sng" smtClean="0"/>
                        <a:t>3</a:t>
                      </a:r>
                      <a:endParaRPr lang="en-US" sz="2800" u="sng"/>
                    </a:p>
                  </a:txBody>
                  <a:tcPr anchor="ctr"/>
                </a:tc>
                <a:tc>
                  <a:txBody>
                    <a:bodyPr/>
                    <a:lstStyle/>
                    <a:p>
                      <a:r>
                        <a:rPr lang="en-US" sz="2800" smtClean="0"/>
                        <a:t>3</a:t>
                      </a:r>
                      <a:endParaRPr lang="en-US" sz="2800"/>
                    </a:p>
                  </a:txBody>
                  <a:tcPr anchor="ctr"/>
                </a:tc>
                <a:extLst>
                  <a:ext uri="{0D108BD9-81ED-4DB2-BD59-A6C34878D82A}">
                    <a16:rowId xmlns:a16="http://schemas.microsoft.com/office/drawing/2014/main" val="10003"/>
                  </a:ext>
                </a:extLst>
              </a:tr>
              <a:tr h="370840">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sz="half" idx="10"/>
          </p:nvPr>
        </p:nvSpPr>
        <p:spPr/>
        <p:txBody>
          <a:bodyPr/>
          <a:lstStyle/>
          <a:p>
            <a:fld id="{E864F717-6F0C-4894-A796-77AAAA8F500E}" type="datetime1">
              <a:rPr lang="en-US" smtClean="0"/>
              <a:pPr/>
              <a:t>3/15/2021</a:t>
            </a:fld>
            <a:endParaRPr lang="en-US"/>
          </a:p>
        </p:txBody>
      </p:sp>
      <p:sp>
        <p:nvSpPr>
          <p:cNvPr id="7" name="Slide Number Placeholder 6"/>
          <p:cNvSpPr>
            <a:spLocks noGrp="1"/>
          </p:cNvSpPr>
          <p:nvPr>
            <p:ph type="sldNum" sz="quarter" idx="12"/>
          </p:nvPr>
        </p:nvSpPr>
        <p:spPr/>
        <p:txBody>
          <a:bodyPr/>
          <a:lstStyle/>
          <a:p>
            <a:fld id="{7BDA1C0B-FD3B-48EA-ABAE-F01B7855F6C0}" type="slidenum">
              <a:rPr lang="en-US" smtClean="0"/>
              <a:pPr/>
              <a:t>93</a:t>
            </a:fld>
            <a:endParaRPr lang="en-US"/>
          </a:p>
        </p:txBody>
      </p:sp>
    </p:spTree>
  </p:cSld>
  <p:clrMapOvr>
    <a:masterClrMapping/>
  </p:clrMapOvr>
  <p:transition advTm="414869"/>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r>
              <a:rPr lang="en-US" smtClean="0">
                <a:solidFill>
                  <a:srgbClr val="FF0000"/>
                </a:solidFill>
                <a:effectLst>
                  <a:outerShdw blurRad="38100" dist="38100" dir="2700000" algn="tl">
                    <a:srgbClr val="C0C0C0"/>
                  </a:outerShdw>
                </a:effectLst>
              </a:rPr>
              <a:t>Đáp án câu 1</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181100"/>
            <a:ext cx="8640762" cy="5238750"/>
          </a:xfrm>
        </p:spPr>
        <p:txBody>
          <a:bodyPr>
            <a:noAutofit/>
          </a:bodyPr>
          <a:lstStyle/>
          <a:p>
            <a:pPr algn="just">
              <a:buSzPct val="150000"/>
              <a:buNone/>
            </a:pPr>
            <a:r>
              <a:rPr lang="en-US" sz="3000" smtClean="0">
                <a:effectLst>
                  <a:outerShdw blurRad="38100" dist="38100" dir="2700000" algn="tl">
                    <a:srgbClr val="C0C0C0"/>
                  </a:outerShdw>
                </a:effectLst>
                <a:latin typeface="+mj-lt"/>
              </a:rPr>
              <a:t>b</a:t>
            </a:r>
            <a:r>
              <a:rPr lang="vi-VN" sz="3000" smtClean="0">
                <a:effectLst>
                  <a:outerShdw blurRad="38100" dist="38100" dir="2700000" algn="tl">
                    <a:srgbClr val="C0C0C0"/>
                  </a:outerShdw>
                </a:effectLst>
                <a:latin typeface="+mj-lt"/>
              </a:rPr>
              <a:t>) O</a:t>
            </a:r>
            <a:r>
              <a:rPr lang="en-US" sz="3000" smtClean="0">
                <a:effectLst>
                  <a:outerShdw blurRad="38100" dist="38100" dir="2700000" algn="tl">
                    <a:srgbClr val="C0C0C0"/>
                  </a:outerShdw>
                </a:effectLst>
                <a:latin typeface="+mj-lt"/>
              </a:rPr>
              <a:t>PT</a:t>
            </a: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r>
              <a:rPr lang="en-US" sz="3000" smtClean="0">
                <a:effectLst>
                  <a:outerShdw blurRad="38100" dist="38100" dir="2700000" algn="tl">
                    <a:srgbClr val="C0C0C0"/>
                  </a:outerShdw>
                </a:effectLst>
                <a:latin typeface="+mj-lt"/>
              </a:rPr>
              <a:t>Có 11 lỗi trang.</a:t>
            </a:r>
            <a:endParaRPr lang="vi-VN" sz="3000" smtClean="0">
              <a:effectLst>
                <a:outerShdw blurRad="38100" dist="38100" dir="2700000" algn="tl">
                  <a:srgbClr val="C0C0C0"/>
                </a:outerShdw>
              </a:effectLst>
              <a:latin typeface="+mj-lt"/>
            </a:endParaRPr>
          </a:p>
        </p:txBody>
      </p:sp>
      <p:graphicFrame>
        <p:nvGraphicFramePr>
          <p:cNvPr id="5" name="Table 4"/>
          <p:cNvGraphicFramePr>
            <a:graphicFrameLocks noGrp="1"/>
          </p:cNvGraphicFramePr>
          <p:nvPr/>
        </p:nvGraphicFramePr>
        <p:xfrm>
          <a:off x="171450" y="2101850"/>
          <a:ext cx="8877300" cy="2590800"/>
        </p:xfrm>
        <a:graphic>
          <a:graphicData uri="http://schemas.openxmlformats.org/drawingml/2006/table">
            <a:tbl>
              <a:tblPr firstRow="1" bandRow="1">
                <a:tableStyleId>{5940675A-B579-460E-94D1-54222C63F5DA}</a:tableStyleId>
              </a:tblPr>
              <a:tblGrid>
                <a:gridCol w="443865">
                  <a:extLst>
                    <a:ext uri="{9D8B030D-6E8A-4147-A177-3AD203B41FA5}">
                      <a16:colId xmlns:a16="http://schemas.microsoft.com/office/drawing/2014/main" val="20000"/>
                    </a:ext>
                  </a:extLst>
                </a:gridCol>
                <a:gridCol w="443865">
                  <a:extLst>
                    <a:ext uri="{9D8B030D-6E8A-4147-A177-3AD203B41FA5}">
                      <a16:colId xmlns:a16="http://schemas.microsoft.com/office/drawing/2014/main" val="20001"/>
                    </a:ext>
                  </a:extLst>
                </a:gridCol>
                <a:gridCol w="443865">
                  <a:extLst>
                    <a:ext uri="{9D8B030D-6E8A-4147-A177-3AD203B41FA5}">
                      <a16:colId xmlns:a16="http://schemas.microsoft.com/office/drawing/2014/main" val="20002"/>
                    </a:ext>
                  </a:extLst>
                </a:gridCol>
                <a:gridCol w="443865">
                  <a:extLst>
                    <a:ext uri="{9D8B030D-6E8A-4147-A177-3AD203B41FA5}">
                      <a16:colId xmlns:a16="http://schemas.microsoft.com/office/drawing/2014/main" val="20003"/>
                    </a:ext>
                  </a:extLst>
                </a:gridCol>
                <a:gridCol w="443865">
                  <a:extLst>
                    <a:ext uri="{9D8B030D-6E8A-4147-A177-3AD203B41FA5}">
                      <a16:colId xmlns:a16="http://schemas.microsoft.com/office/drawing/2014/main" val="20004"/>
                    </a:ext>
                  </a:extLst>
                </a:gridCol>
                <a:gridCol w="443865">
                  <a:extLst>
                    <a:ext uri="{9D8B030D-6E8A-4147-A177-3AD203B41FA5}">
                      <a16:colId xmlns:a16="http://schemas.microsoft.com/office/drawing/2014/main" val="20005"/>
                    </a:ext>
                  </a:extLst>
                </a:gridCol>
                <a:gridCol w="443865">
                  <a:extLst>
                    <a:ext uri="{9D8B030D-6E8A-4147-A177-3AD203B41FA5}">
                      <a16:colId xmlns:a16="http://schemas.microsoft.com/office/drawing/2014/main" val="20006"/>
                    </a:ext>
                  </a:extLst>
                </a:gridCol>
                <a:gridCol w="443865">
                  <a:extLst>
                    <a:ext uri="{9D8B030D-6E8A-4147-A177-3AD203B41FA5}">
                      <a16:colId xmlns:a16="http://schemas.microsoft.com/office/drawing/2014/main" val="20007"/>
                    </a:ext>
                  </a:extLst>
                </a:gridCol>
                <a:gridCol w="443865">
                  <a:extLst>
                    <a:ext uri="{9D8B030D-6E8A-4147-A177-3AD203B41FA5}">
                      <a16:colId xmlns:a16="http://schemas.microsoft.com/office/drawing/2014/main" val="20008"/>
                    </a:ext>
                  </a:extLst>
                </a:gridCol>
                <a:gridCol w="443865">
                  <a:extLst>
                    <a:ext uri="{9D8B030D-6E8A-4147-A177-3AD203B41FA5}">
                      <a16:colId xmlns:a16="http://schemas.microsoft.com/office/drawing/2014/main" val="20009"/>
                    </a:ext>
                  </a:extLst>
                </a:gridCol>
                <a:gridCol w="443865">
                  <a:extLst>
                    <a:ext uri="{9D8B030D-6E8A-4147-A177-3AD203B41FA5}">
                      <a16:colId xmlns:a16="http://schemas.microsoft.com/office/drawing/2014/main" val="20010"/>
                    </a:ext>
                  </a:extLst>
                </a:gridCol>
                <a:gridCol w="443865">
                  <a:extLst>
                    <a:ext uri="{9D8B030D-6E8A-4147-A177-3AD203B41FA5}">
                      <a16:colId xmlns:a16="http://schemas.microsoft.com/office/drawing/2014/main" val="20011"/>
                    </a:ext>
                  </a:extLst>
                </a:gridCol>
                <a:gridCol w="443865">
                  <a:extLst>
                    <a:ext uri="{9D8B030D-6E8A-4147-A177-3AD203B41FA5}">
                      <a16:colId xmlns:a16="http://schemas.microsoft.com/office/drawing/2014/main" val="20012"/>
                    </a:ext>
                  </a:extLst>
                </a:gridCol>
                <a:gridCol w="443865">
                  <a:extLst>
                    <a:ext uri="{9D8B030D-6E8A-4147-A177-3AD203B41FA5}">
                      <a16:colId xmlns:a16="http://schemas.microsoft.com/office/drawing/2014/main" val="20013"/>
                    </a:ext>
                  </a:extLst>
                </a:gridCol>
                <a:gridCol w="443865">
                  <a:extLst>
                    <a:ext uri="{9D8B030D-6E8A-4147-A177-3AD203B41FA5}">
                      <a16:colId xmlns:a16="http://schemas.microsoft.com/office/drawing/2014/main" val="20014"/>
                    </a:ext>
                  </a:extLst>
                </a:gridCol>
                <a:gridCol w="443865">
                  <a:extLst>
                    <a:ext uri="{9D8B030D-6E8A-4147-A177-3AD203B41FA5}">
                      <a16:colId xmlns:a16="http://schemas.microsoft.com/office/drawing/2014/main" val="20015"/>
                    </a:ext>
                  </a:extLst>
                </a:gridCol>
                <a:gridCol w="443865">
                  <a:extLst>
                    <a:ext uri="{9D8B030D-6E8A-4147-A177-3AD203B41FA5}">
                      <a16:colId xmlns:a16="http://schemas.microsoft.com/office/drawing/2014/main" val="20016"/>
                    </a:ext>
                  </a:extLst>
                </a:gridCol>
                <a:gridCol w="443865">
                  <a:extLst>
                    <a:ext uri="{9D8B030D-6E8A-4147-A177-3AD203B41FA5}">
                      <a16:colId xmlns:a16="http://schemas.microsoft.com/office/drawing/2014/main" val="20017"/>
                    </a:ext>
                  </a:extLst>
                </a:gridCol>
                <a:gridCol w="443865">
                  <a:extLst>
                    <a:ext uri="{9D8B030D-6E8A-4147-A177-3AD203B41FA5}">
                      <a16:colId xmlns:a16="http://schemas.microsoft.com/office/drawing/2014/main" val="20018"/>
                    </a:ext>
                  </a:extLst>
                </a:gridCol>
                <a:gridCol w="443865">
                  <a:extLst>
                    <a:ext uri="{9D8B030D-6E8A-4147-A177-3AD203B41FA5}">
                      <a16:colId xmlns:a16="http://schemas.microsoft.com/office/drawing/2014/main" val="20019"/>
                    </a:ext>
                  </a:extLst>
                </a:gridCol>
              </a:tblGrid>
              <a:tr h="370840">
                <a:tc>
                  <a:txBody>
                    <a:bodyPr/>
                    <a:lstStyle/>
                    <a:p>
                      <a:r>
                        <a:rPr lang="en-US" sz="2800" smtClean="0"/>
                        <a:t>1</a:t>
                      </a:r>
                      <a:endParaRPr lang="en-US" sz="2800"/>
                    </a:p>
                  </a:txBody>
                  <a:tcPr anchor="ctr"/>
                </a:tc>
                <a:tc>
                  <a:txBody>
                    <a:bodyPr/>
                    <a:lstStyle/>
                    <a:p>
                      <a:r>
                        <a:rPr lang="en-US" sz="2800" smtClean="0"/>
                        <a:t>2</a:t>
                      </a:r>
                      <a:endParaRPr lang="en-US" sz="2800"/>
                    </a:p>
                  </a:txBody>
                  <a:tcPr anchor="ctr"/>
                </a:tc>
                <a:tc>
                  <a:txBody>
                    <a:bodyPr/>
                    <a:lstStyle/>
                    <a:p>
                      <a:r>
                        <a:rPr lang="en-US" sz="2800" smtClean="0"/>
                        <a:t>3</a:t>
                      </a:r>
                      <a:endParaRPr lang="en-US" sz="2800"/>
                    </a:p>
                  </a:txBody>
                  <a:tcPr anchor="ctr"/>
                </a:tc>
                <a:tc>
                  <a:txBody>
                    <a:bodyPr/>
                    <a:lstStyle/>
                    <a:p>
                      <a:r>
                        <a:rPr lang="en-US" sz="2800" smtClean="0"/>
                        <a:t>4</a:t>
                      </a:r>
                      <a:endParaRPr lang="en-US" sz="2800"/>
                    </a:p>
                  </a:txBody>
                  <a:tcPr anchor="ctr"/>
                </a:tc>
                <a:tc>
                  <a:txBody>
                    <a:bodyPr/>
                    <a:lstStyle/>
                    <a:p>
                      <a:r>
                        <a:rPr lang="en-US" sz="2800" smtClean="0"/>
                        <a:t>2</a:t>
                      </a:r>
                      <a:endParaRPr lang="en-US" sz="2800"/>
                    </a:p>
                  </a:txBody>
                  <a:tcPr anchor="ctr"/>
                </a:tc>
                <a:tc>
                  <a:txBody>
                    <a:bodyPr/>
                    <a:lstStyle/>
                    <a:p>
                      <a:r>
                        <a:rPr lang="en-US" sz="2800" smtClean="0"/>
                        <a:t>1</a:t>
                      </a:r>
                      <a:endParaRPr lang="en-US" sz="2800"/>
                    </a:p>
                  </a:txBody>
                  <a:tcPr anchor="ctr"/>
                </a:tc>
                <a:tc>
                  <a:txBody>
                    <a:bodyPr/>
                    <a:lstStyle/>
                    <a:p>
                      <a:r>
                        <a:rPr lang="en-US" sz="2800" smtClean="0"/>
                        <a:t>5</a:t>
                      </a:r>
                      <a:endParaRPr lang="en-US" sz="2800"/>
                    </a:p>
                  </a:txBody>
                  <a:tcPr anchor="ctr"/>
                </a:tc>
                <a:tc>
                  <a:txBody>
                    <a:bodyPr/>
                    <a:lstStyle/>
                    <a:p>
                      <a:r>
                        <a:rPr lang="en-US" sz="2800" smtClean="0"/>
                        <a:t>6</a:t>
                      </a:r>
                      <a:endParaRPr lang="en-US" sz="2800"/>
                    </a:p>
                  </a:txBody>
                  <a:tcPr anchor="ctr"/>
                </a:tc>
                <a:tc>
                  <a:txBody>
                    <a:bodyPr/>
                    <a:lstStyle/>
                    <a:p>
                      <a:r>
                        <a:rPr lang="en-US" sz="2800" smtClean="0"/>
                        <a:t>2</a:t>
                      </a:r>
                      <a:endParaRPr lang="en-US" sz="2800"/>
                    </a:p>
                  </a:txBody>
                  <a:tcPr anchor="ctr"/>
                </a:tc>
                <a:tc>
                  <a:txBody>
                    <a:bodyPr/>
                    <a:lstStyle/>
                    <a:p>
                      <a:r>
                        <a:rPr lang="en-US" sz="2800" smtClean="0"/>
                        <a:t>1</a:t>
                      </a:r>
                      <a:endParaRPr lang="en-US" sz="2800"/>
                    </a:p>
                  </a:txBody>
                  <a:tcPr anchor="ctr"/>
                </a:tc>
                <a:tc>
                  <a:txBody>
                    <a:bodyPr/>
                    <a:lstStyle/>
                    <a:p>
                      <a:r>
                        <a:rPr lang="en-US" sz="2800" smtClean="0"/>
                        <a:t>2</a:t>
                      </a:r>
                      <a:endParaRPr lang="en-US" sz="2800"/>
                    </a:p>
                  </a:txBody>
                  <a:tcPr anchor="ctr"/>
                </a:tc>
                <a:tc>
                  <a:txBody>
                    <a:bodyPr/>
                    <a:lstStyle/>
                    <a:p>
                      <a:r>
                        <a:rPr lang="en-US" sz="2800" smtClean="0"/>
                        <a:t>3</a:t>
                      </a:r>
                      <a:endParaRPr lang="en-US" sz="2800"/>
                    </a:p>
                  </a:txBody>
                  <a:tcPr anchor="ctr"/>
                </a:tc>
                <a:tc>
                  <a:txBody>
                    <a:bodyPr/>
                    <a:lstStyle/>
                    <a:p>
                      <a:r>
                        <a:rPr lang="en-US" sz="2800" smtClean="0"/>
                        <a:t>7</a:t>
                      </a:r>
                      <a:endParaRPr lang="en-US" sz="2800"/>
                    </a:p>
                  </a:txBody>
                  <a:tcPr anchor="ctr"/>
                </a:tc>
                <a:tc>
                  <a:txBody>
                    <a:bodyPr/>
                    <a:lstStyle/>
                    <a:p>
                      <a:r>
                        <a:rPr lang="en-US" sz="2800" smtClean="0"/>
                        <a:t>6</a:t>
                      </a:r>
                      <a:endParaRPr lang="en-US" sz="2800"/>
                    </a:p>
                  </a:txBody>
                  <a:tcPr anchor="ctr"/>
                </a:tc>
                <a:tc>
                  <a:txBody>
                    <a:bodyPr/>
                    <a:lstStyle/>
                    <a:p>
                      <a:r>
                        <a:rPr lang="en-US" sz="2800" smtClean="0"/>
                        <a:t>3</a:t>
                      </a:r>
                      <a:endParaRPr lang="en-US" sz="2800"/>
                    </a:p>
                  </a:txBody>
                  <a:tcPr anchor="ctr"/>
                </a:tc>
                <a:tc>
                  <a:txBody>
                    <a:bodyPr/>
                    <a:lstStyle/>
                    <a:p>
                      <a:r>
                        <a:rPr lang="en-US" sz="2800" smtClean="0"/>
                        <a:t>2</a:t>
                      </a:r>
                      <a:endParaRPr lang="en-US" sz="2800"/>
                    </a:p>
                  </a:txBody>
                  <a:tcPr anchor="ctr"/>
                </a:tc>
                <a:tc>
                  <a:txBody>
                    <a:bodyPr/>
                    <a:lstStyle/>
                    <a:p>
                      <a:r>
                        <a:rPr lang="en-US" sz="2800" smtClean="0"/>
                        <a:t>1</a:t>
                      </a:r>
                      <a:endParaRPr lang="en-US" sz="2800"/>
                    </a:p>
                  </a:txBody>
                  <a:tcPr anchor="ctr"/>
                </a:tc>
                <a:tc>
                  <a:txBody>
                    <a:bodyPr/>
                    <a:lstStyle/>
                    <a:p>
                      <a:r>
                        <a:rPr lang="en-US" sz="2800" smtClean="0"/>
                        <a:t>2</a:t>
                      </a:r>
                      <a:endParaRPr lang="en-US" sz="2800"/>
                    </a:p>
                  </a:txBody>
                  <a:tcPr anchor="ctr"/>
                </a:tc>
                <a:tc>
                  <a:txBody>
                    <a:bodyPr/>
                    <a:lstStyle/>
                    <a:p>
                      <a:r>
                        <a:rPr lang="en-US" sz="2800" smtClean="0"/>
                        <a:t>3</a:t>
                      </a:r>
                      <a:endParaRPr lang="en-US" sz="2800"/>
                    </a:p>
                  </a:txBody>
                  <a:tcPr anchor="ctr"/>
                </a:tc>
                <a:tc>
                  <a:txBody>
                    <a:bodyPr/>
                    <a:lstStyle/>
                    <a:p>
                      <a:r>
                        <a:rPr lang="en-US" sz="2800" smtClean="0"/>
                        <a:t>6</a:t>
                      </a:r>
                      <a:endParaRPr lang="en-US" sz="2800"/>
                    </a:p>
                  </a:txBody>
                  <a:tcPr anchor="ctr"/>
                </a:tc>
                <a:extLst>
                  <a:ext uri="{0D108BD9-81ED-4DB2-BD59-A6C34878D82A}">
                    <a16:rowId xmlns:a16="http://schemas.microsoft.com/office/drawing/2014/main" val="10000"/>
                  </a:ext>
                </a:extLst>
              </a:tr>
              <a:tr h="370840">
                <a:tc>
                  <a:txBody>
                    <a:bodyPr/>
                    <a:lstStyle/>
                    <a:p>
                      <a:r>
                        <a:rPr lang="en-US" sz="2800" u="sng" smtClean="0"/>
                        <a:t>1</a:t>
                      </a:r>
                      <a:endParaRPr lang="en-US" sz="2800" u="sng"/>
                    </a:p>
                  </a:txBody>
                  <a:tcPr anchor="ctr"/>
                </a:tc>
                <a:tc>
                  <a:txBody>
                    <a:bodyPr/>
                    <a:lstStyle/>
                    <a:p>
                      <a:r>
                        <a:rPr lang="en-US" sz="2800" smtClean="0"/>
                        <a:t>1</a:t>
                      </a:r>
                      <a:endParaRPr lang="en-US" sz="2800"/>
                    </a:p>
                  </a:txBody>
                  <a:tcPr anchor="ctr"/>
                </a:tc>
                <a:tc>
                  <a:txBody>
                    <a:bodyPr/>
                    <a:lstStyle/>
                    <a:p>
                      <a:r>
                        <a:rPr lang="en-US" sz="2800" smtClean="0"/>
                        <a:t>1</a:t>
                      </a:r>
                      <a:endParaRPr lang="en-US" sz="2800"/>
                    </a:p>
                  </a:txBody>
                  <a:tcPr anchor="ctr"/>
                </a:tc>
                <a:tc>
                  <a:txBody>
                    <a:bodyPr/>
                    <a:lstStyle/>
                    <a:p>
                      <a:r>
                        <a:rPr lang="en-US" sz="2800" u="none" smtClean="0"/>
                        <a:t>1</a:t>
                      </a:r>
                      <a:endParaRPr lang="en-US" sz="2800" u="none"/>
                    </a:p>
                  </a:txBody>
                  <a:tcPr anchor="ctr"/>
                </a:tc>
                <a:tc>
                  <a:txBody>
                    <a:bodyPr/>
                    <a:lstStyle/>
                    <a:p>
                      <a:r>
                        <a:rPr lang="en-US" sz="2800" smtClean="0"/>
                        <a:t>1</a:t>
                      </a:r>
                      <a:endParaRPr lang="en-US" sz="2800"/>
                    </a:p>
                  </a:txBody>
                  <a:tcPr anchor="ctr"/>
                </a:tc>
                <a:tc>
                  <a:txBody>
                    <a:bodyPr/>
                    <a:lstStyle/>
                    <a:p>
                      <a:r>
                        <a:rPr lang="en-US" sz="2800" smtClean="0"/>
                        <a:t>1</a:t>
                      </a:r>
                      <a:endParaRPr lang="en-US" sz="2800"/>
                    </a:p>
                  </a:txBody>
                  <a:tcPr anchor="ctr"/>
                </a:tc>
                <a:tc>
                  <a:txBody>
                    <a:bodyPr/>
                    <a:lstStyle/>
                    <a:p>
                      <a:r>
                        <a:rPr lang="en-US" sz="2800" smtClean="0"/>
                        <a:t>1</a:t>
                      </a:r>
                      <a:endParaRPr lang="en-US" sz="2800"/>
                    </a:p>
                  </a:txBody>
                  <a:tcPr anchor="ctr"/>
                </a:tc>
                <a:tc>
                  <a:txBody>
                    <a:bodyPr/>
                    <a:lstStyle/>
                    <a:p>
                      <a:r>
                        <a:rPr lang="en-US" sz="2800" u="none" smtClean="0"/>
                        <a:t>1</a:t>
                      </a:r>
                      <a:endParaRPr lang="en-US" sz="2800" u="none"/>
                    </a:p>
                  </a:txBody>
                  <a:tcPr anchor="ctr"/>
                </a:tc>
                <a:tc>
                  <a:txBody>
                    <a:bodyPr/>
                    <a:lstStyle/>
                    <a:p>
                      <a:r>
                        <a:rPr lang="en-US" sz="2800" smtClean="0"/>
                        <a:t>1</a:t>
                      </a:r>
                      <a:endParaRPr lang="en-US" sz="2800"/>
                    </a:p>
                  </a:txBody>
                  <a:tcPr anchor="ctr"/>
                </a:tc>
                <a:tc>
                  <a:txBody>
                    <a:bodyPr/>
                    <a:lstStyle/>
                    <a:p>
                      <a:r>
                        <a:rPr lang="en-US" sz="2800" smtClean="0"/>
                        <a:t>1</a:t>
                      </a:r>
                      <a:endParaRPr lang="en-US" sz="2800"/>
                    </a:p>
                  </a:txBody>
                  <a:tcPr anchor="ctr"/>
                </a:tc>
                <a:tc>
                  <a:txBody>
                    <a:bodyPr/>
                    <a:lstStyle/>
                    <a:p>
                      <a:r>
                        <a:rPr lang="en-US" sz="2800" smtClean="0"/>
                        <a:t>1</a:t>
                      </a:r>
                      <a:endParaRPr lang="en-US" sz="2800"/>
                    </a:p>
                  </a:txBody>
                  <a:tcPr anchor="ctr"/>
                </a:tc>
                <a:tc>
                  <a:txBody>
                    <a:bodyPr/>
                    <a:lstStyle/>
                    <a:p>
                      <a:r>
                        <a:rPr lang="en-US" sz="2800" u="sng" smtClean="0"/>
                        <a:t>3</a:t>
                      </a:r>
                      <a:endParaRPr lang="en-US" sz="2800" u="sng"/>
                    </a:p>
                  </a:txBody>
                  <a:tcPr anchor="ctr"/>
                </a:tc>
                <a:tc>
                  <a:txBody>
                    <a:bodyPr/>
                    <a:lstStyle/>
                    <a:p>
                      <a:r>
                        <a:rPr lang="en-US" sz="2800" smtClean="0"/>
                        <a:t>3</a:t>
                      </a:r>
                      <a:endParaRPr lang="en-US" sz="2800"/>
                    </a:p>
                  </a:txBody>
                  <a:tcPr anchor="ctr"/>
                </a:tc>
                <a:tc>
                  <a:txBody>
                    <a:bodyPr/>
                    <a:lstStyle/>
                    <a:p>
                      <a:r>
                        <a:rPr lang="en-US" sz="2800" smtClean="0"/>
                        <a:t>3</a:t>
                      </a:r>
                      <a:endParaRPr lang="en-US" sz="2800"/>
                    </a:p>
                  </a:txBody>
                  <a:tcPr anchor="ctr"/>
                </a:tc>
                <a:tc>
                  <a:txBody>
                    <a:bodyPr/>
                    <a:lstStyle/>
                    <a:p>
                      <a:r>
                        <a:rPr lang="en-US" sz="2800" smtClean="0"/>
                        <a:t>3</a:t>
                      </a:r>
                      <a:endParaRPr lang="en-US" sz="2800"/>
                    </a:p>
                  </a:txBody>
                  <a:tcPr anchor="ctr"/>
                </a:tc>
                <a:tc>
                  <a:txBody>
                    <a:bodyPr/>
                    <a:lstStyle/>
                    <a:p>
                      <a:r>
                        <a:rPr lang="en-US" sz="2800" u="none" smtClean="0"/>
                        <a:t>3</a:t>
                      </a:r>
                      <a:endParaRPr lang="en-US" sz="2800" u="none"/>
                    </a:p>
                  </a:txBody>
                  <a:tcPr anchor="ctr"/>
                </a:tc>
                <a:tc>
                  <a:txBody>
                    <a:bodyPr/>
                    <a:lstStyle/>
                    <a:p>
                      <a:r>
                        <a:rPr lang="en-US" sz="2800" smtClean="0"/>
                        <a:t>3</a:t>
                      </a:r>
                      <a:endParaRPr lang="en-US" sz="2800"/>
                    </a:p>
                  </a:txBody>
                  <a:tcPr anchor="ctr"/>
                </a:tc>
                <a:tc>
                  <a:txBody>
                    <a:bodyPr/>
                    <a:lstStyle/>
                    <a:p>
                      <a:r>
                        <a:rPr lang="en-US" sz="2800" smtClean="0"/>
                        <a:t>3</a:t>
                      </a:r>
                      <a:endParaRPr lang="en-US" sz="2800"/>
                    </a:p>
                  </a:txBody>
                  <a:tcPr anchor="ctr"/>
                </a:tc>
                <a:tc>
                  <a:txBody>
                    <a:bodyPr/>
                    <a:lstStyle/>
                    <a:p>
                      <a:r>
                        <a:rPr lang="en-US" sz="2800" smtClean="0"/>
                        <a:t>3</a:t>
                      </a:r>
                      <a:endParaRPr lang="en-US" sz="2800"/>
                    </a:p>
                  </a:txBody>
                  <a:tcPr anchor="ctr"/>
                </a:tc>
                <a:tc>
                  <a:txBody>
                    <a:bodyPr/>
                    <a:lstStyle/>
                    <a:p>
                      <a:r>
                        <a:rPr lang="en-US" sz="2800" u="sng" smtClean="0"/>
                        <a:t>6</a:t>
                      </a:r>
                      <a:endParaRPr lang="en-US" sz="2800" u="sng"/>
                    </a:p>
                  </a:txBody>
                  <a:tcPr anchor="ctr"/>
                </a:tc>
                <a:extLst>
                  <a:ext uri="{0D108BD9-81ED-4DB2-BD59-A6C34878D82A}">
                    <a16:rowId xmlns:a16="http://schemas.microsoft.com/office/drawing/2014/main" val="10001"/>
                  </a:ext>
                </a:extLst>
              </a:tr>
              <a:tr h="370840">
                <a:tc>
                  <a:txBody>
                    <a:bodyPr/>
                    <a:lstStyle/>
                    <a:p>
                      <a:endParaRPr lang="en-US" sz="2800"/>
                    </a:p>
                  </a:txBody>
                  <a:tcPr anchor="ctr"/>
                </a:tc>
                <a:tc>
                  <a:txBody>
                    <a:bodyPr/>
                    <a:lstStyle/>
                    <a:p>
                      <a:r>
                        <a:rPr lang="en-US" sz="2800" u="sng" smtClean="0"/>
                        <a:t>2</a:t>
                      </a:r>
                      <a:endParaRPr lang="en-US" sz="2800" u="sng"/>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u="none" smtClean="0"/>
                        <a:t>2</a:t>
                      </a:r>
                      <a:endParaRPr lang="en-US" sz="2800" u="none"/>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u="none" smtClean="0"/>
                        <a:t>2</a:t>
                      </a:r>
                      <a:endParaRPr lang="en-US" sz="2800" u="none"/>
                    </a:p>
                  </a:txBody>
                  <a:tcPr anchor="ctr"/>
                </a:tc>
                <a:tc>
                  <a:txBody>
                    <a:bodyPr/>
                    <a:lstStyle/>
                    <a:p>
                      <a:r>
                        <a:rPr lang="en-US" sz="2800" u="none" smtClean="0"/>
                        <a:t>2</a:t>
                      </a:r>
                      <a:endParaRPr lang="en-US" sz="2800" u="none"/>
                    </a:p>
                  </a:txBody>
                  <a:tcPr anchor="ctr"/>
                </a:tc>
                <a:tc>
                  <a:txBody>
                    <a:bodyPr/>
                    <a:lstStyle/>
                    <a:p>
                      <a:r>
                        <a:rPr lang="en-US" sz="2800" u="none" smtClean="0"/>
                        <a:t>2</a:t>
                      </a:r>
                      <a:endParaRPr lang="en-US" sz="2800" u="none"/>
                    </a:p>
                  </a:txBody>
                  <a:tcPr anchor="ctr"/>
                </a:tc>
                <a:tc>
                  <a:txBody>
                    <a:bodyPr/>
                    <a:lstStyle/>
                    <a:p>
                      <a:r>
                        <a:rPr lang="en-US" sz="2800" smtClean="0"/>
                        <a:t>2</a:t>
                      </a:r>
                      <a:endParaRPr lang="en-US" sz="2800"/>
                    </a:p>
                  </a:txBody>
                  <a:tcPr anchor="ctr"/>
                </a:tc>
                <a:tc>
                  <a:txBody>
                    <a:bodyPr/>
                    <a:lstStyle/>
                    <a:p>
                      <a:r>
                        <a:rPr lang="en-US" sz="2800" u="sng" smtClean="0"/>
                        <a:t>7</a:t>
                      </a:r>
                      <a:endParaRPr lang="en-US" sz="2800" u="sng"/>
                    </a:p>
                  </a:txBody>
                  <a:tcPr anchor="ctr"/>
                </a:tc>
                <a:tc>
                  <a:txBody>
                    <a:bodyPr/>
                    <a:lstStyle/>
                    <a:p>
                      <a:r>
                        <a:rPr lang="en-US" sz="2800" smtClean="0"/>
                        <a:t>7</a:t>
                      </a:r>
                      <a:endParaRPr lang="en-US" sz="2800"/>
                    </a:p>
                  </a:txBody>
                  <a:tcPr anchor="ctr"/>
                </a:tc>
                <a:tc>
                  <a:txBody>
                    <a:bodyPr/>
                    <a:lstStyle/>
                    <a:p>
                      <a:r>
                        <a:rPr lang="en-US" sz="2800" smtClean="0"/>
                        <a:t>7</a:t>
                      </a:r>
                      <a:endParaRPr lang="en-US" sz="2800"/>
                    </a:p>
                  </a:txBody>
                  <a:tcPr anchor="ctr"/>
                </a:tc>
                <a:tc>
                  <a:txBody>
                    <a:bodyPr/>
                    <a:lstStyle/>
                    <a:p>
                      <a:r>
                        <a:rPr lang="en-US" sz="2800" u="sng" smtClean="0"/>
                        <a:t>2</a:t>
                      </a:r>
                      <a:endParaRPr lang="en-US" sz="2800" u="sng"/>
                    </a:p>
                  </a:txBody>
                  <a:tcPr anchor="ctr"/>
                </a:tc>
                <a:tc>
                  <a:txBody>
                    <a:bodyPr/>
                    <a:lstStyle/>
                    <a:p>
                      <a:r>
                        <a:rPr lang="en-US" sz="2800" u="none" smtClean="0"/>
                        <a:t>2</a:t>
                      </a:r>
                      <a:endParaRPr lang="en-US" sz="2800" u="none"/>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extLst>
                  <a:ext uri="{0D108BD9-81ED-4DB2-BD59-A6C34878D82A}">
                    <a16:rowId xmlns:a16="http://schemas.microsoft.com/office/drawing/2014/main" val="10002"/>
                  </a:ext>
                </a:extLst>
              </a:tr>
              <a:tr h="370840">
                <a:tc>
                  <a:txBody>
                    <a:bodyPr/>
                    <a:lstStyle/>
                    <a:p>
                      <a:endParaRPr lang="en-US" sz="2800"/>
                    </a:p>
                  </a:txBody>
                  <a:tcPr anchor="ctr"/>
                </a:tc>
                <a:tc>
                  <a:txBody>
                    <a:bodyPr/>
                    <a:lstStyle/>
                    <a:p>
                      <a:endParaRPr lang="en-US" sz="2800"/>
                    </a:p>
                  </a:txBody>
                  <a:tcPr anchor="ctr"/>
                </a:tc>
                <a:tc>
                  <a:txBody>
                    <a:bodyPr/>
                    <a:lstStyle/>
                    <a:p>
                      <a:r>
                        <a:rPr lang="en-US" sz="2800" u="sng" smtClean="0"/>
                        <a:t>3</a:t>
                      </a:r>
                      <a:endParaRPr lang="en-US" sz="2800" u="sng"/>
                    </a:p>
                  </a:txBody>
                  <a:tcPr anchor="ctr"/>
                </a:tc>
                <a:tc>
                  <a:txBody>
                    <a:bodyPr/>
                    <a:lstStyle/>
                    <a:p>
                      <a:r>
                        <a:rPr lang="en-US" sz="2800" u="sng" smtClean="0"/>
                        <a:t>4</a:t>
                      </a:r>
                      <a:endParaRPr lang="en-US" sz="2800" u="sng"/>
                    </a:p>
                  </a:txBody>
                  <a:tcPr anchor="ctr"/>
                </a:tc>
                <a:tc>
                  <a:txBody>
                    <a:bodyPr/>
                    <a:lstStyle/>
                    <a:p>
                      <a:r>
                        <a:rPr lang="en-US" sz="2800" smtClean="0"/>
                        <a:t>4</a:t>
                      </a:r>
                      <a:endParaRPr lang="en-US" sz="2800"/>
                    </a:p>
                  </a:txBody>
                  <a:tcPr anchor="ctr"/>
                </a:tc>
                <a:tc>
                  <a:txBody>
                    <a:bodyPr/>
                    <a:lstStyle/>
                    <a:p>
                      <a:r>
                        <a:rPr lang="en-US" sz="2800" smtClean="0"/>
                        <a:t>4</a:t>
                      </a:r>
                      <a:endParaRPr lang="en-US" sz="2800"/>
                    </a:p>
                  </a:txBody>
                  <a:tcPr anchor="ctr"/>
                </a:tc>
                <a:tc>
                  <a:txBody>
                    <a:bodyPr/>
                    <a:lstStyle/>
                    <a:p>
                      <a:r>
                        <a:rPr lang="en-US" sz="2800" u="sng" smtClean="0"/>
                        <a:t>5</a:t>
                      </a:r>
                      <a:endParaRPr lang="en-US" sz="2800" u="sng"/>
                    </a:p>
                  </a:txBody>
                  <a:tcPr anchor="ctr"/>
                </a:tc>
                <a:tc>
                  <a:txBody>
                    <a:bodyPr/>
                    <a:lstStyle/>
                    <a:p>
                      <a:r>
                        <a:rPr lang="en-US" sz="2800" u="sng" smtClean="0"/>
                        <a:t>6</a:t>
                      </a:r>
                      <a:endParaRPr lang="en-US" sz="2800" u="sng"/>
                    </a:p>
                  </a:txBody>
                  <a:tcPr anchor="ctr"/>
                </a:tc>
                <a:tc>
                  <a:txBody>
                    <a:bodyPr/>
                    <a:lstStyle/>
                    <a:p>
                      <a:r>
                        <a:rPr lang="en-US" sz="2800" smtClean="0"/>
                        <a:t>6</a:t>
                      </a:r>
                      <a:endParaRPr lang="en-US" sz="2800"/>
                    </a:p>
                  </a:txBody>
                  <a:tcPr anchor="ctr"/>
                </a:tc>
                <a:tc>
                  <a:txBody>
                    <a:bodyPr/>
                    <a:lstStyle/>
                    <a:p>
                      <a:r>
                        <a:rPr lang="en-US" sz="2800" smtClean="0"/>
                        <a:t>6</a:t>
                      </a:r>
                      <a:endParaRPr lang="en-US" sz="2800"/>
                    </a:p>
                  </a:txBody>
                  <a:tcPr anchor="ctr"/>
                </a:tc>
                <a:tc>
                  <a:txBody>
                    <a:bodyPr/>
                    <a:lstStyle/>
                    <a:p>
                      <a:r>
                        <a:rPr lang="en-US" sz="2800" smtClean="0"/>
                        <a:t>6</a:t>
                      </a:r>
                      <a:endParaRPr lang="en-US" sz="2800"/>
                    </a:p>
                  </a:txBody>
                  <a:tcPr anchor="ctr"/>
                </a:tc>
                <a:tc>
                  <a:txBody>
                    <a:bodyPr/>
                    <a:lstStyle/>
                    <a:p>
                      <a:r>
                        <a:rPr lang="en-US" sz="2800" smtClean="0"/>
                        <a:t>6</a:t>
                      </a:r>
                      <a:endParaRPr lang="en-US" sz="2800"/>
                    </a:p>
                  </a:txBody>
                  <a:tcPr anchor="ctr"/>
                </a:tc>
                <a:tc>
                  <a:txBody>
                    <a:bodyPr/>
                    <a:lstStyle/>
                    <a:p>
                      <a:r>
                        <a:rPr lang="en-US" sz="2800" smtClean="0"/>
                        <a:t>6</a:t>
                      </a:r>
                      <a:endParaRPr lang="en-US" sz="2800"/>
                    </a:p>
                  </a:txBody>
                  <a:tcPr anchor="ctr"/>
                </a:tc>
                <a:tc>
                  <a:txBody>
                    <a:bodyPr/>
                    <a:lstStyle/>
                    <a:p>
                      <a:r>
                        <a:rPr lang="en-US" sz="2800" u="none" smtClean="0"/>
                        <a:t>6</a:t>
                      </a:r>
                      <a:endParaRPr lang="en-US" sz="2800" u="none"/>
                    </a:p>
                  </a:txBody>
                  <a:tcPr anchor="ctr"/>
                </a:tc>
                <a:tc>
                  <a:txBody>
                    <a:bodyPr/>
                    <a:lstStyle/>
                    <a:p>
                      <a:r>
                        <a:rPr lang="en-US" sz="2800" smtClean="0"/>
                        <a:t>6</a:t>
                      </a:r>
                      <a:endParaRPr lang="en-US" sz="2800"/>
                    </a:p>
                  </a:txBody>
                  <a:tcPr anchor="ctr"/>
                </a:tc>
                <a:tc>
                  <a:txBody>
                    <a:bodyPr/>
                    <a:lstStyle/>
                    <a:p>
                      <a:r>
                        <a:rPr lang="en-US" sz="2800" smtClean="0"/>
                        <a:t>6</a:t>
                      </a:r>
                      <a:endParaRPr lang="en-US" sz="2800"/>
                    </a:p>
                  </a:txBody>
                  <a:tcPr anchor="ctr"/>
                </a:tc>
                <a:tc>
                  <a:txBody>
                    <a:bodyPr/>
                    <a:lstStyle/>
                    <a:p>
                      <a:r>
                        <a:rPr lang="en-US" sz="2800" u="sng" smtClean="0"/>
                        <a:t>1</a:t>
                      </a:r>
                      <a:endParaRPr lang="en-US" sz="2800" u="sng"/>
                    </a:p>
                  </a:txBody>
                  <a:tcPr anchor="ctr"/>
                </a:tc>
                <a:tc>
                  <a:txBody>
                    <a:bodyPr/>
                    <a:lstStyle/>
                    <a:p>
                      <a:r>
                        <a:rPr lang="en-US" sz="2800" smtClean="0"/>
                        <a:t>1</a:t>
                      </a:r>
                      <a:endParaRPr lang="en-US" sz="2800"/>
                    </a:p>
                  </a:txBody>
                  <a:tcPr anchor="ctr"/>
                </a:tc>
                <a:tc>
                  <a:txBody>
                    <a:bodyPr/>
                    <a:lstStyle/>
                    <a:p>
                      <a:r>
                        <a:rPr lang="en-US" sz="2800" u="none" smtClean="0"/>
                        <a:t>1</a:t>
                      </a:r>
                      <a:endParaRPr lang="en-US" sz="2800" u="none"/>
                    </a:p>
                  </a:txBody>
                  <a:tcPr anchor="ctr"/>
                </a:tc>
                <a:tc>
                  <a:txBody>
                    <a:bodyPr/>
                    <a:lstStyle/>
                    <a:p>
                      <a:r>
                        <a:rPr lang="en-US" sz="2800" smtClean="0"/>
                        <a:t>1</a:t>
                      </a:r>
                      <a:endParaRPr lang="en-US" sz="2800"/>
                    </a:p>
                  </a:txBody>
                  <a:tcPr anchor="ctr"/>
                </a:tc>
                <a:extLst>
                  <a:ext uri="{0D108BD9-81ED-4DB2-BD59-A6C34878D82A}">
                    <a16:rowId xmlns:a16="http://schemas.microsoft.com/office/drawing/2014/main" val="10003"/>
                  </a:ext>
                </a:extLst>
              </a:tr>
              <a:tr h="370840">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endParaRPr lang="en-US" sz="2800"/>
                    </a:p>
                  </a:txBody>
                  <a:tcPr anchor="ctr"/>
                </a:tc>
                <a:tc>
                  <a:txBody>
                    <a:bodyPr/>
                    <a:lstStyle/>
                    <a:p>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endParaRPr lang="en-US" sz="2800"/>
                    </a:p>
                  </a:txBody>
                  <a:tcPr anchor="ctr"/>
                </a:tc>
                <a:tc>
                  <a:txBody>
                    <a:bodyPr/>
                    <a:lstStyle/>
                    <a:p>
                      <a:endParaRPr lang="en-US" sz="2800"/>
                    </a:p>
                  </a:txBody>
                  <a:tcPr anchor="ctr"/>
                </a:tc>
                <a:tc>
                  <a:txBody>
                    <a:bodyPr/>
                    <a:lstStyle/>
                    <a:p>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endParaRPr lang="en-US" sz="2800"/>
                    </a:p>
                  </a:txBody>
                  <a:tcPr anchor="ctr"/>
                </a:tc>
                <a:tc>
                  <a:txBody>
                    <a:bodyPr/>
                    <a:lstStyle/>
                    <a:p>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endParaRPr lang="en-US" sz="2800"/>
                    </a:p>
                  </a:txBody>
                  <a:tcPr anchor="ctr"/>
                </a:tc>
                <a:tc>
                  <a:txBody>
                    <a:bodyPr/>
                    <a:lstStyle/>
                    <a:p>
                      <a:endParaRPr lang="en-US" sz="2800"/>
                    </a:p>
                  </a:txBody>
                  <a:tcPr anchor="ctr"/>
                </a:tc>
                <a:tc>
                  <a:txBody>
                    <a:bodyPr/>
                    <a:lstStyle/>
                    <a:p>
                      <a:r>
                        <a:rPr lang="en-US" sz="2800" smtClean="0"/>
                        <a:t>*</a:t>
                      </a:r>
                      <a:endParaRPr lang="en-US" sz="2800"/>
                    </a:p>
                  </a:txBody>
                  <a:tcPr anchor="ct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sz="half" idx="10"/>
          </p:nvPr>
        </p:nvSpPr>
        <p:spPr/>
        <p:txBody>
          <a:bodyPr/>
          <a:lstStyle/>
          <a:p>
            <a:fld id="{41181F5A-E4CB-4627-A5E9-40D4F113CA2E}" type="datetime1">
              <a:rPr lang="en-US" smtClean="0"/>
              <a:pPr/>
              <a:t>3/15/2021</a:t>
            </a:fld>
            <a:endParaRPr lang="en-US"/>
          </a:p>
        </p:txBody>
      </p:sp>
      <p:sp>
        <p:nvSpPr>
          <p:cNvPr id="7" name="Slide Number Placeholder 6"/>
          <p:cNvSpPr>
            <a:spLocks noGrp="1"/>
          </p:cNvSpPr>
          <p:nvPr>
            <p:ph type="sldNum" sz="quarter" idx="12"/>
          </p:nvPr>
        </p:nvSpPr>
        <p:spPr/>
        <p:txBody>
          <a:bodyPr/>
          <a:lstStyle/>
          <a:p>
            <a:fld id="{7BDA1C0B-FD3B-48EA-ABAE-F01B7855F6C0}" type="slidenum">
              <a:rPr lang="en-US" smtClean="0"/>
              <a:pPr/>
              <a:t>94</a:t>
            </a:fld>
            <a:endParaRPr lang="en-US"/>
          </a:p>
        </p:txBody>
      </p:sp>
    </p:spTree>
  </p:cSld>
  <p:clrMapOvr>
    <a:masterClrMapping/>
  </p:clrMapOvr>
  <p:transition advTm="163395"/>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r>
              <a:rPr lang="en-US" smtClean="0">
                <a:solidFill>
                  <a:srgbClr val="FF0000"/>
                </a:solidFill>
                <a:effectLst>
                  <a:outerShdw blurRad="38100" dist="38100" dir="2700000" algn="tl">
                    <a:srgbClr val="C0C0C0"/>
                  </a:outerShdw>
                </a:effectLst>
              </a:rPr>
              <a:t>Đáp án câu 1</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181100"/>
            <a:ext cx="8640762" cy="5238750"/>
          </a:xfrm>
        </p:spPr>
        <p:txBody>
          <a:bodyPr>
            <a:noAutofit/>
          </a:bodyPr>
          <a:lstStyle/>
          <a:p>
            <a:pPr algn="just">
              <a:buSzPct val="150000"/>
              <a:buNone/>
            </a:pPr>
            <a:r>
              <a:rPr lang="en-US" sz="3000" smtClean="0">
                <a:effectLst>
                  <a:outerShdw blurRad="38100" dist="38100" dir="2700000" algn="tl">
                    <a:srgbClr val="C0C0C0"/>
                  </a:outerShdw>
                </a:effectLst>
                <a:latin typeface="+mj-lt"/>
              </a:rPr>
              <a:t>c</a:t>
            </a:r>
            <a:r>
              <a:rPr lang="vi-VN" sz="3000" smtClean="0">
                <a:effectLst>
                  <a:outerShdw blurRad="38100" dist="38100" dir="2700000" algn="tl">
                    <a:srgbClr val="C0C0C0"/>
                  </a:outerShdw>
                </a:effectLst>
                <a:latin typeface="+mj-lt"/>
              </a:rPr>
              <a:t>) </a:t>
            </a:r>
            <a:r>
              <a:rPr lang="en-US" sz="3000" smtClean="0">
                <a:effectLst>
                  <a:outerShdw blurRad="38100" dist="38100" dir="2700000" algn="tl">
                    <a:srgbClr val="C0C0C0"/>
                  </a:outerShdw>
                </a:effectLst>
                <a:latin typeface="+mj-lt"/>
              </a:rPr>
              <a:t>LRU</a:t>
            </a: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r>
              <a:rPr lang="en-US" sz="3000" smtClean="0">
                <a:effectLst>
                  <a:outerShdw blurRad="38100" dist="38100" dir="2700000" algn="tl">
                    <a:srgbClr val="C0C0C0"/>
                  </a:outerShdw>
                </a:effectLst>
                <a:latin typeface="+mj-lt"/>
              </a:rPr>
              <a:t>Có 15 lỗi trang.</a:t>
            </a:r>
            <a:endParaRPr lang="vi-VN" sz="3000" smtClean="0">
              <a:effectLst>
                <a:outerShdw blurRad="38100" dist="38100" dir="2700000" algn="tl">
                  <a:srgbClr val="C0C0C0"/>
                </a:outerShdw>
              </a:effectLst>
              <a:latin typeface="+mj-lt"/>
            </a:endParaRPr>
          </a:p>
        </p:txBody>
      </p:sp>
      <p:graphicFrame>
        <p:nvGraphicFramePr>
          <p:cNvPr id="5" name="Table 4"/>
          <p:cNvGraphicFramePr>
            <a:graphicFrameLocks noGrp="1"/>
          </p:cNvGraphicFramePr>
          <p:nvPr/>
        </p:nvGraphicFramePr>
        <p:xfrm>
          <a:off x="171450" y="2101850"/>
          <a:ext cx="8877300" cy="2590800"/>
        </p:xfrm>
        <a:graphic>
          <a:graphicData uri="http://schemas.openxmlformats.org/drawingml/2006/table">
            <a:tbl>
              <a:tblPr firstRow="1" bandRow="1">
                <a:tableStyleId>{5940675A-B579-460E-94D1-54222C63F5DA}</a:tableStyleId>
              </a:tblPr>
              <a:tblGrid>
                <a:gridCol w="443865">
                  <a:extLst>
                    <a:ext uri="{9D8B030D-6E8A-4147-A177-3AD203B41FA5}">
                      <a16:colId xmlns:a16="http://schemas.microsoft.com/office/drawing/2014/main" val="20000"/>
                    </a:ext>
                  </a:extLst>
                </a:gridCol>
                <a:gridCol w="443865">
                  <a:extLst>
                    <a:ext uri="{9D8B030D-6E8A-4147-A177-3AD203B41FA5}">
                      <a16:colId xmlns:a16="http://schemas.microsoft.com/office/drawing/2014/main" val="20001"/>
                    </a:ext>
                  </a:extLst>
                </a:gridCol>
                <a:gridCol w="443865">
                  <a:extLst>
                    <a:ext uri="{9D8B030D-6E8A-4147-A177-3AD203B41FA5}">
                      <a16:colId xmlns:a16="http://schemas.microsoft.com/office/drawing/2014/main" val="20002"/>
                    </a:ext>
                  </a:extLst>
                </a:gridCol>
                <a:gridCol w="443865">
                  <a:extLst>
                    <a:ext uri="{9D8B030D-6E8A-4147-A177-3AD203B41FA5}">
                      <a16:colId xmlns:a16="http://schemas.microsoft.com/office/drawing/2014/main" val="20003"/>
                    </a:ext>
                  </a:extLst>
                </a:gridCol>
                <a:gridCol w="443865">
                  <a:extLst>
                    <a:ext uri="{9D8B030D-6E8A-4147-A177-3AD203B41FA5}">
                      <a16:colId xmlns:a16="http://schemas.microsoft.com/office/drawing/2014/main" val="20004"/>
                    </a:ext>
                  </a:extLst>
                </a:gridCol>
                <a:gridCol w="443865">
                  <a:extLst>
                    <a:ext uri="{9D8B030D-6E8A-4147-A177-3AD203B41FA5}">
                      <a16:colId xmlns:a16="http://schemas.microsoft.com/office/drawing/2014/main" val="20005"/>
                    </a:ext>
                  </a:extLst>
                </a:gridCol>
                <a:gridCol w="443865">
                  <a:extLst>
                    <a:ext uri="{9D8B030D-6E8A-4147-A177-3AD203B41FA5}">
                      <a16:colId xmlns:a16="http://schemas.microsoft.com/office/drawing/2014/main" val="20006"/>
                    </a:ext>
                  </a:extLst>
                </a:gridCol>
                <a:gridCol w="443865">
                  <a:extLst>
                    <a:ext uri="{9D8B030D-6E8A-4147-A177-3AD203B41FA5}">
                      <a16:colId xmlns:a16="http://schemas.microsoft.com/office/drawing/2014/main" val="20007"/>
                    </a:ext>
                  </a:extLst>
                </a:gridCol>
                <a:gridCol w="443865">
                  <a:extLst>
                    <a:ext uri="{9D8B030D-6E8A-4147-A177-3AD203B41FA5}">
                      <a16:colId xmlns:a16="http://schemas.microsoft.com/office/drawing/2014/main" val="20008"/>
                    </a:ext>
                  </a:extLst>
                </a:gridCol>
                <a:gridCol w="443865">
                  <a:extLst>
                    <a:ext uri="{9D8B030D-6E8A-4147-A177-3AD203B41FA5}">
                      <a16:colId xmlns:a16="http://schemas.microsoft.com/office/drawing/2014/main" val="20009"/>
                    </a:ext>
                  </a:extLst>
                </a:gridCol>
                <a:gridCol w="443865">
                  <a:extLst>
                    <a:ext uri="{9D8B030D-6E8A-4147-A177-3AD203B41FA5}">
                      <a16:colId xmlns:a16="http://schemas.microsoft.com/office/drawing/2014/main" val="20010"/>
                    </a:ext>
                  </a:extLst>
                </a:gridCol>
                <a:gridCol w="443865">
                  <a:extLst>
                    <a:ext uri="{9D8B030D-6E8A-4147-A177-3AD203B41FA5}">
                      <a16:colId xmlns:a16="http://schemas.microsoft.com/office/drawing/2014/main" val="20011"/>
                    </a:ext>
                  </a:extLst>
                </a:gridCol>
                <a:gridCol w="443865">
                  <a:extLst>
                    <a:ext uri="{9D8B030D-6E8A-4147-A177-3AD203B41FA5}">
                      <a16:colId xmlns:a16="http://schemas.microsoft.com/office/drawing/2014/main" val="20012"/>
                    </a:ext>
                  </a:extLst>
                </a:gridCol>
                <a:gridCol w="443865">
                  <a:extLst>
                    <a:ext uri="{9D8B030D-6E8A-4147-A177-3AD203B41FA5}">
                      <a16:colId xmlns:a16="http://schemas.microsoft.com/office/drawing/2014/main" val="20013"/>
                    </a:ext>
                  </a:extLst>
                </a:gridCol>
                <a:gridCol w="443865">
                  <a:extLst>
                    <a:ext uri="{9D8B030D-6E8A-4147-A177-3AD203B41FA5}">
                      <a16:colId xmlns:a16="http://schemas.microsoft.com/office/drawing/2014/main" val="20014"/>
                    </a:ext>
                  </a:extLst>
                </a:gridCol>
                <a:gridCol w="443865">
                  <a:extLst>
                    <a:ext uri="{9D8B030D-6E8A-4147-A177-3AD203B41FA5}">
                      <a16:colId xmlns:a16="http://schemas.microsoft.com/office/drawing/2014/main" val="20015"/>
                    </a:ext>
                  </a:extLst>
                </a:gridCol>
                <a:gridCol w="443865">
                  <a:extLst>
                    <a:ext uri="{9D8B030D-6E8A-4147-A177-3AD203B41FA5}">
                      <a16:colId xmlns:a16="http://schemas.microsoft.com/office/drawing/2014/main" val="20016"/>
                    </a:ext>
                  </a:extLst>
                </a:gridCol>
                <a:gridCol w="443865">
                  <a:extLst>
                    <a:ext uri="{9D8B030D-6E8A-4147-A177-3AD203B41FA5}">
                      <a16:colId xmlns:a16="http://schemas.microsoft.com/office/drawing/2014/main" val="20017"/>
                    </a:ext>
                  </a:extLst>
                </a:gridCol>
                <a:gridCol w="443865">
                  <a:extLst>
                    <a:ext uri="{9D8B030D-6E8A-4147-A177-3AD203B41FA5}">
                      <a16:colId xmlns:a16="http://schemas.microsoft.com/office/drawing/2014/main" val="20018"/>
                    </a:ext>
                  </a:extLst>
                </a:gridCol>
                <a:gridCol w="443865">
                  <a:extLst>
                    <a:ext uri="{9D8B030D-6E8A-4147-A177-3AD203B41FA5}">
                      <a16:colId xmlns:a16="http://schemas.microsoft.com/office/drawing/2014/main" val="20019"/>
                    </a:ext>
                  </a:extLst>
                </a:gridCol>
              </a:tblGrid>
              <a:tr h="370840">
                <a:tc>
                  <a:txBody>
                    <a:bodyPr/>
                    <a:lstStyle/>
                    <a:p>
                      <a:r>
                        <a:rPr lang="en-US" sz="2800" b="1" smtClean="0"/>
                        <a:t>1</a:t>
                      </a:r>
                      <a:endParaRPr lang="en-US" sz="2800" b="1"/>
                    </a:p>
                  </a:txBody>
                  <a:tcPr anchor="ctr"/>
                </a:tc>
                <a:tc>
                  <a:txBody>
                    <a:bodyPr/>
                    <a:lstStyle/>
                    <a:p>
                      <a:r>
                        <a:rPr lang="en-US" sz="2800" b="1" smtClean="0"/>
                        <a:t>2</a:t>
                      </a:r>
                      <a:endParaRPr lang="en-US" sz="2800" b="1"/>
                    </a:p>
                  </a:txBody>
                  <a:tcPr anchor="ctr"/>
                </a:tc>
                <a:tc>
                  <a:txBody>
                    <a:bodyPr/>
                    <a:lstStyle/>
                    <a:p>
                      <a:r>
                        <a:rPr lang="en-US" sz="2800" b="1" smtClean="0"/>
                        <a:t>3</a:t>
                      </a:r>
                      <a:endParaRPr lang="en-US" sz="2800" b="1"/>
                    </a:p>
                  </a:txBody>
                  <a:tcPr anchor="ctr"/>
                </a:tc>
                <a:tc>
                  <a:txBody>
                    <a:bodyPr/>
                    <a:lstStyle/>
                    <a:p>
                      <a:r>
                        <a:rPr lang="en-US" sz="2800" b="1" smtClean="0"/>
                        <a:t>4</a:t>
                      </a:r>
                      <a:endParaRPr lang="en-US" sz="2800" b="1"/>
                    </a:p>
                  </a:txBody>
                  <a:tcPr anchor="ctr"/>
                </a:tc>
                <a:tc>
                  <a:txBody>
                    <a:bodyPr/>
                    <a:lstStyle/>
                    <a:p>
                      <a:r>
                        <a:rPr lang="en-US" sz="2800" b="1" smtClean="0"/>
                        <a:t>2</a:t>
                      </a:r>
                      <a:endParaRPr lang="en-US" sz="2800" b="1"/>
                    </a:p>
                  </a:txBody>
                  <a:tcPr anchor="ctr"/>
                </a:tc>
                <a:tc>
                  <a:txBody>
                    <a:bodyPr/>
                    <a:lstStyle/>
                    <a:p>
                      <a:r>
                        <a:rPr lang="en-US" sz="2800" b="1" smtClean="0"/>
                        <a:t>1</a:t>
                      </a:r>
                      <a:endParaRPr lang="en-US" sz="2800" b="1"/>
                    </a:p>
                  </a:txBody>
                  <a:tcPr anchor="ctr"/>
                </a:tc>
                <a:tc>
                  <a:txBody>
                    <a:bodyPr/>
                    <a:lstStyle/>
                    <a:p>
                      <a:r>
                        <a:rPr lang="en-US" sz="2800" b="1" smtClean="0"/>
                        <a:t>5</a:t>
                      </a:r>
                      <a:endParaRPr lang="en-US" sz="2800" b="1"/>
                    </a:p>
                  </a:txBody>
                  <a:tcPr anchor="ctr"/>
                </a:tc>
                <a:tc>
                  <a:txBody>
                    <a:bodyPr/>
                    <a:lstStyle/>
                    <a:p>
                      <a:r>
                        <a:rPr lang="en-US" sz="2800" b="1" smtClean="0"/>
                        <a:t>6</a:t>
                      </a:r>
                      <a:endParaRPr lang="en-US" sz="2800" b="1"/>
                    </a:p>
                  </a:txBody>
                  <a:tcPr anchor="ctr"/>
                </a:tc>
                <a:tc>
                  <a:txBody>
                    <a:bodyPr/>
                    <a:lstStyle/>
                    <a:p>
                      <a:r>
                        <a:rPr lang="en-US" sz="2800" b="1" smtClean="0"/>
                        <a:t>2</a:t>
                      </a:r>
                      <a:endParaRPr lang="en-US" sz="2800" b="1"/>
                    </a:p>
                  </a:txBody>
                  <a:tcPr anchor="ctr"/>
                </a:tc>
                <a:tc>
                  <a:txBody>
                    <a:bodyPr/>
                    <a:lstStyle/>
                    <a:p>
                      <a:r>
                        <a:rPr lang="en-US" sz="2800" b="1" smtClean="0"/>
                        <a:t>1</a:t>
                      </a:r>
                      <a:endParaRPr lang="en-US" sz="2800" b="1"/>
                    </a:p>
                  </a:txBody>
                  <a:tcPr anchor="ctr"/>
                </a:tc>
                <a:tc>
                  <a:txBody>
                    <a:bodyPr/>
                    <a:lstStyle/>
                    <a:p>
                      <a:r>
                        <a:rPr lang="en-US" sz="2800" b="1" smtClean="0"/>
                        <a:t>2</a:t>
                      </a:r>
                      <a:endParaRPr lang="en-US" sz="2800" b="1"/>
                    </a:p>
                  </a:txBody>
                  <a:tcPr anchor="ctr"/>
                </a:tc>
                <a:tc>
                  <a:txBody>
                    <a:bodyPr/>
                    <a:lstStyle/>
                    <a:p>
                      <a:r>
                        <a:rPr lang="en-US" sz="2800" b="1" smtClean="0"/>
                        <a:t>3</a:t>
                      </a:r>
                      <a:endParaRPr lang="en-US" sz="2800" b="1"/>
                    </a:p>
                  </a:txBody>
                  <a:tcPr anchor="ctr"/>
                </a:tc>
                <a:tc>
                  <a:txBody>
                    <a:bodyPr/>
                    <a:lstStyle/>
                    <a:p>
                      <a:r>
                        <a:rPr lang="en-US" sz="2800" b="1" smtClean="0"/>
                        <a:t>7</a:t>
                      </a:r>
                      <a:endParaRPr lang="en-US" sz="2800" b="1"/>
                    </a:p>
                  </a:txBody>
                  <a:tcPr anchor="ctr"/>
                </a:tc>
                <a:tc>
                  <a:txBody>
                    <a:bodyPr/>
                    <a:lstStyle/>
                    <a:p>
                      <a:r>
                        <a:rPr lang="en-US" sz="2800" b="1" smtClean="0"/>
                        <a:t>6</a:t>
                      </a:r>
                      <a:endParaRPr lang="en-US" sz="2800" b="1"/>
                    </a:p>
                  </a:txBody>
                  <a:tcPr anchor="ctr"/>
                </a:tc>
                <a:tc>
                  <a:txBody>
                    <a:bodyPr/>
                    <a:lstStyle/>
                    <a:p>
                      <a:r>
                        <a:rPr lang="en-US" sz="2800" b="1" smtClean="0"/>
                        <a:t>3</a:t>
                      </a:r>
                      <a:endParaRPr lang="en-US" sz="2800" b="1"/>
                    </a:p>
                  </a:txBody>
                  <a:tcPr anchor="ctr"/>
                </a:tc>
                <a:tc>
                  <a:txBody>
                    <a:bodyPr/>
                    <a:lstStyle/>
                    <a:p>
                      <a:r>
                        <a:rPr lang="en-US" sz="2800" b="1" smtClean="0"/>
                        <a:t>2</a:t>
                      </a:r>
                      <a:endParaRPr lang="en-US" sz="2800" b="1"/>
                    </a:p>
                  </a:txBody>
                  <a:tcPr anchor="ctr"/>
                </a:tc>
                <a:tc>
                  <a:txBody>
                    <a:bodyPr/>
                    <a:lstStyle/>
                    <a:p>
                      <a:r>
                        <a:rPr lang="en-US" sz="2800" b="1" smtClean="0"/>
                        <a:t>1</a:t>
                      </a:r>
                      <a:endParaRPr lang="en-US" sz="2800" b="1"/>
                    </a:p>
                  </a:txBody>
                  <a:tcPr anchor="ctr"/>
                </a:tc>
                <a:tc>
                  <a:txBody>
                    <a:bodyPr/>
                    <a:lstStyle/>
                    <a:p>
                      <a:r>
                        <a:rPr lang="en-US" sz="2800" b="1" smtClean="0"/>
                        <a:t>2</a:t>
                      </a:r>
                      <a:endParaRPr lang="en-US" sz="2800" b="1"/>
                    </a:p>
                  </a:txBody>
                  <a:tcPr anchor="ctr"/>
                </a:tc>
                <a:tc>
                  <a:txBody>
                    <a:bodyPr/>
                    <a:lstStyle/>
                    <a:p>
                      <a:r>
                        <a:rPr lang="en-US" sz="2800" b="1" smtClean="0"/>
                        <a:t>3</a:t>
                      </a:r>
                      <a:endParaRPr lang="en-US" sz="2800" b="1"/>
                    </a:p>
                  </a:txBody>
                  <a:tcPr anchor="ctr"/>
                </a:tc>
                <a:tc>
                  <a:txBody>
                    <a:bodyPr/>
                    <a:lstStyle/>
                    <a:p>
                      <a:r>
                        <a:rPr lang="en-US" sz="2800" b="1" smtClean="0"/>
                        <a:t>6</a:t>
                      </a:r>
                      <a:endParaRPr lang="en-US" sz="2800" b="1"/>
                    </a:p>
                  </a:txBody>
                  <a:tcPr anchor="ctr"/>
                </a:tc>
                <a:extLst>
                  <a:ext uri="{0D108BD9-81ED-4DB2-BD59-A6C34878D82A}">
                    <a16:rowId xmlns:a16="http://schemas.microsoft.com/office/drawing/2014/main" val="10000"/>
                  </a:ext>
                </a:extLst>
              </a:tr>
              <a:tr h="370840">
                <a:tc>
                  <a:txBody>
                    <a:bodyPr/>
                    <a:lstStyle/>
                    <a:p>
                      <a:r>
                        <a:rPr lang="en-US" sz="2800" u="sng" smtClean="0"/>
                        <a:t>1</a:t>
                      </a:r>
                      <a:endParaRPr lang="en-US" sz="2800" u="sng"/>
                    </a:p>
                  </a:txBody>
                  <a:tcPr anchor="ctr"/>
                </a:tc>
                <a:tc>
                  <a:txBody>
                    <a:bodyPr/>
                    <a:lstStyle/>
                    <a:p>
                      <a:r>
                        <a:rPr lang="en-US" sz="2800" smtClean="0"/>
                        <a:t>1</a:t>
                      </a:r>
                      <a:endParaRPr lang="en-US" sz="2800"/>
                    </a:p>
                  </a:txBody>
                  <a:tcPr anchor="ctr"/>
                </a:tc>
                <a:tc>
                  <a:txBody>
                    <a:bodyPr/>
                    <a:lstStyle/>
                    <a:p>
                      <a:r>
                        <a:rPr lang="en-US" sz="2800" smtClean="0"/>
                        <a:t>1</a:t>
                      </a:r>
                      <a:endParaRPr lang="en-US" sz="2800"/>
                    </a:p>
                  </a:txBody>
                  <a:tcPr anchor="ctr"/>
                </a:tc>
                <a:tc>
                  <a:txBody>
                    <a:bodyPr/>
                    <a:lstStyle/>
                    <a:p>
                      <a:r>
                        <a:rPr lang="en-US" sz="2800" u="sng" smtClean="0"/>
                        <a:t>4</a:t>
                      </a:r>
                      <a:endParaRPr lang="en-US" sz="2800" u="sng"/>
                    </a:p>
                  </a:txBody>
                  <a:tcPr anchor="ctr"/>
                </a:tc>
                <a:tc>
                  <a:txBody>
                    <a:bodyPr/>
                    <a:lstStyle/>
                    <a:p>
                      <a:r>
                        <a:rPr lang="en-US" sz="2800" smtClean="0"/>
                        <a:t>4</a:t>
                      </a:r>
                      <a:endParaRPr lang="en-US" sz="2800"/>
                    </a:p>
                  </a:txBody>
                  <a:tcPr anchor="ctr"/>
                </a:tc>
                <a:tc>
                  <a:txBody>
                    <a:bodyPr/>
                    <a:lstStyle/>
                    <a:p>
                      <a:r>
                        <a:rPr lang="en-US" sz="2800" smtClean="0"/>
                        <a:t>4</a:t>
                      </a:r>
                      <a:endParaRPr lang="en-US" sz="2800"/>
                    </a:p>
                  </a:txBody>
                  <a:tcPr anchor="ctr"/>
                </a:tc>
                <a:tc>
                  <a:txBody>
                    <a:bodyPr/>
                    <a:lstStyle/>
                    <a:p>
                      <a:r>
                        <a:rPr lang="en-US" sz="2800" u="sng" smtClean="0"/>
                        <a:t>5</a:t>
                      </a:r>
                      <a:endParaRPr lang="en-US" sz="2800" u="sng"/>
                    </a:p>
                  </a:txBody>
                  <a:tcPr anchor="ctr"/>
                </a:tc>
                <a:tc>
                  <a:txBody>
                    <a:bodyPr/>
                    <a:lstStyle/>
                    <a:p>
                      <a:r>
                        <a:rPr lang="en-US" sz="2800" u="none" smtClean="0"/>
                        <a:t>5</a:t>
                      </a:r>
                      <a:endParaRPr lang="en-US" sz="2800" u="none"/>
                    </a:p>
                  </a:txBody>
                  <a:tcPr anchor="ctr"/>
                </a:tc>
                <a:tc>
                  <a:txBody>
                    <a:bodyPr/>
                    <a:lstStyle/>
                    <a:p>
                      <a:r>
                        <a:rPr lang="en-US" sz="2800" smtClean="0"/>
                        <a:t>5</a:t>
                      </a:r>
                      <a:endParaRPr lang="en-US" sz="2800"/>
                    </a:p>
                  </a:txBody>
                  <a:tcPr anchor="ctr"/>
                </a:tc>
                <a:tc>
                  <a:txBody>
                    <a:bodyPr/>
                    <a:lstStyle/>
                    <a:p>
                      <a:r>
                        <a:rPr lang="en-US" sz="2800" u="sng" smtClean="0"/>
                        <a:t>1</a:t>
                      </a:r>
                      <a:endParaRPr lang="en-US" sz="2800" u="sng"/>
                    </a:p>
                  </a:txBody>
                  <a:tcPr anchor="ctr"/>
                </a:tc>
                <a:tc>
                  <a:txBody>
                    <a:bodyPr/>
                    <a:lstStyle/>
                    <a:p>
                      <a:r>
                        <a:rPr lang="en-US" sz="2800" smtClean="0"/>
                        <a:t>1</a:t>
                      </a:r>
                      <a:endParaRPr lang="en-US" sz="2800"/>
                    </a:p>
                  </a:txBody>
                  <a:tcPr anchor="ctr"/>
                </a:tc>
                <a:tc>
                  <a:txBody>
                    <a:bodyPr/>
                    <a:lstStyle/>
                    <a:p>
                      <a:r>
                        <a:rPr lang="en-US" sz="2800" u="none" smtClean="0"/>
                        <a:t>1</a:t>
                      </a:r>
                      <a:endParaRPr lang="en-US" sz="2800" u="none"/>
                    </a:p>
                  </a:txBody>
                  <a:tcPr anchor="ctr"/>
                </a:tc>
                <a:tc>
                  <a:txBody>
                    <a:bodyPr/>
                    <a:lstStyle/>
                    <a:p>
                      <a:r>
                        <a:rPr lang="en-US" sz="2800" u="sng" smtClean="0"/>
                        <a:t>7</a:t>
                      </a:r>
                      <a:endParaRPr lang="en-US" sz="2800" u="sng"/>
                    </a:p>
                  </a:txBody>
                  <a:tcPr anchor="ctr"/>
                </a:tc>
                <a:tc>
                  <a:txBody>
                    <a:bodyPr/>
                    <a:lstStyle/>
                    <a:p>
                      <a:r>
                        <a:rPr lang="en-US" sz="2800" smtClean="0"/>
                        <a:t>7</a:t>
                      </a:r>
                      <a:endParaRPr lang="en-US" sz="2800"/>
                    </a:p>
                  </a:txBody>
                  <a:tcPr anchor="ctr"/>
                </a:tc>
                <a:tc>
                  <a:txBody>
                    <a:bodyPr/>
                    <a:lstStyle/>
                    <a:p>
                      <a:r>
                        <a:rPr lang="en-US" sz="2800" smtClean="0"/>
                        <a:t>7</a:t>
                      </a:r>
                      <a:endParaRPr lang="en-US" sz="2800"/>
                    </a:p>
                  </a:txBody>
                  <a:tcPr anchor="ctr"/>
                </a:tc>
                <a:tc>
                  <a:txBody>
                    <a:bodyPr/>
                    <a:lstStyle/>
                    <a:p>
                      <a:r>
                        <a:rPr lang="en-US" sz="2800" u="sng" smtClean="0"/>
                        <a:t>2</a:t>
                      </a:r>
                      <a:endParaRPr lang="en-US" sz="2800" u="sng"/>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u="none" smtClean="0"/>
                        <a:t>2</a:t>
                      </a:r>
                      <a:endParaRPr lang="en-US" sz="2800" u="none"/>
                    </a:p>
                  </a:txBody>
                  <a:tcPr anchor="ctr"/>
                </a:tc>
                <a:extLst>
                  <a:ext uri="{0D108BD9-81ED-4DB2-BD59-A6C34878D82A}">
                    <a16:rowId xmlns:a16="http://schemas.microsoft.com/office/drawing/2014/main" val="10001"/>
                  </a:ext>
                </a:extLst>
              </a:tr>
              <a:tr h="370840">
                <a:tc>
                  <a:txBody>
                    <a:bodyPr/>
                    <a:lstStyle/>
                    <a:p>
                      <a:endParaRPr lang="en-US" sz="2800"/>
                    </a:p>
                  </a:txBody>
                  <a:tcPr anchor="ctr"/>
                </a:tc>
                <a:tc>
                  <a:txBody>
                    <a:bodyPr/>
                    <a:lstStyle/>
                    <a:p>
                      <a:r>
                        <a:rPr lang="en-US" sz="2800" u="sng" smtClean="0"/>
                        <a:t>2</a:t>
                      </a:r>
                      <a:endParaRPr lang="en-US" sz="2800" u="sng"/>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u="none" smtClean="0"/>
                        <a:t>2</a:t>
                      </a:r>
                      <a:endParaRPr lang="en-US" sz="2800" u="none"/>
                    </a:p>
                  </a:txBody>
                  <a:tcPr anchor="ctr"/>
                </a:tc>
                <a:tc>
                  <a:txBody>
                    <a:bodyPr/>
                    <a:lstStyle/>
                    <a:p>
                      <a:r>
                        <a:rPr lang="en-US" sz="2800" smtClean="0"/>
                        <a:t>2</a:t>
                      </a:r>
                      <a:endParaRPr lang="en-US" sz="2800"/>
                    </a:p>
                  </a:txBody>
                  <a:tcPr anchor="ctr"/>
                </a:tc>
                <a:tc>
                  <a:txBody>
                    <a:bodyPr/>
                    <a:lstStyle/>
                    <a:p>
                      <a:r>
                        <a:rPr lang="en-US" sz="2800" u="sng" smtClean="0"/>
                        <a:t>6</a:t>
                      </a:r>
                      <a:endParaRPr lang="en-US" sz="2800" u="sng"/>
                    </a:p>
                  </a:txBody>
                  <a:tcPr anchor="ctr"/>
                </a:tc>
                <a:tc>
                  <a:txBody>
                    <a:bodyPr/>
                    <a:lstStyle/>
                    <a:p>
                      <a:r>
                        <a:rPr lang="en-US" sz="2800" u="none" smtClean="0"/>
                        <a:t>6</a:t>
                      </a:r>
                      <a:endParaRPr lang="en-US" sz="2800" u="none"/>
                    </a:p>
                  </a:txBody>
                  <a:tcPr anchor="ctr"/>
                </a:tc>
                <a:tc>
                  <a:txBody>
                    <a:bodyPr/>
                    <a:lstStyle/>
                    <a:p>
                      <a:r>
                        <a:rPr lang="en-US" sz="2800" smtClean="0"/>
                        <a:t>6</a:t>
                      </a:r>
                      <a:endParaRPr lang="en-US" sz="2800"/>
                    </a:p>
                  </a:txBody>
                  <a:tcPr anchor="ctr"/>
                </a:tc>
                <a:tc>
                  <a:txBody>
                    <a:bodyPr/>
                    <a:lstStyle/>
                    <a:p>
                      <a:r>
                        <a:rPr lang="en-US" sz="2800" smtClean="0"/>
                        <a:t>6</a:t>
                      </a:r>
                      <a:endParaRPr lang="en-US" sz="2800"/>
                    </a:p>
                  </a:txBody>
                  <a:tcPr anchor="ctr"/>
                </a:tc>
                <a:tc>
                  <a:txBody>
                    <a:bodyPr/>
                    <a:lstStyle/>
                    <a:p>
                      <a:r>
                        <a:rPr lang="en-US" sz="2800" u="sng" smtClean="0"/>
                        <a:t>3</a:t>
                      </a:r>
                      <a:endParaRPr lang="en-US" sz="2800" u="sng"/>
                    </a:p>
                  </a:txBody>
                  <a:tcPr anchor="ctr"/>
                </a:tc>
                <a:tc>
                  <a:txBody>
                    <a:bodyPr/>
                    <a:lstStyle/>
                    <a:p>
                      <a:r>
                        <a:rPr lang="en-US" sz="2800" u="none" smtClean="0"/>
                        <a:t>3</a:t>
                      </a:r>
                      <a:endParaRPr lang="en-US" sz="2800" u="none"/>
                    </a:p>
                  </a:txBody>
                  <a:tcPr anchor="ctr"/>
                </a:tc>
                <a:tc>
                  <a:txBody>
                    <a:bodyPr/>
                    <a:lstStyle/>
                    <a:p>
                      <a:r>
                        <a:rPr lang="en-US" sz="2800" smtClean="0"/>
                        <a:t>3</a:t>
                      </a:r>
                      <a:endParaRPr lang="en-US" sz="2800"/>
                    </a:p>
                  </a:txBody>
                  <a:tcPr anchor="ctr"/>
                </a:tc>
                <a:tc>
                  <a:txBody>
                    <a:bodyPr/>
                    <a:lstStyle/>
                    <a:p>
                      <a:r>
                        <a:rPr lang="en-US" sz="2800" smtClean="0"/>
                        <a:t>3</a:t>
                      </a:r>
                      <a:endParaRPr lang="en-US" sz="2800"/>
                    </a:p>
                  </a:txBody>
                  <a:tcPr anchor="ctr"/>
                </a:tc>
                <a:tc>
                  <a:txBody>
                    <a:bodyPr/>
                    <a:lstStyle/>
                    <a:p>
                      <a:r>
                        <a:rPr lang="en-US" sz="2800" smtClean="0"/>
                        <a:t>3</a:t>
                      </a:r>
                      <a:endParaRPr lang="en-US" sz="2800"/>
                    </a:p>
                  </a:txBody>
                  <a:tcPr anchor="ctr"/>
                </a:tc>
                <a:tc>
                  <a:txBody>
                    <a:bodyPr/>
                    <a:lstStyle/>
                    <a:p>
                      <a:r>
                        <a:rPr lang="en-US" sz="2800" u="none" smtClean="0"/>
                        <a:t>3</a:t>
                      </a:r>
                      <a:endParaRPr lang="en-US" sz="2800" u="none"/>
                    </a:p>
                  </a:txBody>
                  <a:tcPr anchor="ctr"/>
                </a:tc>
                <a:tc>
                  <a:txBody>
                    <a:bodyPr/>
                    <a:lstStyle/>
                    <a:p>
                      <a:r>
                        <a:rPr lang="en-US" sz="2800" smtClean="0"/>
                        <a:t>3</a:t>
                      </a:r>
                      <a:endParaRPr lang="en-US" sz="2800"/>
                    </a:p>
                  </a:txBody>
                  <a:tcPr anchor="ctr"/>
                </a:tc>
                <a:tc>
                  <a:txBody>
                    <a:bodyPr/>
                    <a:lstStyle/>
                    <a:p>
                      <a:r>
                        <a:rPr lang="en-US" sz="2800" smtClean="0"/>
                        <a:t>3</a:t>
                      </a:r>
                      <a:endParaRPr lang="en-US" sz="2800"/>
                    </a:p>
                  </a:txBody>
                  <a:tcPr anchor="ctr"/>
                </a:tc>
                <a:tc>
                  <a:txBody>
                    <a:bodyPr/>
                    <a:lstStyle/>
                    <a:p>
                      <a:r>
                        <a:rPr lang="en-US" sz="2800" smtClean="0"/>
                        <a:t>3</a:t>
                      </a:r>
                      <a:endParaRPr lang="en-US" sz="2800"/>
                    </a:p>
                  </a:txBody>
                  <a:tcPr anchor="ctr"/>
                </a:tc>
                <a:extLst>
                  <a:ext uri="{0D108BD9-81ED-4DB2-BD59-A6C34878D82A}">
                    <a16:rowId xmlns:a16="http://schemas.microsoft.com/office/drawing/2014/main" val="10002"/>
                  </a:ext>
                </a:extLst>
              </a:tr>
              <a:tr h="370840">
                <a:tc>
                  <a:txBody>
                    <a:bodyPr/>
                    <a:lstStyle/>
                    <a:p>
                      <a:endParaRPr lang="en-US" sz="2800"/>
                    </a:p>
                  </a:txBody>
                  <a:tcPr anchor="ctr"/>
                </a:tc>
                <a:tc>
                  <a:txBody>
                    <a:bodyPr/>
                    <a:lstStyle/>
                    <a:p>
                      <a:endParaRPr lang="en-US" sz="2800"/>
                    </a:p>
                  </a:txBody>
                  <a:tcPr anchor="ctr"/>
                </a:tc>
                <a:tc>
                  <a:txBody>
                    <a:bodyPr/>
                    <a:lstStyle/>
                    <a:p>
                      <a:r>
                        <a:rPr lang="en-US" sz="2800" u="sng" smtClean="0"/>
                        <a:t>3</a:t>
                      </a:r>
                      <a:endParaRPr lang="en-US" sz="2800" u="sng"/>
                    </a:p>
                  </a:txBody>
                  <a:tcPr anchor="ctr"/>
                </a:tc>
                <a:tc>
                  <a:txBody>
                    <a:bodyPr/>
                    <a:lstStyle/>
                    <a:p>
                      <a:r>
                        <a:rPr lang="en-US" sz="2800" smtClean="0"/>
                        <a:t>3</a:t>
                      </a:r>
                      <a:endParaRPr lang="en-US" sz="2800"/>
                    </a:p>
                  </a:txBody>
                  <a:tcPr anchor="ctr"/>
                </a:tc>
                <a:tc>
                  <a:txBody>
                    <a:bodyPr/>
                    <a:lstStyle/>
                    <a:p>
                      <a:r>
                        <a:rPr lang="en-US" sz="2800" smtClean="0"/>
                        <a:t>3</a:t>
                      </a:r>
                      <a:endParaRPr lang="en-US" sz="2800"/>
                    </a:p>
                  </a:txBody>
                  <a:tcPr anchor="ctr"/>
                </a:tc>
                <a:tc>
                  <a:txBody>
                    <a:bodyPr/>
                    <a:lstStyle/>
                    <a:p>
                      <a:r>
                        <a:rPr lang="en-US" sz="2800" u="sng" smtClean="0"/>
                        <a:t>1</a:t>
                      </a:r>
                      <a:endParaRPr lang="en-US" sz="2800" u="sng"/>
                    </a:p>
                  </a:txBody>
                  <a:tcPr anchor="ctr"/>
                </a:tc>
                <a:tc>
                  <a:txBody>
                    <a:bodyPr/>
                    <a:lstStyle/>
                    <a:p>
                      <a:r>
                        <a:rPr lang="en-US" sz="2800" u="none" smtClean="0"/>
                        <a:t>1</a:t>
                      </a:r>
                      <a:endParaRPr lang="en-US" sz="2800" u="none"/>
                    </a:p>
                  </a:txBody>
                  <a:tcPr anchor="ctr"/>
                </a:tc>
                <a:tc>
                  <a:txBody>
                    <a:bodyPr/>
                    <a:lstStyle/>
                    <a:p>
                      <a:r>
                        <a:rPr lang="en-US" sz="2800" smtClean="0"/>
                        <a:t>1</a:t>
                      </a:r>
                      <a:endParaRPr lang="en-US" sz="2800"/>
                    </a:p>
                  </a:txBody>
                  <a:tcPr anchor="ctr"/>
                </a:tc>
                <a:tc>
                  <a:txBody>
                    <a:bodyPr/>
                    <a:lstStyle/>
                    <a:p>
                      <a:r>
                        <a:rPr lang="en-US" sz="2800" u="sng" smtClean="0"/>
                        <a:t>2</a:t>
                      </a:r>
                      <a:endParaRPr lang="en-US" sz="2800" u="sng"/>
                    </a:p>
                  </a:txBody>
                  <a:tcPr anchor="ctr"/>
                </a:tc>
                <a:tc>
                  <a:txBody>
                    <a:bodyPr/>
                    <a:lstStyle/>
                    <a:p>
                      <a:r>
                        <a:rPr lang="en-US" sz="2800" u="none" smtClean="0"/>
                        <a:t>2</a:t>
                      </a:r>
                      <a:endParaRPr lang="en-US" sz="2800" u="none"/>
                    </a:p>
                  </a:txBody>
                  <a:tcPr anchor="ctr"/>
                </a:tc>
                <a:tc>
                  <a:txBody>
                    <a:bodyPr/>
                    <a:lstStyle/>
                    <a:p>
                      <a:r>
                        <a:rPr lang="en-US" sz="2800" smtClean="0"/>
                        <a:t>2</a:t>
                      </a:r>
                      <a:endParaRPr lang="en-US" sz="2800"/>
                    </a:p>
                  </a:txBody>
                  <a:tcPr anchor="ctr"/>
                </a:tc>
                <a:tc>
                  <a:txBody>
                    <a:bodyPr/>
                    <a:lstStyle/>
                    <a:p>
                      <a:r>
                        <a:rPr lang="en-US" sz="2800" smtClean="0"/>
                        <a:t>2</a:t>
                      </a:r>
                      <a:endParaRPr lang="en-US" sz="2800"/>
                    </a:p>
                  </a:txBody>
                  <a:tcPr anchor="ctr"/>
                </a:tc>
                <a:tc>
                  <a:txBody>
                    <a:bodyPr/>
                    <a:lstStyle/>
                    <a:p>
                      <a:r>
                        <a:rPr lang="en-US" sz="2800" u="none" smtClean="0"/>
                        <a:t>2</a:t>
                      </a:r>
                      <a:endParaRPr lang="en-US" sz="2800" u="none"/>
                    </a:p>
                  </a:txBody>
                  <a:tcPr anchor="ctr"/>
                </a:tc>
                <a:tc>
                  <a:txBody>
                    <a:bodyPr/>
                    <a:lstStyle/>
                    <a:p>
                      <a:r>
                        <a:rPr lang="en-US" sz="2800" u="sng" smtClean="0"/>
                        <a:t>6</a:t>
                      </a:r>
                      <a:endParaRPr lang="en-US" sz="2800" u="sng"/>
                    </a:p>
                  </a:txBody>
                  <a:tcPr anchor="ctr"/>
                </a:tc>
                <a:tc>
                  <a:txBody>
                    <a:bodyPr/>
                    <a:lstStyle/>
                    <a:p>
                      <a:r>
                        <a:rPr lang="en-US" sz="2800" smtClean="0"/>
                        <a:t>6</a:t>
                      </a:r>
                      <a:endParaRPr lang="en-US" sz="2800"/>
                    </a:p>
                  </a:txBody>
                  <a:tcPr anchor="ctr"/>
                </a:tc>
                <a:tc>
                  <a:txBody>
                    <a:bodyPr/>
                    <a:lstStyle/>
                    <a:p>
                      <a:r>
                        <a:rPr lang="en-US" sz="2800" smtClean="0"/>
                        <a:t>6</a:t>
                      </a:r>
                      <a:endParaRPr lang="en-US" sz="2800"/>
                    </a:p>
                  </a:txBody>
                  <a:tcPr anchor="ctr"/>
                </a:tc>
                <a:tc>
                  <a:txBody>
                    <a:bodyPr/>
                    <a:lstStyle/>
                    <a:p>
                      <a:r>
                        <a:rPr lang="en-US" sz="2800" u="sng" smtClean="0"/>
                        <a:t>1</a:t>
                      </a:r>
                      <a:endParaRPr lang="en-US" sz="2800" u="sng"/>
                    </a:p>
                  </a:txBody>
                  <a:tcPr anchor="ctr"/>
                </a:tc>
                <a:tc>
                  <a:txBody>
                    <a:bodyPr/>
                    <a:lstStyle/>
                    <a:p>
                      <a:r>
                        <a:rPr lang="en-US" sz="2800" smtClean="0"/>
                        <a:t>1</a:t>
                      </a:r>
                      <a:endParaRPr lang="en-US" sz="2800"/>
                    </a:p>
                  </a:txBody>
                  <a:tcPr anchor="ctr"/>
                </a:tc>
                <a:tc>
                  <a:txBody>
                    <a:bodyPr/>
                    <a:lstStyle/>
                    <a:p>
                      <a:r>
                        <a:rPr lang="en-US" sz="2800" u="none" smtClean="0"/>
                        <a:t>1</a:t>
                      </a:r>
                      <a:endParaRPr lang="en-US" sz="2800" u="none"/>
                    </a:p>
                  </a:txBody>
                  <a:tcPr anchor="ctr"/>
                </a:tc>
                <a:tc>
                  <a:txBody>
                    <a:bodyPr/>
                    <a:lstStyle/>
                    <a:p>
                      <a:r>
                        <a:rPr lang="en-US" sz="2800" u="sng" smtClean="0"/>
                        <a:t>6</a:t>
                      </a:r>
                      <a:endParaRPr lang="en-US" sz="2800" u="sng"/>
                    </a:p>
                  </a:txBody>
                  <a:tcPr anchor="ctr"/>
                </a:tc>
                <a:extLst>
                  <a:ext uri="{0D108BD9-81ED-4DB2-BD59-A6C34878D82A}">
                    <a16:rowId xmlns:a16="http://schemas.microsoft.com/office/drawing/2014/main" val="10003"/>
                  </a:ext>
                </a:extLst>
              </a:tr>
              <a:tr h="370840">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endParaRPr lang="en-US" sz="2800"/>
                    </a:p>
                  </a:txBody>
                  <a:tcPr anchor="ctr"/>
                </a:tc>
                <a:tc>
                  <a:txBody>
                    <a:bodyPr/>
                    <a:lstStyle/>
                    <a:p>
                      <a:r>
                        <a:rPr lang="en-US" sz="2800" smtClean="0"/>
                        <a:t>*</a:t>
                      </a:r>
                      <a:endParaRPr lang="en-US" sz="2800"/>
                    </a:p>
                  </a:txBody>
                  <a:tcPr anchor="ctr"/>
                </a:tc>
                <a:tc>
                  <a:txBody>
                    <a:bodyPr/>
                    <a:lstStyle/>
                    <a:p>
                      <a:r>
                        <a:rPr lang="en-US" sz="2800" smtClean="0"/>
                        <a:t>*</a:t>
                      </a:r>
                      <a:endParaRPr lang="en-US" sz="2800"/>
                    </a:p>
                  </a:txBody>
                  <a:tcPr anchor="ctr"/>
                </a:tc>
                <a:tc>
                  <a:txBody>
                    <a:bodyPr/>
                    <a:lstStyle/>
                    <a:p>
                      <a:endParaRPr lang="en-US" sz="2800"/>
                    </a:p>
                  </a:txBody>
                  <a:tcPr anchor="ctr"/>
                </a:tc>
                <a:tc>
                  <a:txBody>
                    <a:bodyPr/>
                    <a:lstStyle/>
                    <a:p>
                      <a:endParaRPr lang="en-US" sz="2800"/>
                    </a:p>
                  </a:txBody>
                  <a:tcPr anchor="ctr"/>
                </a:tc>
                <a:tc>
                  <a:txBody>
                    <a:bodyPr/>
                    <a:lstStyle/>
                    <a:p>
                      <a:r>
                        <a:rPr lang="en-US" sz="2800" smtClean="0"/>
                        <a:t>*</a:t>
                      </a:r>
                      <a:endParaRPr lang="en-US" sz="2800"/>
                    </a:p>
                  </a:txBody>
                  <a:tcPr anchor="ct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sz="half" idx="10"/>
          </p:nvPr>
        </p:nvSpPr>
        <p:spPr/>
        <p:txBody>
          <a:bodyPr/>
          <a:lstStyle/>
          <a:p>
            <a:fld id="{1E97635C-80E7-43A2-AE13-652F9F976087}" type="datetime1">
              <a:rPr lang="en-US" smtClean="0"/>
              <a:pPr/>
              <a:t>3/15/2021</a:t>
            </a:fld>
            <a:endParaRPr lang="en-US"/>
          </a:p>
        </p:txBody>
      </p:sp>
      <p:sp>
        <p:nvSpPr>
          <p:cNvPr id="7" name="Slide Number Placeholder 6"/>
          <p:cNvSpPr>
            <a:spLocks noGrp="1"/>
          </p:cNvSpPr>
          <p:nvPr>
            <p:ph type="sldNum" sz="quarter" idx="12"/>
          </p:nvPr>
        </p:nvSpPr>
        <p:spPr/>
        <p:txBody>
          <a:bodyPr/>
          <a:lstStyle/>
          <a:p>
            <a:fld id="{7BDA1C0B-FD3B-48EA-ABAE-F01B7855F6C0}" type="slidenum">
              <a:rPr lang="en-US" smtClean="0"/>
              <a:pPr/>
              <a:t>95</a:t>
            </a:fld>
            <a:endParaRPr lang="en-US"/>
          </a:p>
        </p:txBody>
      </p:sp>
    </p:spTree>
    <p:custDataLst>
      <p:tags r:id="rId1"/>
    </p:custData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931863" y="344488"/>
            <a:ext cx="7158037" cy="822325"/>
          </a:xfrm>
        </p:spPr>
        <p:txBody>
          <a:bodyPr/>
          <a:lstStyle/>
          <a:p>
            <a:r>
              <a:rPr lang="en-US" smtClean="0">
                <a:solidFill>
                  <a:srgbClr val="FF0000"/>
                </a:solidFill>
                <a:effectLst>
                  <a:outerShdw blurRad="38100" dist="38100" dir="2700000" algn="tl">
                    <a:srgbClr val="C0C0C0"/>
                  </a:outerShdw>
                </a:effectLst>
              </a:rPr>
              <a:t>Đáp án câu 2</a:t>
            </a:r>
            <a:endParaRPr lang="en-US" sz="4400">
              <a:solidFill>
                <a:srgbClr val="FF0000"/>
              </a:solidFill>
              <a:effectLst>
                <a:outerShdw blurRad="38100" dist="38100" dir="2700000" algn="tl">
                  <a:srgbClr val="C0C0C0"/>
                </a:outerShdw>
              </a:effectLst>
            </a:endParaRPr>
          </a:p>
        </p:txBody>
      </p:sp>
      <p:sp>
        <p:nvSpPr>
          <p:cNvPr id="251907" name="Rectangle 3"/>
          <p:cNvSpPr>
            <a:spLocks noGrp="1" noChangeArrowheads="1"/>
          </p:cNvSpPr>
          <p:nvPr>
            <p:ph idx="1"/>
          </p:nvPr>
        </p:nvSpPr>
        <p:spPr>
          <a:xfrm>
            <a:off x="236538" y="1181100"/>
            <a:ext cx="8640762" cy="4796619"/>
          </a:xfrm>
        </p:spPr>
        <p:txBody>
          <a:bodyPr>
            <a:noAutofit/>
          </a:bodyPr>
          <a:lstStyle/>
          <a:p>
            <a:pPr marL="514350" indent="-514350" algn="just">
              <a:buSzPct val="150000"/>
              <a:buAutoNum type="alphaLcParenR"/>
            </a:pPr>
            <a:r>
              <a:rPr lang="en-US" sz="3000" smtClean="0">
                <a:effectLst>
                  <a:outerShdw blurRad="38100" dist="38100" dir="2700000" algn="tl">
                    <a:srgbClr val="C0C0C0"/>
                  </a:outerShdw>
                </a:effectLst>
                <a:latin typeface="+mj-lt"/>
              </a:rPr>
              <a:t>649</a:t>
            </a:r>
          </a:p>
          <a:p>
            <a:pPr marL="514350" indent="-514350" algn="just">
              <a:buSzPct val="150000"/>
              <a:buAutoNum type="alphaLcParenR"/>
            </a:pPr>
            <a:r>
              <a:rPr lang="en-US" sz="3000" smtClean="0">
                <a:effectLst>
                  <a:outerShdw blurRad="38100" dist="38100" dir="2700000" algn="tl">
                    <a:srgbClr val="C0C0C0"/>
                  </a:outerShdw>
                </a:effectLst>
                <a:latin typeface="+mj-lt"/>
              </a:rPr>
              <a:t>2310</a:t>
            </a:r>
          </a:p>
          <a:p>
            <a:pPr marL="514350" indent="-514350" algn="just">
              <a:buSzPct val="150000"/>
              <a:buAutoNum type="alphaLcParenR"/>
            </a:pPr>
            <a:r>
              <a:rPr lang="en-US" sz="3000" smtClean="0">
                <a:effectLst>
                  <a:outerShdw blurRad="38100" dist="38100" dir="2700000" algn="tl">
                    <a:srgbClr val="C0C0C0"/>
                  </a:outerShdw>
                </a:effectLst>
                <a:latin typeface="+mj-lt"/>
              </a:rPr>
              <a:t>Lỗi</a:t>
            </a:r>
          </a:p>
          <a:p>
            <a:pPr marL="514350" indent="-514350" algn="just">
              <a:buSzPct val="150000"/>
              <a:buAutoNum type="alphaLcParenR"/>
            </a:pPr>
            <a:r>
              <a:rPr lang="en-US" sz="3000" smtClean="0">
                <a:effectLst>
                  <a:outerShdw blurRad="38100" dist="38100" dir="2700000" algn="tl">
                    <a:srgbClr val="C0C0C0"/>
                  </a:outerShdw>
                </a:effectLst>
                <a:latin typeface="+mj-lt"/>
              </a:rPr>
              <a:t>1727</a:t>
            </a:r>
          </a:p>
          <a:p>
            <a:pPr marL="514350" indent="-514350" algn="just">
              <a:buSzPct val="150000"/>
              <a:buAutoNum type="alphaLcParenR"/>
            </a:pPr>
            <a:r>
              <a:rPr lang="en-US" sz="3000" smtClean="0">
                <a:effectLst>
                  <a:outerShdw blurRad="38100" dist="38100" dir="2700000" algn="tl">
                    <a:srgbClr val="C0C0C0"/>
                  </a:outerShdw>
                </a:effectLst>
                <a:latin typeface="+mj-lt"/>
              </a:rPr>
              <a:t>Lỗi</a:t>
            </a: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endParaRPr lang="en-US" sz="3000" smtClean="0">
              <a:effectLst>
                <a:outerShdw blurRad="38100" dist="38100" dir="2700000" algn="tl">
                  <a:srgbClr val="C0C0C0"/>
                </a:outerShdw>
              </a:effectLst>
              <a:latin typeface="+mj-lt"/>
            </a:endParaRPr>
          </a:p>
          <a:p>
            <a:pPr algn="just">
              <a:buSzPct val="150000"/>
              <a:buNone/>
            </a:pPr>
            <a:r>
              <a:rPr lang="en-US" sz="3000" smtClean="0">
                <a:effectLst>
                  <a:outerShdw blurRad="38100" dist="38100" dir="2700000" algn="tl">
                    <a:srgbClr val="C0C0C0"/>
                  </a:outerShdw>
                </a:effectLst>
                <a:latin typeface="+mj-lt"/>
              </a:rPr>
              <a:t>Có 15 lỗi trang.</a:t>
            </a:r>
            <a:endParaRPr lang="vi-VN" sz="3000" smtClean="0">
              <a:effectLst>
                <a:outerShdw blurRad="38100" dist="38100" dir="2700000" algn="tl">
                  <a:srgbClr val="C0C0C0"/>
                </a:outerShdw>
              </a:effectLst>
              <a:latin typeface="+mj-lt"/>
            </a:endParaRPr>
          </a:p>
        </p:txBody>
      </p:sp>
      <p:sp>
        <p:nvSpPr>
          <p:cNvPr id="6" name="Date Placeholder 5"/>
          <p:cNvSpPr>
            <a:spLocks noGrp="1"/>
          </p:cNvSpPr>
          <p:nvPr>
            <p:ph type="dt" sz="half" idx="10"/>
          </p:nvPr>
        </p:nvSpPr>
        <p:spPr/>
        <p:txBody>
          <a:bodyPr/>
          <a:lstStyle/>
          <a:p>
            <a:fld id="{1E97635C-80E7-43A2-AE13-652F9F976087}" type="datetime1">
              <a:rPr lang="en-US" smtClean="0"/>
              <a:pPr/>
              <a:t>3/15/2021</a:t>
            </a:fld>
            <a:endParaRPr lang="en-US"/>
          </a:p>
        </p:txBody>
      </p:sp>
      <p:sp>
        <p:nvSpPr>
          <p:cNvPr id="7" name="Slide Number Placeholder 6"/>
          <p:cNvSpPr>
            <a:spLocks noGrp="1"/>
          </p:cNvSpPr>
          <p:nvPr>
            <p:ph type="sldNum" sz="quarter" idx="12"/>
          </p:nvPr>
        </p:nvSpPr>
        <p:spPr/>
        <p:txBody>
          <a:bodyPr/>
          <a:lstStyle/>
          <a:p>
            <a:fld id="{7BDA1C0B-FD3B-48EA-ABAE-F01B7855F6C0}" type="slidenum">
              <a:rPr lang="en-US" smtClean="0"/>
              <a:pPr/>
              <a:t>96</a:t>
            </a:fld>
            <a:endParaRPr lang="en-US"/>
          </a:p>
        </p:txBody>
      </p:sp>
    </p:spTree>
    <p:custDataLst>
      <p:tags r:id="rId1"/>
    </p:custDataLst>
    <p:extLst>
      <p:ext uri="{BB962C8B-B14F-4D97-AF65-F5344CB8AC3E}">
        <p14:creationId xmlns:p14="http://schemas.microsoft.com/office/powerpoint/2010/main" val="37929839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76dd7a522e9e9eb5c0d927144541be29b68f57"/>
</p:tagLst>
</file>

<file path=ppt/tags/tag10.xml><?xml version="1.0" encoding="utf-8"?>
<p:tagLst xmlns:a="http://schemas.openxmlformats.org/drawingml/2006/main" xmlns:r="http://schemas.openxmlformats.org/officeDocument/2006/relationships" xmlns:p="http://schemas.openxmlformats.org/presentationml/2006/main">
  <p:tag name="TIMING" val="|0.2"/>
</p:tagLst>
</file>

<file path=ppt/tags/tag11.xml><?xml version="1.0" encoding="utf-8"?>
<p:tagLst xmlns:a="http://schemas.openxmlformats.org/drawingml/2006/main" xmlns:r="http://schemas.openxmlformats.org/officeDocument/2006/relationships" xmlns:p="http://schemas.openxmlformats.org/presentationml/2006/main">
  <p:tag name="TIMING" val="|0|5.3"/>
</p:tagLst>
</file>

<file path=ppt/tags/tag12.xml><?xml version="1.0" encoding="utf-8"?>
<p:tagLst xmlns:a="http://schemas.openxmlformats.org/drawingml/2006/main" xmlns:r="http://schemas.openxmlformats.org/officeDocument/2006/relationships" xmlns:p="http://schemas.openxmlformats.org/presentationml/2006/main">
  <p:tag name="TIMING" val="|0|0"/>
</p:tagLst>
</file>

<file path=ppt/tags/tag13.xml><?xml version="1.0" encoding="utf-8"?>
<p:tagLst xmlns:a="http://schemas.openxmlformats.org/drawingml/2006/main" xmlns:r="http://schemas.openxmlformats.org/officeDocument/2006/relationships" xmlns:p="http://schemas.openxmlformats.org/presentationml/2006/main">
  <p:tag name="TIMING" val="|1.1|1.1"/>
</p:tagLst>
</file>

<file path=ppt/tags/tag14.xml><?xml version="1.0" encoding="utf-8"?>
<p:tagLst xmlns:a="http://schemas.openxmlformats.org/drawingml/2006/main" xmlns:r="http://schemas.openxmlformats.org/officeDocument/2006/relationships" xmlns:p="http://schemas.openxmlformats.org/presentationml/2006/main">
  <p:tag name="TIMING" val="|0.1"/>
</p:tagLst>
</file>

<file path=ppt/tags/tag15.xml><?xml version="1.0" encoding="utf-8"?>
<p:tagLst xmlns:a="http://schemas.openxmlformats.org/drawingml/2006/main" xmlns:r="http://schemas.openxmlformats.org/officeDocument/2006/relationships" xmlns:p="http://schemas.openxmlformats.org/presentationml/2006/main">
  <p:tag name="TIMING" val="|1.3"/>
</p:tagLst>
</file>

<file path=ppt/tags/tag16.xml><?xml version="1.0" encoding="utf-8"?>
<p:tagLst xmlns:a="http://schemas.openxmlformats.org/drawingml/2006/main" xmlns:r="http://schemas.openxmlformats.org/officeDocument/2006/relationships" xmlns:p="http://schemas.openxmlformats.org/presentationml/2006/main">
  <p:tag name="TIMING" val="|0.1|1.3"/>
</p:tagLst>
</file>

<file path=ppt/tags/tag17.xml><?xml version="1.0" encoding="utf-8"?>
<p:tagLst xmlns:a="http://schemas.openxmlformats.org/drawingml/2006/main" xmlns:r="http://schemas.openxmlformats.org/officeDocument/2006/relationships" xmlns:p="http://schemas.openxmlformats.org/presentationml/2006/main">
  <p:tag name="TIMING" val="|0.1"/>
</p:tagLst>
</file>

<file path=ppt/tags/tag18.xml><?xml version="1.0" encoding="utf-8"?>
<p:tagLst xmlns:a="http://schemas.openxmlformats.org/drawingml/2006/main" xmlns:r="http://schemas.openxmlformats.org/officeDocument/2006/relationships" xmlns:p="http://schemas.openxmlformats.org/presentationml/2006/main">
  <p:tag name="TIMING" val="|0"/>
</p:tagLst>
</file>

<file path=ppt/tags/tag19.xml><?xml version="1.0" encoding="utf-8"?>
<p:tagLst xmlns:a="http://schemas.openxmlformats.org/drawingml/2006/main" xmlns:r="http://schemas.openxmlformats.org/officeDocument/2006/relationships" xmlns:p="http://schemas.openxmlformats.org/presentationml/2006/main">
  <p:tag name="TIMING" val="|0.1"/>
</p:tagLst>
</file>

<file path=ppt/tags/tag2.xml><?xml version="1.0" encoding="utf-8"?>
<p:tagLst xmlns:a="http://schemas.openxmlformats.org/drawingml/2006/main" xmlns:r="http://schemas.openxmlformats.org/officeDocument/2006/relationships" xmlns:p="http://schemas.openxmlformats.org/presentationml/2006/main">
  <p:tag name="TIMING" val="|1|0.3|0.4|0.3|0.2"/>
</p:tagLst>
</file>

<file path=ppt/tags/tag20.xml><?xml version="1.0" encoding="utf-8"?>
<p:tagLst xmlns:a="http://schemas.openxmlformats.org/drawingml/2006/main" xmlns:r="http://schemas.openxmlformats.org/officeDocument/2006/relationships" xmlns:p="http://schemas.openxmlformats.org/presentationml/2006/main">
  <p:tag name="TIMING" val="|0|3.3"/>
</p:tagLst>
</file>

<file path=ppt/tags/tag21.xml><?xml version="1.0" encoding="utf-8"?>
<p:tagLst xmlns:a="http://schemas.openxmlformats.org/drawingml/2006/main" xmlns:r="http://schemas.openxmlformats.org/officeDocument/2006/relationships" xmlns:p="http://schemas.openxmlformats.org/presentationml/2006/main">
  <p:tag name="TIMING" val="|0.8|98.1"/>
</p:tagLst>
</file>

<file path=ppt/tags/tag22.xml><?xml version="1.0" encoding="utf-8"?>
<p:tagLst xmlns:a="http://schemas.openxmlformats.org/drawingml/2006/main" xmlns:r="http://schemas.openxmlformats.org/officeDocument/2006/relationships" xmlns:p="http://schemas.openxmlformats.org/presentationml/2006/main">
  <p:tag name="TIMING" val="|0.2"/>
</p:tagLst>
</file>

<file path=ppt/tags/tag23.xml><?xml version="1.0" encoding="utf-8"?>
<p:tagLst xmlns:a="http://schemas.openxmlformats.org/drawingml/2006/main" xmlns:r="http://schemas.openxmlformats.org/officeDocument/2006/relationships" xmlns:p="http://schemas.openxmlformats.org/presentationml/2006/main">
  <p:tag name="TIMING" val="|0.2|107"/>
</p:tagLst>
</file>

<file path=ppt/tags/tag24.xml><?xml version="1.0" encoding="utf-8"?>
<p:tagLst xmlns:a="http://schemas.openxmlformats.org/drawingml/2006/main" xmlns:r="http://schemas.openxmlformats.org/officeDocument/2006/relationships" xmlns:p="http://schemas.openxmlformats.org/presentationml/2006/main">
  <p:tag name="TIMING" val="|0.2|107"/>
</p:tagLst>
</file>

<file path=ppt/tags/tag25.xml><?xml version="1.0" encoding="utf-8"?>
<p:tagLst xmlns:a="http://schemas.openxmlformats.org/drawingml/2006/main" xmlns:r="http://schemas.openxmlformats.org/officeDocument/2006/relationships" xmlns:p="http://schemas.openxmlformats.org/presentationml/2006/main">
  <p:tag name="TIMING" val="|0.2|107"/>
</p:tagLst>
</file>

<file path=ppt/tags/tag26.xml><?xml version="1.0" encoding="utf-8"?>
<p:tagLst xmlns:a="http://schemas.openxmlformats.org/drawingml/2006/main" xmlns:r="http://schemas.openxmlformats.org/officeDocument/2006/relationships" xmlns:p="http://schemas.openxmlformats.org/presentationml/2006/main">
  <p:tag name="TIMING" val="|0.2|107"/>
</p:tagLst>
</file>

<file path=ppt/tags/tag27.xml><?xml version="1.0" encoding="utf-8"?>
<p:tagLst xmlns:a="http://schemas.openxmlformats.org/drawingml/2006/main" xmlns:r="http://schemas.openxmlformats.org/officeDocument/2006/relationships" xmlns:p="http://schemas.openxmlformats.org/presentationml/2006/main">
  <p:tag name="TIMING" val="|0.2|107"/>
</p:tagLst>
</file>

<file path=ppt/tags/tag28.xml><?xml version="1.0" encoding="utf-8"?>
<p:tagLst xmlns:a="http://schemas.openxmlformats.org/drawingml/2006/main" xmlns:r="http://schemas.openxmlformats.org/officeDocument/2006/relationships" xmlns:p="http://schemas.openxmlformats.org/presentationml/2006/main">
  <p:tag name="TIMING" val="|0.2|107"/>
</p:tagLst>
</file>

<file path=ppt/tags/tag29.xml><?xml version="1.0" encoding="utf-8"?>
<p:tagLst xmlns:a="http://schemas.openxmlformats.org/drawingml/2006/main" xmlns:r="http://schemas.openxmlformats.org/officeDocument/2006/relationships" xmlns:p="http://schemas.openxmlformats.org/presentationml/2006/main">
  <p:tag name="TIMING" val="|0.2|107"/>
</p:tagLst>
</file>

<file path=ppt/tags/tag3.xml><?xml version="1.0" encoding="utf-8"?>
<p:tagLst xmlns:a="http://schemas.openxmlformats.org/drawingml/2006/main" xmlns:r="http://schemas.openxmlformats.org/officeDocument/2006/relationships" xmlns:p="http://schemas.openxmlformats.org/presentationml/2006/main">
  <p:tag name="TIMING" val="|0|0.1"/>
</p:tagLst>
</file>

<file path=ppt/tags/tag30.xml><?xml version="1.0" encoding="utf-8"?>
<p:tagLst xmlns:a="http://schemas.openxmlformats.org/drawingml/2006/main" xmlns:r="http://schemas.openxmlformats.org/officeDocument/2006/relationships" xmlns:p="http://schemas.openxmlformats.org/presentationml/2006/main">
  <p:tag name="TIMING" val="|0.2|107"/>
</p:tagLst>
</file>

<file path=ppt/tags/tag31.xml><?xml version="1.0" encoding="utf-8"?>
<p:tagLst xmlns:a="http://schemas.openxmlformats.org/drawingml/2006/main" xmlns:r="http://schemas.openxmlformats.org/officeDocument/2006/relationships" xmlns:p="http://schemas.openxmlformats.org/presentationml/2006/main">
  <p:tag name="TIMING" val="|0.2|107"/>
</p:tagLst>
</file>

<file path=ppt/tags/tag32.xml><?xml version="1.0" encoding="utf-8"?>
<p:tagLst xmlns:a="http://schemas.openxmlformats.org/drawingml/2006/main" xmlns:r="http://schemas.openxmlformats.org/officeDocument/2006/relationships" xmlns:p="http://schemas.openxmlformats.org/presentationml/2006/main">
  <p:tag name="TIMING" val="|0.2|107"/>
</p:tagLst>
</file>

<file path=ppt/tags/tag33.xml><?xml version="1.0" encoding="utf-8"?>
<p:tagLst xmlns:a="http://schemas.openxmlformats.org/drawingml/2006/main" xmlns:r="http://schemas.openxmlformats.org/officeDocument/2006/relationships" xmlns:p="http://schemas.openxmlformats.org/presentationml/2006/main">
  <p:tag name="TIMING" val="|0.2|107"/>
</p:tagLst>
</file>

<file path=ppt/tags/tag34.xml><?xml version="1.0" encoding="utf-8"?>
<p:tagLst xmlns:a="http://schemas.openxmlformats.org/drawingml/2006/main" xmlns:r="http://schemas.openxmlformats.org/officeDocument/2006/relationships" xmlns:p="http://schemas.openxmlformats.org/presentationml/2006/main">
  <p:tag name="TIMING" val="|0.9"/>
</p:tagLst>
</file>

<file path=ppt/tags/tag35.xml><?xml version="1.0" encoding="utf-8"?>
<p:tagLst xmlns:a="http://schemas.openxmlformats.org/drawingml/2006/main" xmlns:r="http://schemas.openxmlformats.org/officeDocument/2006/relationships" xmlns:p="http://schemas.openxmlformats.org/presentationml/2006/main">
  <p:tag name="TIMING" val="|0"/>
</p:tagLst>
</file>

<file path=ppt/tags/tag36.xml><?xml version="1.0" encoding="utf-8"?>
<p:tagLst xmlns:a="http://schemas.openxmlformats.org/drawingml/2006/main" xmlns:r="http://schemas.openxmlformats.org/officeDocument/2006/relationships" xmlns:p="http://schemas.openxmlformats.org/presentationml/2006/main">
  <p:tag name="TIMING" val="|0"/>
</p:tagLst>
</file>

<file path=ppt/tags/tag37.xml><?xml version="1.0" encoding="utf-8"?>
<p:tagLst xmlns:a="http://schemas.openxmlformats.org/drawingml/2006/main" xmlns:r="http://schemas.openxmlformats.org/officeDocument/2006/relationships" xmlns:p="http://schemas.openxmlformats.org/presentationml/2006/main">
  <p:tag name="TIMING" val="|0"/>
</p:tagLst>
</file>

<file path=ppt/tags/tag38.xml><?xml version="1.0" encoding="utf-8"?>
<p:tagLst xmlns:a="http://schemas.openxmlformats.org/drawingml/2006/main" xmlns:r="http://schemas.openxmlformats.org/officeDocument/2006/relationships" xmlns:p="http://schemas.openxmlformats.org/presentationml/2006/main">
  <p:tag name="TIMING" val="|0"/>
</p:tagLst>
</file>

<file path=ppt/tags/tag39.xml><?xml version="1.0" encoding="utf-8"?>
<p:tagLst xmlns:a="http://schemas.openxmlformats.org/drawingml/2006/main" xmlns:r="http://schemas.openxmlformats.org/officeDocument/2006/relationships" xmlns:p="http://schemas.openxmlformats.org/presentationml/2006/main">
  <p:tag name="TIMING" val="|0"/>
</p:tagLst>
</file>

<file path=ppt/tags/tag4.xml><?xml version="1.0" encoding="utf-8"?>
<p:tagLst xmlns:a="http://schemas.openxmlformats.org/drawingml/2006/main" xmlns:r="http://schemas.openxmlformats.org/officeDocument/2006/relationships" xmlns:p="http://schemas.openxmlformats.org/presentationml/2006/main">
  <p:tag name="TIMING" val="|0.3|4.6|0.8"/>
</p:tagLst>
</file>

<file path=ppt/tags/tag40.xml><?xml version="1.0" encoding="utf-8"?>
<p:tagLst xmlns:a="http://schemas.openxmlformats.org/drawingml/2006/main" xmlns:r="http://schemas.openxmlformats.org/officeDocument/2006/relationships" xmlns:p="http://schemas.openxmlformats.org/presentationml/2006/main">
  <p:tag name="TIMING" val="|0.9"/>
</p:tagLst>
</file>

<file path=ppt/tags/tag41.xml><?xml version="1.0" encoding="utf-8"?>
<p:tagLst xmlns:a="http://schemas.openxmlformats.org/drawingml/2006/main" xmlns:r="http://schemas.openxmlformats.org/officeDocument/2006/relationships" xmlns:p="http://schemas.openxmlformats.org/presentationml/2006/main">
  <p:tag name="TIMING" val="|0.9"/>
</p:tagLst>
</file>

<file path=ppt/tags/tag5.xml><?xml version="1.0" encoding="utf-8"?>
<p:tagLst xmlns:a="http://schemas.openxmlformats.org/drawingml/2006/main" xmlns:r="http://schemas.openxmlformats.org/officeDocument/2006/relationships" xmlns:p="http://schemas.openxmlformats.org/presentationml/2006/main">
  <p:tag name="TIMING" val="|0|0.2"/>
</p:tagLst>
</file>

<file path=ppt/tags/tag6.xml><?xml version="1.0" encoding="utf-8"?>
<p:tagLst xmlns:a="http://schemas.openxmlformats.org/drawingml/2006/main" xmlns:r="http://schemas.openxmlformats.org/officeDocument/2006/relationships" xmlns:p="http://schemas.openxmlformats.org/presentationml/2006/main">
  <p:tag name="TIMING" val="|1.1|1|55.4|1.8"/>
</p:tagLst>
</file>

<file path=ppt/tags/tag7.xml><?xml version="1.0" encoding="utf-8"?>
<p:tagLst xmlns:a="http://schemas.openxmlformats.org/drawingml/2006/main" xmlns:r="http://schemas.openxmlformats.org/officeDocument/2006/relationships" xmlns:p="http://schemas.openxmlformats.org/presentationml/2006/main">
  <p:tag name="TIMING" val="|0|1.3"/>
</p:tagLst>
</file>

<file path=ppt/tags/tag8.xml><?xml version="1.0" encoding="utf-8"?>
<p:tagLst xmlns:a="http://schemas.openxmlformats.org/drawingml/2006/main" xmlns:r="http://schemas.openxmlformats.org/officeDocument/2006/relationships" xmlns:p="http://schemas.openxmlformats.org/presentationml/2006/main">
  <p:tag name="TIMING" val="|0.1|3"/>
</p:tagLst>
</file>

<file path=ppt/tags/tag9.xml><?xml version="1.0" encoding="utf-8"?>
<p:tagLst xmlns:a="http://schemas.openxmlformats.org/drawingml/2006/main" xmlns:r="http://schemas.openxmlformats.org/officeDocument/2006/relationships" xmlns:p="http://schemas.openxmlformats.org/presentationml/2006/main">
  <p:tag name="TIMING" val="|0|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8962</TotalTime>
  <Words>5850</Words>
  <Application>Microsoft Office PowerPoint</Application>
  <PresentationFormat>On-screen Show (4:3)</PresentationFormat>
  <Paragraphs>1148</Paragraphs>
  <Slides>96</Slides>
  <Notes>3</Notes>
  <HiddenSlides>0</HiddenSlides>
  <MMClips>10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Arial</vt:lpstr>
      <vt:lpstr>Helvetica</vt:lpstr>
      <vt:lpstr>Symbol</vt:lpstr>
      <vt:lpstr>Times New Roman</vt:lpstr>
      <vt:lpstr>Wingdings</vt:lpstr>
      <vt:lpstr>Office Theme</vt:lpstr>
      <vt:lpstr> Chương 4:  Quản lí  bộ nhớ trong </vt:lpstr>
      <vt:lpstr>Chương 4:  Quản lí bộ nhớ trong</vt:lpstr>
      <vt:lpstr>I. Một số khái niệm cơ bản</vt:lpstr>
      <vt:lpstr>Chức năng quản lí bộ nhớ trong</vt:lpstr>
      <vt:lpstr>Chức năng quản lí bộ nhớ trong</vt:lpstr>
      <vt:lpstr>Kết nối địa chỉ</vt:lpstr>
      <vt:lpstr>Kết nối địa chỉ</vt:lpstr>
      <vt:lpstr>Kết nối địa chỉ</vt:lpstr>
      <vt:lpstr>Kết nối địa chỉ</vt:lpstr>
      <vt:lpstr>Kết nối địa chỉ</vt:lpstr>
      <vt:lpstr>Kết nối địa chỉ</vt:lpstr>
      <vt:lpstr>Kết nối địa chỉ</vt:lpstr>
      <vt:lpstr>Kết nối địa chỉ</vt:lpstr>
      <vt:lpstr>Không gian địa chỉ logic và vật lí</vt:lpstr>
      <vt:lpstr>Không gian địa chỉ logic và vật lí</vt:lpstr>
      <vt:lpstr>Không gian địa chỉ logic và vật lí</vt:lpstr>
      <vt:lpstr>Không gian địa chỉ logic và vật lí</vt:lpstr>
      <vt:lpstr>Nạp động</vt:lpstr>
      <vt:lpstr>Nạp động</vt:lpstr>
      <vt:lpstr>Liên kết động</vt:lpstr>
      <vt:lpstr>Liên kết động</vt:lpstr>
      <vt:lpstr>Liên kết động</vt:lpstr>
      <vt:lpstr>II. Hoán chuyển </vt:lpstr>
      <vt:lpstr>II. Hoán chuyển </vt:lpstr>
      <vt:lpstr>II. Hoán chuyển</vt:lpstr>
      <vt:lpstr>II. Hoán chuyển</vt:lpstr>
      <vt:lpstr>II. Hoán chuyển</vt:lpstr>
      <vt:lpstr>III. Cấp phát BN liên tục</vt:lpstr>
      <vt:lpstr>Một số khái niệm cơ bản</vt:lpstr>
      <vt:lpstr>Một số khái niệm cơ bản</vt:lpstr>
      <vt:lpstr>Bảo vệ bộ nhớ</vt:lpstr>
      <vt:lpstr>Bảo vệ bộ nhớ</vt:lpstr>
      <vt:lpstr>Bảo vệ bộ nhớ</vt:lpstr>
      <vt:lpstr>Cấp phát bộ nhớ</vt:lpstr>
      <vt:lpstr>Cấp phát bộ nhớ</vt:lpstr>
      <vt:lpstr>Cấp phát bộ nhớ</vt:lpstr>
      <vt:lpstr>Cấp phát bộ nhớ</vt:lpstr>
      <vt:lpstr>Cấp phát bộ nhớ</vt:lpstr>
      <vt:lpstr>Cấp phát bộ nhớ</vt:lpstr>
      <vt:lpstr>Cấp phát bộ nhớ</vt:lpstr>
      <vt:lpstr>Cấp phát bộ nhớ</vt:lpstr>
      <vt:lpstr>Cấp phát bộ nhớ</vt:lpstr>
      <vt:lpstr>Cấp phát bộ nhớ</vt:lpstr>
      <vt:lpstr>Cấp phát bộ nhớ</vt:lpstr>
      <vt:lpstr>Cấp phát bộ nhớ</vt:lpstr>
      <vt:lpstr>Cấp phát bộ nhớ</vt:lpstr>
      <vt:lpstr>Cấp phát bộ nhớ</vt:lpstr>
      <vt:lpstr>Sự phân mảnh</vt:lpstr>
      <vt:lpstr>Sự phân mảnh</vt:lpstr>
      <vt:lpstr>Sự phân mảnh</vt:lpstr>
      <vt:lpstr>IV. Cấp phát BN không liên tục</vt:lpstr>
      <vt:lpstr>Phân trang</vt:lpstr>
      <vt:lpstr>Phân trang</vt:lpstr>
      <vt:lpstr>Phân trang</vt:lpstr>
      <vt:lpstr>Phân trang</vt:lpstr>
      <vt:lpstr>Phân trang</vt:lpstr>
      <vt:lpstr>Phân đoạn</vt:lpstr>
      <vt:lpstr>Phân đoạn</vt:lpstr>
      <vt:lpstr>Phân đoạn</vt:lpstr>
      <vt:lpstr>Phân đoạn</vt:lpstr>
      <vt:lpstr>Phân đoạn</vt:lpstr>
      <vt:lpstr>PowerPoint Presentation</vt:lpstr>
      <vt:lpstr>Phân đoạn</vt:lpstr>
      <vt:lpstr>Phân đoạn kết hợp phân trang</vt:lpstr>
      <vt:lpstr>Phân đoạn kết hợp phân trang</vt:lpstr>
      <vt:lpstr>Phân đoạn kết hợp phân trang</vt:lpstr>
      <vt:lpstr>Sự phân mảnh</vt:lpstr>
      <vt:lpstr>Sự phân mảnh</vt:lpstr>
      <vt:lpstr>V. Bộ nhớ ảo</vt:lpstr>
      <vt:lpstr>V. Bộ nhớ ảo</vt:lpstr>
      <vt:lpstr>V. Bộ nhớ ảo</vt:lpstr>
      <vt:lpstr>Phân trang theo yêu cầu</vt:lpstr>
      <vt:lpstr>Phân trang theo yêu cầu</vt:lpstr>
      <vt:lpstr>Lỗi trang</vt:lpstr>
      <vt:lpstr>Lỗi trang</vt:lpstr>
      <vt:lpstr>Thay thế trang</vt:lpstr>
      <vt:lpstr>Thay thế trang</vt:lpstr>
      <vt:lpstr>Thay thế trang</vt:lpstr>
      <vt:lpstr>Thay thế trang</vt:lpstr>
      <vt:lpstr>Các thuật toán thay thế trang</vt:lpstr>
      <vt:lpstr>Thuật toán FIFO</vt:lpstr>
      <vt:lpstr>Thuật toán FIFO</vt:lpstr>
      <vt:lpstr>Thuật toán FIFO</vt:lpstr>
      <vt:lpstr>Thuật toán FIFO</vt:lpstr>
      <vt:lpstr>Thuật toán FIFO</vt:lpstr>
      <vt:lpstr>Thuật toán tối ưu OPT</vt:lpstr>
      <vt:lpstr>Thuật toán OPT</vt:lpstr>
      <vt:lpstr>Thuật toán LRU</vt:lpstr>
      <vt:lpstr>Thuật toán LRU </vt:lpstr>
      <vt:lpstr>End of Chapter 4</vt:lpstr>
      <vt:lpstr>Bài tập</vt:lpstr>
      <vt:lpstr>Bài tập</vt:lpstr>
      <vt:lpstr>Đáp án câu 1</vt:lpstr>
      <vt:lpstr>Đáp án câu 1</vt:lpstr>
      <vt:lpstr>Đáp án câu 1</vt:lpstr>
      <vt:lpstr>Đáp án câu 2</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9.01</dc:title>
  <dc:creator>Marilyn Turnamian</dc:creator>
  <cp:lastModifiedBy>lethanhtan</cp:lastModifiedBy>
  <cp:revision>215</cp:revision>
  <cp:lastPrinted>2021-03-15T15:42:17Z</cp:lastPrinted>
  <dcterms:created xsi:type="dcterms:W3CDTF">1999-08-02T20:13:57Z</dcterms:created>
  <dcterms:modified xsi:type="dcterms:W3CDTF">2021-03-15T15:50:39Z</dcterms:modified>
</cp:coreProperties>
</file>