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6"/>
  </p:notesMasterIdLst>
  <p:sldIdLst>
    <p:sldId id="311" r:id="rId2"/>
    <p:sldId id="257" r:id="rId3"/>
    <p:sldId id="306" r:id="rId4"/>
    <p:sldId id="314" r:id="rId5"/>
    <p:sldId id="366" r:id="rId6"/>
    <p:sldId id="259" r:id="rId7"/>
    <p:sldId id="356" r:id="rId8"/>
    <p:sldId id="332" r:id="rId9"/>
    <p:sldId id="365" r:id="rId10"/>
    <p:sldId id="333" r:id="rId11"/>
    <p:sldId id="318" r:id="rId12"/>
    <p:sldId id="319" r:id="rId13"/>
    <p:sldId id="320" r:id="rId14"/>
    <p:sldId id="321" r:id="rId15"/>
    <p:sldId id="266" r:id="rId16"/>
    <p:sldId id="334" r:id="rId17"/>
    <p:sldId id="269" r:id="rId18"/>
    <p:sldId id="357" r:id="rId19"/>
    <p:sldId id="337" r:id="rId20"/>
    <p:sldId id="336" r:id="rId21"/>
    <p:sldId id="335" r:id="rId22"/>
    <p:sldId id="273" r:id="rId23"/>
    <p:sldId id="338" r:id="rId24"/>
    <p:sldId id="339" r:id="rId25"/>
    <p:sldId id="358" r:id="rId26"/>
    <p:sldId id="276" r:id="rId27"/>
    <p:sldId id="322" r:id="rId28"/>
    <p:sldId id="360" r:id="rId29"/>
    <p:sldId id="359" r:id="rId30"/>
    <p:sldId id="323" r:id="rId31"/>
    <p:sldId id="361" r:id="rId32"/>
    <p:sldId id="341" r:id="rId33"/>
    <p:sldId id="324" r:id="rId34"/>
    <p:sldId id="325" r:id="rId35"/>
    <p:sldId id="326" r:id="rId36"/>
    <p:sldId id="327" r:id="rId37"/>
    <p:sldId id="328" r:id="rId38"/>
    <p:sldId id="329" r:id="rId39"/>
    <p:sldId id="342" r:id="rId40"/>
    <p:sldId id="330" r:id="rId41"/>
    <p:sldId id="343" r:id="rId42"/>
    <p:sldId id="331" r:id="rId43"/>
    <p:sldId id="362" r:id="rId44"/>
    <p:sldId id="313" r:id="rId45"/>
  </p:sldIdLst>
  <p:sldSz cx="9144000" cy="6858000" type="screen4x3"/>
  <p:notesSz cx="6858000" cy="9144000"/>
  <p:custDataLst>
    <p:tags r:id="rId47"/>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06">
          <p15:clr>
            <a:srgbClr val="A4A3A4"/>
          </p15:clr>
        </p15:guide>
        <p15:guide id="2" pos="5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DDDDDD"/>
    <a:srgbClr val="66CCFF"/>
    <a:srgbClr val="00CCFF"/>
    <a:srgbClr val="B2B2B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712" autoAdjust="0"/>
  </p:normalViewPr>
  <p:slideViewPr>
    <p:cSldViewPr snapToGrid="0">
      <p:cViewPr varScale="1">
        <p:scale>
          <a:sx n="83" d="100"/>
          <a:sy n="83" d="100"/>
        </p:scale>
        <p:origin x="1450" y="67"/>
      </p:cViewPr>
      <p:guideLst>
        <p:guide orient="horz" pos="806"/>
        <p:guide pos="53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0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D3B9B9-23EB-440E-BFCC-44F80C1C6B33}" type="datetimeFigureOut">
              <a:rPr lang="en-US" smtClean="0"/>
              <a:pPr/>
              <a:t>3/22/2021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96099E-9C53-4B54-A946-ECDF71D9426F}" type="slidenum">
              <a:rPr lang="en-US" smtClean="0"/>
              <a:pPr/>
              <a:t>‹#›</a:t>
            </a:fld>
            <a:endParaRPr lang="en-US"/>
          </a:p>
        </p:txBody>
      </p:sp>
    </p:spTree>
    <p:extLst>
      <p:ext uri="{BB962C8B-B14F-4D97-AF65-F5344CB8AC3E}">
        <p14:creationId xmlns:p14="http://schemas.microsoft.com/office/powerpoint/2010/main" val="229059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79202" name="Group 2"/>
          <p:cNvGrpSpPr>
            <a:grpSpLocks/>
          </p:cNvGrpSpPr>
          <p:nvPr/>
        </p:nvGrpSpPr>
        <p:grpSpPr bwMode="auto">
          <a:xfrm>
            <a:off x="0" y="0"/>
            <a:ext cx="9144000" cy="6858000"/>
            <a:chOff x="0" y="0"/>
            <a:chExt cx="5760" cy="4320"/>
          </a:xfrm>
        </p:grpSpPr>
        <p:sp>
          <p:nvSpPr>
            <p:cNvPr id="179203"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179204"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grpSp>
          <p:nvGrpSpPr>
            <p:cNvPr id="179205" name="Group 5"/>
            <p:cNvGrpSpPr>
              <a:grpSpLocks/>
            </p:cNvGrpSpPr>
            <p:nvPr/>
          </p:nvGrpSpPr>
          <p:grpSpPr bwMode="auto">
            <a:xfrm>
              <a:off x="0" y="672"/>
              <a:ext cx="1806" cy="1989"/>
              <a:chOff x="0" y="672"/>
              <a:chExt cx="1806" cy="1989"/>
            </a:xfrm>
          </p:grpSpPr>
          <p:sp>
            <p:nvSpPr>
              <p:cNvPr id="179206"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179207"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179208"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179209"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179210"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179211"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179212"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179213"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179214"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179215"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grpSp>
      </p:grpSp>
      <p:sp>
        <p:nvSpPr>
          <p:cNvPr id="179216" name="Rectangle 16"/>
          <p:cNvSpPr>
            <a:spLocks noGrp="1" noChangeArrowheads="1"/>
          </p:cNvSpPr>
          <p:nvPr>
            <p:ph type="dt" sz="half" idx="2"/>
          </p:nvPr>
        </p:nvSpPr>
        <p:spPr>
          <a:xfrm>
            <a:off x="457200" y="6248400"/>
            <a:ext cx="2133600" cy="457200"/>
          </a:xfrm>
        </p:spPr>
        <p:txBody>
          <a:bodyPr/>
          <a:lstStyle>
            <a:lvl1pPr>
              <a:defRPr/>
            </a:lvl1pPr>
          </a:lstStyle>
          <a:p>
            <a:fld id="{1C4DF8A6-B549-41FF-BE63-DC75675D5DDC}" type="datetime1">
              <a:rPr lang="en-US" smtClean="0"/>
              <a:pPr/>
              <a:t>3/22/2021</a:t>
            </a:fld>
            <a:endParaRPr lang="en-US"/>
          </a:p>
        </p:txBody>
      </p:sp>
      <p:sp>
        <p:nvSpPr>
          <p:cNvPr id="179217" name="Rectangle 17"/>
          <p:cNvSpPr>
            <a:spLocks noGrp="1" noChangeArrowheads="1"/>
          </p:cNvSpPr>
          <p:nvPr>
            <p:ph type="ftr" sz="quarter" idx="3"/>
          </p:nvPr>
        </p:nvSpPr>
        <p:spPr/>
        <p:txBody>
          <a:bodyPr/>
          <a:lstStyle>
            <a:lvl1pPr>
              <a:defRPr/>
            </a:lvl1pPr>
          </a:lstStyle>
          <a:p>
            <a:r>
              <a:rPr lang="en-US" smtClean="0"/>
              <a:t>TS.GVC. NGUYEN HUU MUI-ĐHCNGTVT</a:t>
            </a:r>
            <a:endParaRPr lang="en-US"/>
          </a:p>
        </p:txBody>
      </p:sp>
      <p:sp>
        <p:nvSpPr>
          <p:cNvPr id="179218" name="Rectangle 18"/>
          <p:cNvSpPr>
            <a:spLocks noGrp="1" noChangeArrowheads="1"/>
          </p:cNvSpPr>
          <p:nvPr>
            <p:ph type="sldNum" sz="quarter" idx="4"/>
          </p:nvPr>
        </p:nvSpPr>
        <p:spPr/>
        <p:txBody>
          <a:bodyPr/>
          <a:lstStyle>
            <a:lvl1pPr>
              <a:defRPr/>
            </a:lvl1pPr>
          </a:lstStyle>
          <a:p>
            <a:fld id="{FDD6A526-1084-4BE1-80F2-975C10B0D431}" type="slidenum">
              <a:rPr lang="en-US"/>
              <a:pPr/>
              <a:t>‹#›</a:t>
            </a:fld>
            <a:endParaRPr lang="en-US"/>
          </a:p>
        </p:txBody>
      </p:sp>
      <p:sp>
        <p:nvSpPr>
          <p:cNvPr id="1792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7922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TS.GVC. NGUYEN HUU MUI-ĐHCNGTVT</a:t>
            </a:r>
            <a:endParaRPr lang="en-US"/>
          </a:p>
        </p:txBody>
      </p:sp>
      <p:sp>
        <p:nvSpPr>
          <p:cNvPr id="5" name="Slide Number Placeholder 4"/>
          <p:cNvSpPr>
            <a:spLocks noGrp="1"/>
          </p:cNvSpPr>
          <p:nvPr>
            <p:ph type="sldNum" sz="quarter" idx="11"/>
          </p:nvPr>
        </p:nvSpPr>
        <p:spPr/>
        <p:txBody>
          <a:bodyPr/>
          <a:lstStyle>
            <a:lvl1pPr>
              <a:defRPr/>
            </a:lvl1pPr>
          </a:lstStyle>
          <a:p>
            <a:fld id="{4FB124C1-6754-4755-BCA5-CC3EC5871AC6}"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B87CB74A-53DD-4CBE-BCDC-B732FD0538BE}" type="datetime1">
              <a:rPr lang="en-US" smtClean="0"/>
              <a:pPr/>
              <a:t>3/22/2021</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TS.GVC. NGUYEN HUU MUI-ĐHCNGTVT</a:t>
            </a:r>
            <a:endParaRPr lang="en-US"/>
          </a:p>
        </p:txBody>
      </p:sp>
      <p:sp>
        <p:nvSpPr>
          <p:cNvPr id="5" name="Slide Number Placeholder 4"/>
          <p:cNvSpPr>
            <a:spLocks noGrp="1"/>
          </p:cNvSpPr>
          <p:nvPr>
            <p:ph type="sldNum" sz="quarter" idx="11"/>
          </p:nvPr>
        </p:nvSpPr>
        <p:spPr/>
        <p:txBody>
          <a:bodyPr/>
          <a:lstStyle>
            <a:lvl1pPr>
              <a:defRPr/>
            </a:lvl1pPr>
          </a:lstStyle>
          <a:p>
            <a:fld id="{D5C6409B-E509-4DE0-8A81-E2CF320AEC7A}"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329801E7-82DC-464A-BD4C-98ACC5C4E562}" type="datetime1">
              <a:rPr lang="en-US" smtClean="0"/>
              <a:pPr/>
              <a:t>3/22/2021</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t>TS.GVC. NGUYEN HUU MUI-ĐHCNGTVT</a:t>
            </a:r>
            <a:endParaRPr lang="en-US"/>
          </a:p>
        </p:txBody>
      </p:sp>
      <p:sp>
        <p:nvSpPr>
          <p:cNvPr id="5" name="Slide Number Placeholder 4"/>
          <p:cNvSpPr>
            <a:spLocks noGrp="1"/>
          </p:cNvSpPr>
          <p:nvPr>
            <p:ph type="sldNum" sz="quarter" idx="11"/>
          </p:nvPr>
        </p:nvSpPr>
        <p:spPr/>
        <p:txBody>
          <a:bodyPr/>
          <a:lstStyle>
            <a:lvl1pPr>
              <a:defRPr/>
            </a:lvl1pPr>
          </a:lstStyle>
          <a:p>
            <a:fld id="{2F364BA5-ACCE-43E9-A47D-85455D996975}"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E8AB9B70-161A-4D8E-A696-02D999EFD232}" type="datetime1">
              <a:rPr lang="en-US" smtClean="0"/>
              <a:pPr/>
              <a:t>3/22/2021</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TS.GVC. NGUYEN HUU MUI-ĐHCNGTVT</a:t>
            </a:r>
            <a:endParaRPr lang="en-US"/>
          </a:p>
        </p:txBody>
      </p:sp>
      <p:sp>
        <p:nvSpPr>
          <p:cNvPr id="5" name="Slide Number Placeholder 4"/>
          <p:cNvSpPr>
            <a:spLocks noGrp="1"/>
          </p:cNvSpPr>
          <p:nvPr>
            <p:ph type="sldNum" sz="quarter" idx="11"/>
          </p:nvPr>
        </p:nvSpPr>
        <p:spPr/>
        <p:txBody>
          <a:bodyPr/>
          <a:lstStyle>
            <a:lvl1pPr>
              <a:defRPr/>
            </a:lvl1pPr>
          </a:lstStyle>
          <a:p>
            <a:fld id="{47C6B9ED-80EB-4582-AEBF-E70CED44DB26}"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A96CA9F6-3315-40D2-8AE1-2C684E019EC8}" type="datetime1">
              <a:rPr lang="en-US" smtClean="0"/>
              <a:pPr/>
              <a:t>3/22/2021</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smtClean="0"/>
              <a:t>TS.GVC. NGUYEN HUU MUI-ĐHCNGTVT</a:t>
            </a:r>
            <a:endParaRPr lang="en-US"/>
          </a:p>
        </p:txBody>
      </p:sp>
      <p:sp>
        <p:nvSpPr>
          <p:cNvPr id="6" name="Slide Number Placeholder 5"/>
          <p:cNvSpPr>
            <a:spLocks noGrp="1"/>
          </p:cNvSpPr>
          <p:nvPr>
            <p:ph type="sldNum" sz="quarter" idx="11"/>
          </p:nvPr>
        </p:nvSpPr>
        <p:spPr/>
        <p:txBody>
          <a:bodyPr/>
          <a:lstStyle>
            <a:lvl1pPr>
              <a:defRPr/>
            </a:lvl1pPr>
          </a:lstStyle>
          <a:p>
            <a:fld id="{4810AFE2-C5E4-447B-ACE3-1DB55FCBBF9F}" type="slidenum">
              <a:rPr lang="en-US"/>
              <a:pPr/>
              <a:t>‹#›</a:t>
            </a:fld>
            <a:endParaRPr lang="en-US"/>
          </a:p>
        </p:txBody>
      </p:sp>
      <p:sp>
        <p:nvSpPr>
          <p:cNvPr id="7" name="Date Placeholder 6"/>
          <p:cNvSpPr>
            <a:spLocks noGrp="1"/>
          </p:cNvSpPr>
          <p:nvPr>
            <p:ph type="dt" sz="half" idx="12"/>
          </p:nvPr>
        </p:nvSpPr>
        <p:spPr/>
        <p:txBody>
          <a:bodyPr/>
          <a:lstStyle>
            <a:lvl1pPr>
              <a:defRPr/>
            </a:lvl1pPr>
          </a:lstStyle>
          <a:p>
            <a:fld id="{B305BDE3-D23C-4346-A8FE-10B44BDC073A}" type="datetime1">
              <a:rPr lang="en-US" smtClean="0"/>
              <a:pPr/>
              <a:t>3/22/2021</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smtClean="0"/>
              <a:t>TS.GVC. NGUYEN HUU MUI-ĐHCNGTVT</a:t>
            </a:r>
            <a:endParaRPr lang="en-US"/>
          </a:p>
        </p:txBody>
      </p:sp>
      <p:sp>
        <p:nvSpPr>
          <p:cNvPr id="8" name="Slide Number Placeholder 7"/>
          <p:cNvSpPr>
            <a:spLocks noGrp="1"/>
          </p:cNvSpPr>
          <p:nvPr>
            <p:ph type="sldNum" sz="quarter" idx="11"/>
          </p:nvPr>
        </p:nvSpPr>
        <p:spPr/>
        <p:txBody>
          <a:bodyPr/>
          <a:lstStyle>
            <a:lvl1pPr>
              <a:defRPr/>
            </a:lvl1pPr>
          </a:lstStyle>
          <a:p>
            <a:fld id="{83314972-5C2A-4E12-AC3A-C896962A2932}" type="slidenum">
              <a:rPr lang="en-US"/>
              <a:pPr/>
              <a:t>‹#›</a:t>
            </a:fld>
            <a:endParaRPr lang="en-US"/>
          </a:p>
        </p:txBody>
      </p:sp>
      <p:sp>
        <p:nvSpPr>
          <p:cNvPr id="9" name="Date Placeholder 8"/>
          <p:cNvSpPr>
            <a:spLocks noGrp="1"/>
          </p:cNvSpPr>
          <p:nvPr>
            <p:ph type="dt" sz="half" idx="12"/>
          </p:nvPr>
        </p:nvSpPr>
        <p:spPr/>
        <p:txBody>
          <a:bodyPr/>
          <a:lstStyle>
            <a:lvl1pPr>
              <a:defRPr/>
            </a:lvl1pPr>
          </a:lstStyle>
          <a:p>
            <a:fld id="{D15CB6B2-7957-4708-B8A1-46891A58E882}" type="datetime1">
              <a:rPr lang="en-US" smtClean="0"/>
              <a:pPr/>
              <a:t>3/22/2021</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smtClean="0"/>
              <a:t>TS.GVC. NGUYEN HUU MUI-ĐHCNGTVT</a:t>
            </a:r>
            <a:endParaRPr lang="en-US"/>
          </a:p>
        </p:txBody>
      </p:sp>
      <p:sp>
        <p:nvSpPr>
          <p:cNvPr id="4" name="Slide Number Placeholder 3"/>
          <p:cNvSpPr>
            <a:spLocks noGrp="1"/>
          </p:cNvSpPr>
          <p:nvPr>
            <p:ph type="sldNum" sz="quarter" idx="11"/>
          </p:nvPr>
        </p:nvSpPr>
        <p:spPr/>
        <p:txBody>
          <a:bodyPr/>
          <a:lstStyle>
            <a:lvl1pPr>
              <a:defRPr/>
            </a:lvl1pPr>
          </a:lstStyle>
          <a:p>
            <a:fld id="{4AB2548C-430A-41C6-A5F1-E32108E3B435}" type="slidenum">
              <a:rPr lang="en-US"/>
              <a:pPr/>
              <a:t>‹#›</a:t>
            </a:fld>
            <a:endParaRPr lang="en-US"/>
          </a:p>
        </p:txBody>
      </p:sp>
      <p:sp>
        <p:nvSpPr>
          <p:cNvPr id="5" name="Date Placeholder 4"/>
          <p:cNvSpPr>
            <a:spLocks noGrp="1"/>
          </p:cNvSpPr>
          <p:nvPr>
            <p:ph type="dt" sz="half" idx="12"/>
          </p:nvPr>
        </p:nvSpPr>
        <p:spPr/>
        <p:txBody>
          <a:bodyPr/>
          <a:lstStyle>
            <a:lvl1pPr>
              <a:defRPr/>
            </a:lvl1pPr>
          </a:lstStyle>
          <a:p>
            <a:fld id="{00B4A02B-1CBA-465B-A37F-D8F797FBD769}" type="datetime1">
              <a:rPr lang="en-US" smtClean="0"/>
              <a:pPr/>
              <a:t>3/22/2021</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t>TS.GVC. NGUYEN HUU MUI-ĐHCNGTVT</a:t>
            </a:r>
            <a:endParaRPr lang="en-US"/>
          </a:p>
        </p:txBody>
      </p:sp>
      <p:sp>
        <p:nvSpPr>
          <p:cNvPr id="3" name="Slide Number Placeholder 2"/>
          <p:cNvSpPr>
            <a:spLocks noGrp="1"/>
          </p:cNvSpPr>
          <p:nvPr>
            <p:ph type="sldNum" sz="quarter" idx="11"/>
          </p:nvPr>
        </p:nvSpPr>
        <p:spPr/>
        <p:txBody>
          <a:bodyPr/>
          <a:lstStyle>
            <a:lvl1pPr>
              <a:defRPr/>
            </a:lvl1pPr>
          </a:lstStyle>
          <a:p>
            <a:fld id="{A4FE8776-720E-4328-A0B3-BCA08CB1C26F}" type="slidenum">
              <a:rPr lang="en-US"/>
              <a:pPr/>
              <a:t>‹#›</a:t>
            </a:fld>
            <a:endParaRPr lang="en-US"/>
          </a:p>
        </p:txBody>
      </p:sp>
      <p:sp>
        <p:nvSpPr>
          <p:cNvPr id="4" name="Date Placeholder 3"/>
          <p:cNvSpPr>
            <a:spLocks noGrp="1"/>
          </p:cNvSpPr>
          <p:nvPr>
            <p:ph type="dt" sz="half" idx="12"/>
          </p:nvPr>
        </p:nvSpPr>
        <p:spPr/>
        <p:txBody>
          <a:bodyPr/>
          <a:lstStyle>
            <a:lvl1pPr>
              <a:defRPr/>
            </a:lvl1pPr>
          </a:lstStyle>
          <a:p>
            <a:fld id="{B188F041-BE20-4774-8432-02F5A3E37690}" type="datetime1">
              <a:rPr lang="en-US" smtClean="0"/>
              <a:pPr/>
              <a:t>3/22/2021</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TS.GVC. NGUYEN HUU MUI-ĐHCNGTVT</a:t>
            </a:r>
            <a:endParaRPr lang="en-US"/>
          </a:p>
        </p:txBody>
      </p:sp>
      <p:sp>
        <p:nvSpPr>
          <p:cNvPr id="6" name="Slide Number Placeholder 5"/>
          <p:cNvSpPr>
            <a:spLocks noGrp="1"/>
          </p:cNvSpPr>
          <p:nvPr>
            <p:ph type="sldNum" sz="quarter" idx="11"/>
          </p:nvPr>
        </p:nvSpPr>
        <p:spPr/>
        <p:txBody>
          <a:bodyPr/>
          <a:lstStyle>
            <a:lvl1pPr>
              <a:defRPr/>
            </a:lvl1pPr>
          </a:lstStyle>
          <a:p>
            <a:fld id="{04154BBA-ABC8-4F28-8EEB-8C2887FF6CF7}" type="slidenum">
              <a:rPr lang="en-US"/>
              <a:pPr/>
              <a:t>‹#›</a:t>
            </a:fld>
            <a:endParaRPr lang="en-US"/>
          </a:p>
        </p:txBody>
      </p:sp>
      <p:sp>
        <p:nvSpPr>
          <p:cNvPr id="7" name="Date Placeholder 6"/>
          <p:cNvSpPr>
            <a:spLocks noGrp="1"/>
          </p:cNvSpPr>
          <p:nvPr>
            <p:ph type="dt" sz="half" idx="12"/>
          </p:nvPr>
        </p:nvSpPr>
        <p:spPr/>
        <p:txBody>
          <a:bodyPr/>
          <a:lstStyle>
            <a:lvl1pPr>
              <a:defRPr/>
            </a:lvl1pPr>
          </a:lstStyle>
          <a:p>
            <a:fld id="{6DF21BFF-77BE-4BFE-BE30-2238A67B1B6E}" type="datetime1">
              <a:rPr lang="en-US" smtClean="0"/>
              <a:pPr/>
              <a:t>3/22/2021</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TS.GVC. NGUYEN HUU MUI-ĐHCNGTVT</a:t>
            </a:r>
            <a:endParaRPr lang="en-US"/>
          </a:p>
        </p:txBody>
      </p:sp>
      <p:sp>
        <p:nvSpPr>
          <p:cNvPr id="6" name="Slide Number Placeholder 5"/>
          <p:cNvSpPr>
            <a:spLocks noGrp="1"/>
          </p:cNvSpPr>
          <p:nvPr>
            <p:ph type="sldNum" sz="quarter" idx="11"/>
          </p:nvPr>
        </p:nvSpPr>
        <p:spPr/>
        <p:txBody>
          <a:bodyPr/>
          <a:lstStyle>
            <a:lvl1pPr>
              <a:defRPr/>
            </a:lvl1pPr>
          </a:lstStyle>
          <a:p>
            <a:fld id="{B104008E-FB56-4940-9FC9-AC7416771A19}" type="slidenum">
              <a:rPr lang="en-US"/>
              <a:pPr/>
              <a:t>‹#›</a:t>
            </a:fld>
            <a:endParaRPr lang="en-US"/>
          </a:p>
        </p:txBody>
      </p:sp>
      <p:sp>
        <p:nvSpPr>
          <p:cNvPr id="7" name="Date Placeholder 6"/>
          <p:cNvSpPr>
            <a:spLocks noGrp="1"/>
          </p:cNvSpPr>
          <p:nvPr>
            <p:ph type="dt" sz="half" idx="12"/>
          </p:nvPr>
        </p:nvSpPr>
        <p:spPr/>
        <p:txBody>
          <a:bodyPr/>
          <a:lstStyle>
            <a:lvl1pPr>
              <a:defRPr/>
            </a:lvl1pPr>
          </a:lstStyle>
          <a:p>
            <a:fld id="{18104D53-3BD2-457F-A63E-D223AB068778}" type="datetime1">
              <a:rPr lang="en-US" smtClean="0"/>
              <a:pPr/>
              <a:t>3/22/2021</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r>
              <a:rPr lang="en-US" smtClean="0"/>
              <a:t>TS.GVC. NGUYEN HUU MUI-ĐHCNGTVT</a:t>
            </a:r>
            <a:endParaRPr lang="en-US"/>
          </a:p>
        </p:txBody>
      </p:sp>
      <p:sp>
        <p:nvSpPr>
          <p:cNvPr id="17817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D3365A00-0305-4BDC-B83A-2D23BF51A0BF}" type="slidenum">
              <a:rPr lang="en-US"/>
              <a:pPr/>
              <a:t>‹#›</a:t>
            </a:fld>
            <a:endParaRPr lang="en-US"/>
          </a:p>
        </p:txBody>
      </p:sp>
      <p:grpSp>
        <p:nvGrpSpPr>
          <p:cNvPr id="178180" name="Group 4"/>
          <p:cNvGrpSpPr>
            <a:grpSpLocks/>
          </p:cNvGrpSpPr>
          <p:nvPr/>
        </p:nvGrpSpPr>
        <p:grpSpPr bwMode="auto">
          <a:xfrm>
            <a:off x="0" y="0"/>
            <a:ext cx="9144000" cy="546100"/>
            <a:chOff x="0" y="0"/>
            <a:chExt cx="5760" cy="344"/>
          </a:xfrm>
        </p:grpSpPr>
        <p:sp>
          <p:nvSpPr>
            <p:cNvPr id="17818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17818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endParaRPr lang="en-US" sz="2400">
                <a:latin typeface="Times New Roman" pitchFamily="18" charset="0"/>
              </a:endParaRPr>
            </a:p>
          </p:txBody>
        </p:sp>
        <p:sp>
          <p:nvSpPr>
            <p:cNvPr id="178183"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178184"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178185"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178186"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178187"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178188"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178189"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grpSp>
      <p:sp>
        <p:nvSpPr>
          <p:cNvPr id="178190"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8191"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819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fld id="{C4C0DE85-2E77-475D-92D0-8C8ADCED4CBE}" type="datetime1">
              <a:rPr lang="en-US" smtClean="0"/>
              <a:pPr/>
              <a:t>3/22/2021</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par>
    </p:tnLst>
  </p:timing>
  <p:hf hdr="0"/>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defRPr>
      </a:lvl2pPr>
      <a:lvl3pPr algn="l" rtl="0" fontAlgn="base">
        <a:spcBef>
          <a:spcPct val="0"/>
        </a:spcBef>
        <a:spcAft>
          <a:spcPct val="0"/>
        </a:spcAft>
        <a:defRPr sz="4400">
          <a:solidFill>
            <a:schemeClr val="tx1"/>
          </a:solidFill>
          <a:latin typeface="Arial" charset="0"/>
        </a:defRPr>
      </a:lvl3pPr>
      <a:lvl4pPr algn="l" rtl="0" fontAlgn="base">
        <a:spcBef>
          <a:spcPct val="0"/>
        </a:spcBef>
        <a:spcAft>
          <a:spcPct val="0"/>
        </a:spcAft>
        <a:defRPr sz="4400">
          <a:solidFill>
            <a:schemeClr val="tx1"/>
          </a:solidFill>
          <a:latin typeface="Arial" charset="0"/>
        </a:defRPr>
      </a:lvl4pPr>
      <a:lvl5pPr algn="l" rtl="0" fontAlgn="base">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ctrTitle"/>
          </p:nvPr>
        </p:nvSpPr>
        <p:spPr>
          <a:xfrm>
            <a:off x="395288" y="965200"/>
            <a:ext cx="8382000" cy="3244850"/>
          </a:xfrm>
        </p:spPr>
        <p:txBody>
          <a:bodyPr/>
          <a:lstStyle/>
          <a:p>
            <a:pPr algn="ctr"/>
            <a:r>
              <a:rPr lang="en-US" sz="5400" smtClean="0">
                <a:solidFill>
                  <a:srgbClr val="FF0000"/>
                </a:solidFill>
                <a:effectLst>
                  <a:outerShdw blurRad="38100" dist="38100" dir="2700000" algn="tl">
                    <a:srgbClr val="C0C0C0"/>
                  </a:outerShdw>
                </a:effectLst>
              </a:rPr>
              <a:t>Chương </a:t>
            </a:r>
            <a:r>
              <a:rPr lang="en-US" sz="5400">
                <a:solidFill>
                  <a:srgbClr val="FF0000"/>
                </a:solidFill>
                <a:effectLst>
                  <a:outerShdw blurRad="38100" dist="38100" dir="2700000" algn="tl">
                    <a:srgbClr val="C0C0C0"/>
                  </a:outerShdw>
                </a:effectLst>
              </a:rPr>
              <a:t>5:  Quản lí bộ nhớ ngoài</a:t>
            </a:r>
          </a:p>
        </p:txBody>
      </p:sp>
      <p:sp>
        <p:nvSpPr>
          <p:cNvPr id="3" name="Date Placeholder 2"/>
          <p:cNvSpPr>
            <a:spLocks noGrp="1"/>
          </p:cNvSpPr>
          <p:nvPr>
            <p:ph type="dt" sz="half" idx="2"/>
          </p:nvPr>
        </p:nvSpPr>
        <p:spPr/>
        <p:txBody>
          <a:bodyPr/>
          <a:lstStyle/>
          <a:p>
            <a:fld id="{97E6FA9C-4789-48FE-BCFA-59AB23E1D2B3}" type="datetime1">
              <a:rPr lang="en-US" smtClean="0"/>
              <a:pPr/>
              <a:t>3/22/2021</a:t>
            </a:fld>
            <a:endParaRPr lang="en-US"/>
          </a:p>
        </p:txBody>
      </p:sp>
      <p:sp>
        <p:nvSpPr>
          <p:cNvPr id="4" name="Slide Number Placeholder 3"/>
          <p:cNvSpPr>
            <a:spLocks noGrp="1"/>
          </p:cNvSpPr>
          <p:nvPr>
            <p:ph type="sldNum" sz="quarter" idx="4"/>
          </p:nvPr>
        </p:nvSpPr>
        <p:spPr/>
        <p:txBody>
          <a:bodyPr/>
          <a:lstStyle/>
          <a:p>
            <a:fld id="{FDD6A526-1084-4BE1-80F2-975C10B0D43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85800" y="228600"/>
            <a:ext cx="8458200" cy="609600"/>
          </a:xfrm>
        </p:spPr>
        <p:txBody>
          <a:bodyPr/>
          <a:lstStyle/>
          <a:p>
            <a:pPr algn="ctr"/>
            <a:r>
              <a:rPr lang="en-US">
                <a:solidFill>
                  <a:srgbClr val="FF0000"/>
                </a:solidFill>
                <a:effectLst>
                  <a:outerShdw blurRad="38100" dist="38100" dir="2700000" algn="tl">
                    <a:srgbClr val="C0C0C0"/>
                  </a:outerShdw>
                </a:effectLst>
              </a:rPr>
              <a:t>Phương pháp dùng vector bit</a:t>
            </a:r>
          </a:p>
        </p:txBody>
      </p:sp>
      <p:sp>
        <p:nvSpPr>
          <p:cNvPr id="133123" name="Rectangle 3"/>
          <p:cNvSpPr>
            <a:spLocks noGrp="1" noChangeArrowheads="1"/>
          </p:cNvSpPr>
          <p:nvPr>
            <p:ph type="body" idx="1"/>
          </p:nvPr>
        </p:nvSpPr>
        <p:spPr>
          <a:xfrm>
            <a:off x="477838" y="1279525"/>
            <a:ext cx="8324850" cy="4991100"/>
          </a:xfrm>
        </p:spPr>
        <p:txBody>
          <a:bodyPr/>
          <a:lstStyle/>
          <a:p>
            <a:pPr marL="0" indent="0" algn="just">
              <a:spcBef>
                <a:spcPct val="0"/>
              </a:spcBef>
              <a:buSzPct val="150000"/>
              <a:buNone/>
            </a:pPr>
            <a:r>
              <a:rPr lang="en-US" sz="3600" smtClean="0">
                <a:effectLst>
                  <a:outerShdw blurRad="38100" dist="38100" dir="2700000" algn="tl">
                    <a:srgbClr val="C0C0C0"/>
                  </a:outerShdw>
                </a:effectLst>
              </a:rPr>
              <a:t>+ Khi </a:t>
            </a:r>
            <a:r>
              <a:rPr lang="en-US" sz="3600">
                <a:effectLst>
                  <a:outerShdw blurRad="38100" dist="38100" dir="2700000" algn="tl">
                    <a:srgbClr val="C0C0C0"/>
                  </a:outerShdw>
                </a:effectLst>
              </a:rPr>
              <a:t>đó vector bit quản lí không gian nhớ tự do như sau:</a:t>
            </a:r>
          </a:p>
          <a:p>
            <a:pPr marL="0" indent="0" algn="just">
              <a:spcBef>
                <a:spcPct val="0"/>
              </a:spcBef>
              <a:buSzPct val="150000"/>
              <a:buNone/>
            </a:pPr>
            <a:r>
              <a:rPr lang="en-US" sz="3600" smtClean="0">
                <a:effectLst>
                  <a:outerShdw blurRad="38100" dist="38100" dir="2700000" algn="tl">
                    <a:srgbClr val="C0C0C0"/>
                  </a:outerShdw>
                </a:effectLst>
              </a:rPr>
              <a:t>11000011000000111001111110001111</a:t>
            </a:r>
            <a:r>
              <a:rPr lang="en-US" sz="3600">
                <a:effectLst>
                  <a:outerShdw blurRad="38100" dist="38100" dir="2700000" algn="tl">
                    <a:srgbClr val="C0C0C0"/>
                  </a:outerShdw>
                </a:effectLst>
              </a:rPr>
              <a:t>...</a:t>
            </a:r>
          </a:p>
          <a:p>
            <a:pPr marL="0" indent="0" algn="just">
              <a:spcBef>
                <a:spcPct val="0"/>
              </a:spcBef>
              <a:buSzPct val="150000"/>
              <a:buNone/>
            </a:pPr>
            <a:r>
              <a:rPr lang="en-US" sz="3600" smtClean="0">
                <a:effectLst>
                  <a:outerShdw blurRad="38100" dist="38100" dir="2700000" algn="tl">
                    <a:srgbClr val="C0C0C0"/>
                  </a:outerShdw>
                </a:effectLst>
              </a:rPr>
              <a:t>+ Ưu </a:t>
            </a:r>
            <a:r>
              <a:rPr lang="en-US" sz="3600">
                <a:effectLst>
                  <a:outerShdw blurRad="38100" dist="38100" dir="2700000" algn="tl">
                    <a:srgbClr val="C0C0C0"/>
                  </a:outerShdw>
                </a:effectLst>
              </a:rPr>
              <a:t>điểm: Cài đặt đơn giản, dễ quản lí, dễ tìm kiếm những khối tự do liên tục trên đĩa.</a:t>
            </a:r>
          </a:p>
          <a:p>
            <a:pPr marL="0" indent="0" algn="just">
              <a:spcBef>
                <a:spcPct val="0"/>
              </a:spcBef>
              <a:buSzPct val="150000"/>
              <a:buNone/>
            </a:pPr>
            <a:r>
              <a:rPr lang="en-US" sz="3600" smtClean="0">
                <a:effectLst>
                  <a:outerShdw blurRad="38100" dist="38100" dir="2700000" algn="tl">
                    <a:srgbClr val="C0C0C0"/>
                  </a:outerShdw>
                </a:effectLst>
              </a:rPr>
              <a:t>+ Nhược </a:t>
            </a:r>
            <a:r>
              <a:rPr lang="en-US" sz="3600">
                <a:effectLst>
                  <a:outerShdw blurRad="38100" dist="38100" dir="2700000" algn="tl">
                    <a:srgbClr val="C0C0C0"/>
                  </a:outerShdw>
                </a:effectLst>
              </a:rPr>
              <a:t>điểm: tốn không gian lưu trữ dành cho vector bit.</a:t>
            </a:r>
          </a:p>
        </p:txBody>
      </p:sp>
      <p:sp>
        <p:nvSpPr>
          <p:cNvPr id="4" name="Date Placeholder 3"/>
          <p:cNvSpPr>
            <a:spLocks noGrp="1"/>
          </p:cNvSpPr>
          <p:nvPr>
            <p:ph type="dt" sz="half" idx="12"/>
          </p:nvPr>
        </p:nvSpPr>
        <p:spPr/>
        <p:txBody>
          <a:bodyPr/>
          <a:lstStyle/>
          <a:p>
            <a:fld id="{9A25CA54-85AD-49E7-BD9F-5F846E94D48A}"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down)">
                                      <p:cBhvr>
                                        <p:cTn id="7" dur="580">
                                          <p:stCondLst>
                                            <p:cond delay="0"/>
                                          </p:stCondLst>
                                        </p:cTn>
                                        <p:tgtEl>
                                          <p:spTgt spid="133123">
                                            <p:txEl>
                                              <p:pRg st="0" end="0"/>
                                            </p:txEl>
                                          </p:spTgt>
                                        </p:tgtEl>
                                      </p:cBhvr>
                                    </p:animEffect>
                                    <p:anim calcmode="lin" valueType="num">
                                      <p:cBhvr>
                                        <p:cTn id="8" dur="1822" tmFilter="0,0; 0.14,0.36; 0.43,0.73; 0.71,0.91; 1.0,1.0">
                                          <p:stCondLst>
                                            <p:cond delay="0"/>
                                          </p:stCondLst>
                                        </p:cTn>
                                        <p:tgtEl>
                                          <p:spTgt spid="13312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312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312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312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312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3123">
                                            <p:txEl>
                                              <p:pRg st="0" end="0"/>
                                            </p:txEl>
                                          </p:spTgt>
                                        </p:tgtEl>
                                      </p:cBhvr>
                                      <p:to x="100000" y="60000"/>
                                    </p:animScale>
                                    <p:animScale>
                                      <p:cBhvr>
                                        <p:cTn id="14" dur="166" decel="50000">
                                          <p:stCondLst>
                                            <p:cond delay="676"/>
                                          </p:stCondLst>
                                        </p:cTn>
                                        <p:tgtEl>
                                          <p:spTgt spid="133123">
                                            <p:txEl>
                                              <p:pRg st="0" end="0"/>
                                            </p:txEl>
                                          </p:spTgt>
                                        </p:tgtEl>
                                      </p:cBhvr>
                                      <p:to x="100000" y="100000"/>
                                    </p:animScale>
                                    <p:animScale>
                                      <p:cBhvr>
                                        <p:cTn id="15" dur="26">
                                          <p:stCondLst>
                                            <p:cond delay="1312"/>
                                          </p:stCondLst>
                                        </p:cTn>
                                        <p:tgtEl>
                                          <p:spTgt spid="133123">
                                            <p:txEl>
                                              <p:pRg st="0" end="0"/>
                                            </p:txEl>
                                          </p:spTgt>
                                        </p:tgtEl>
                                      </p:cBhvr>
                                      <p:to x="100000" y="80000"/>
                                    </p:animScale>
                                    <p:animScale>
                                      <p:cBhvr>
                                        <p:cTn id="16" dur="166" decel="50000">
                                          <p:stCondLst>
                                            <p:cond delay="1338"/>
                                          </p:stCondLst>
                                        </p:cTn>
                                        <p:tgtEl>
                                          <p:spTgt spid="133123">
                                            <p:txEl>
                                              <p:pRg st="0" end="0"/>
                                            </p:txEl>
                                          </p:spTgt>
                                        </p:tgtEl>
                                      </p:cBhvr>
                                      <p:to x="100000" y="100000"/>
                                    </p:animScale>
                                    <p:animScale>
                                      <p:cBhvr>
                                        <p:cTn id="17" dur="26">
                                          <p:stCondLst>
                                            <p:cond delay="1642"/>
                                          </p:stCondLst>
                                        </p:cTn>
                                        <p:tgtEl>
                                          <p:spTgt spid="133123">
                                            <p:txEl>
                                              <p:pRg st="0" end="0"/>
                                            </p:txEl>
                                          </p:spTgt>
                                        </p:tgtEl>
                                      </p:cBhvr>
                                      <p:to x="100000" y="90000"/>
                                    </p:animScale>
                                    <p:animScale>
                                      <p:cBhvr>
                                        <p:cTn id="18" dur="166" decel="50000">
                                          <p:stCondLst>
                                            <p:cond delay="1668"/>
                                          </p:stCondLst>
                                        </p:cTn>
                                        <p:tgtEl>
                                          <p:spTgt spid="133123">
                                            <p:txEl>
                                              <p:pRg st="0" end="0"/>
                                            </p:txEl>
                                          </p:spTgt>
                                        </p:tgtEl>
                                      </p:cBhvr>
                                      <p:to x="100000" y="100000"/>
                                    </p:animScale>
                                    <p:animScale>
                                      <p:cBhvr>
                                        <p:cTn id="19" dur="26">
                                          <p:stCondLst>
                                            <p:cond delay="1808"/>
                                          </p:stCondLst>
                                        </p:cTn>
                                        <p:tgtEl>
                                          <p:spTgt spid="133123">
                                            <p:txEl>
                                              <p:pRg st="0" end="0"/>
                                            </p:txEl>
                                          </p:spTgt>
                                        </p:tgtEl>
                                      </p:cBhvr>
                                      <p:to x="100000" y="95000"/>
                                    </p:animScale>
                                    <p:animScale>
                                      <p:cBhvr>
                                        <p:cTn id="20" dur="166" decel="50000">
                                          <p:stCondLst>
                                            <p:cond delay="1834"/>
                                          </p:stCondLst>
                                        </p:cTn>
                                        <p:tgtEl>
                                          <p:spTgt spid="13312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3123">
                                            <p:txEl>
                                              <p:pRg st="1" end="1"/>
                                            </p:txEl>
                                          </p:spTgt>
                                        </p:tgtEl>
                                        <p:attrNameLst>
                                          <p:attrName>style.visibility</p:attrName>
                                        </p:attrNameLst>
                                      </p:cBhvr>
                                      <p:to>
                                        <p:strVal val="visible"/>
                                      </p:to>
                                    </p:set>
                                    <p:animEffect transition="in" filter="wipe(down)">
                                      <p:cBhvr>
                                        <p:cTn id="25" dur="580">
                                          <p:stCondLst>
                                            <p:cond delay="0"/>
                                          </p:stCondLst>
                                        </p:cTn>
                                        <p:tgtEl>
                                          <p:spTgt spid="133123">
                                            <p:txEl>
                                              <p:pRg st="1" end="1"/>
                                            </p:txEl>
                                          </p:spTgt>
                                        </p:tgtEl>
                                      </p:cBhvr>
                                    </p:animEffect>
                                    <p:anim calcmode="lin" valueType="num">
                                      <p:cBhvr>
                                        <p:cTn id="26" dur="1822" tmFilter="0,0; 0.14,0.36; 0.43,0.73; 0.71,0.91; 1.0,1.0">
                                          <p:stCondLst>
                                            <p:cond delay="0"/>
                                          </p:stCondLst>
                                        </p:cTn>
                                        <p:tgtEl>
                                          <p:spTgt spid="13312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312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312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312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312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3123">
                                            <p:txEl>
                                              <p:pRg st="1" end="1"/>
                                            </p:txEl>
                                          </p:spTgt>
                                        </p:tgtEl>
                                      </p:cBhvr>
                                      <p:to x="100000" y="60000"/>
                                    </p:animScale>
                                    <p:animScale>
                                      <p:cBhvr>
                                        <p:cTn id="32" dur="166" decel="50000">
                                          <p:stCondLst>
                                            <p:cond delay="676"/>
                                          </p:stCondLst>
                                        </p:cTn>
                                        <p:tgtEl>
                                          <p:spTgt spid="133123">
                                            <p:txEl>
                                              <p:pRg st="1" end="1"/>
                                            </p:txEl>
                                          </p:spTgt>
                                        </p:tgtEl>
                                      </p:cBhvr>
                                      <p:to x="100000" y="100000"/>
                                    </p:animScale>
                                    <p:animScale>
                                      <p:cBhvr>
                                        <p:cTn id="33" dur="26">
                                          <p:stCondLst>
                                            <p:cond delay="1312"/>
                                          </p:stCondLst>
                                        </p:cTn>
                                        <p:tgtEl>
                                          <p:spTgt spid="133123">
                                            <p:txEl>
                                              <p:pRg st="1" end="1"/>
                                            </p:txEl>
                                          </p:spTgt>
                                        </p:tgtEl>
                                      </p:cBhvr>
                                      <p:to x="100000" y="80000"/>
                                    </p:animScale>
                                    <p:animScale>
                                      <p:cBhvr>
                                        <p:cTn id="34" dur="166" decel="50000">
                                          <p:stCondLst>
                                            <p:cond delay="1338"/>
                                          </p:stCondLst>
                                        </p:cTn>
                                        <p:tgtEl>
                                          <p:spTgt spid="133123">
                                            <p:txEl>
                                              <p:pRg st="1" end="1"/>
                                            </p:txEl>
                                          </p:spTgt>
                                        </p:tgtEl>
                                      </p:cBhvr>
                                      <p:to x="100000" y="100000"/>
                                    </p:animScale>
                                    <p:animScale>
                                      <p:cBhvr>
                                        <p:cTn id="35" dur="26">
                                          <p:stCondLst>
                                            <p:cond delay="1642"/>
                                          </p:stCondLst>
                                        </p:cTn>
                                        <p:tgtEl>
                                          <p:spTgt spid="133123">
                                            <p:txEl>
                                              <p:pRg st="1" end="1"/>
                                            </p:txEl>
                                          </p:spTgt>
                                        </p:tgtEl>
                                      </p:cBhvr>
                                      <p:to x="100000" y="90000"/>
                                    </p:animScale>
                                    <p:animScale>
                                      <p:cBhvr>
                                        <p:cTn id="36" dur="166" decel="50000">
                                          <p:stCondLst>
                                            <p:cond delay="1668"/>
                                          </p:stCondLst>
                                        </p:cTn>
                                        <p:tgtEl>
                                          <p:spTgt spid="133123">
                                            <p:txEl>
                                              <p:pRg st="1" end="1"/>
                                            </p:txEl>
                                          </p:spTgt>
                                        </p:tgtEl>
                                      </p:cBhvr>
                                      <p:to x="100000" y="100000"/>
                                    </p:animScale>
                                    <p:animScale>
                                      <p:cBhvr>
                                        <p:cTn id="37" dur="26">
                                          <p:stCondLst>
                                            <p:cond delay="1808"/>
                                          </p:stCondLst>
                                        </p:cTn>
                                        <p:tgtEl>
                                          <p:spTgt spid="133123">
                                            <p:txEl>
                                              <p:pRg st="1" end="1"/>
                                            </p:txEl>
                                          </p:spTgt>
                                        </p:tgtEl>
                                      </p:cBhvr>
                                      <p:to x="100000" y="95000"/>
                                    </p:animScale>
                                    <p:animScale>
                                      <p:cBhvr>
                                        <p:cTn id="38" dur="166" decel="50000">
                                          <p:stCondLst>
                                            <p:cond delay="1834"/>
                                          </p:stCondLst>
                                        </p:cTn>
                                        <p:tgtEl>
                                          <p:spTgt spid="13312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33123">
                                            <p:txEl>
                                              <p:pRg st="2" end="2"/>
                                            </p:txEl>
                                          </p:spTgt>
                                        </p:tgtEl>
                                        <p:attrNameLst>
                                          <p:attrName>style.visibility</p:attrName>
                                        </p:attrNameLst>
                                      </p:cBhvr>
                                      <p:to>
                                        <p:strVal val="visible"/>
                                      </p:to>
                                    </p:set>
                                    <p:animEffect transition="in" filter="wipe(down)">
                                      <p:cBhvr>
                                        <p:cTn id="43" dur="580">
                                          <p:stCondLst>
                                            <p:cond delay="0"/>
                                          </p:stCondLst>
                                        </p:cTn>
                                        <p:tgtEl>
                                          <p:spTgt spid="133123">
                                            <p:txEl>
                                              <p:pRg st="2" end="2"/>
                                            </p:txEl>
                                          </p:spTgt>
                                        </p:tgtEl>
                                      </p:cBhvr>
                                    </p:animEffect>
                                    <p:anim calcmode="lin" valueType="num">
                                      <p:cBhvr>
                                        <p:cTn id="44" dur="1822" tmFilter="0,0; 0.14,0.36; 0.43,0.73; 0.71,0.91; 1.0,1.0">
                                          <p:stCondLst>
                                            <p:cond delay="0"/>
                                          </p:stCondLst>
                                        </p:cTn>
                                        <p:tgtEl>
                                          <p:spTgt spid="13312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312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312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312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312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3123">
                                            <p:txEl>
                                              <p:pRg st="2" end="2"/>
                                            </p:txEl>
                                          </p:spTgt>
                                        </p:tgtEl>
                                      </p:cBhvr>
                                      <p:to x="100000" y="60000"/>
                                    </p:animScale>
                                    <p:animScale>
                                      <p:cBhvr>
                                        <p:cTn id="50" dur="166" decel="50000">
                                          <p:stCondLst>
                                            <p:cond delay="676"/>
                                          </p:stCondLst>
                                        </p:cTn>
                                        <p:tgtEl>
                                          <p:spTgt spid="133123">
                                            <p:txEl>
                                              <p:pRg st="2" end="2"/>
                                            </p:txEl>
                                          </p:spTgt>
                                        </p:tgtEl>
                                      </p:cBhvr>
                                      <p:to x="100000" y="100000"/>
                                    </p:animScale>
                                    <p:animScale>
                                      <p:cBhvr>
                                        <p:cTn id="51" dur="26">
                                          <p:stCondLst>
                                            <p:cond delay="1312"/>
                                          </p:stCondLst>
                                        </p:cTn>
                                        <p:tgtEl>
                                          <p:spTgt spid="133123">
                                            <p:txEl>
                                              <p:pRg st="2" end="2"/>
                                            </p:txEl>
                                          </p:spTgt>
                                        </p:tgtEl>
                                      </p:cBhvr>
                                      <p:to x="100000" y="80000"/>
                                    </p:animScale>
                                    <p:animScale>
                                      <p:cBhvr>
                                        <p:cTn id="52" dur="166" decel="50000">
                                          <p:stCondLst>
                                            <p:cond delay="1338"/>
                                          </p:stCondLst>
                                        </p:cTn>
                                        <p:tgtEl>
                                          <p:spTgt spid="133123">
                                            <p:txEl>
                                              <p:pRg st="2" end="2"/>
                                            </p:txEl>
                                          </p:spTgt>
                                        </p:tgtEl>
                                      </p:cBhvr>
                                      <p:to x="100000" y="100000"/>
                                    </p:animScale>
                                    <p:animScale>
                                      <p:cBhvr>
                                        <p:cTn id="53" dur="26">
                                          <p:stCondLst>
                                            <p:cond delay="1642"/>
                                          </p:stCondLst>
                                        </p:cTn>
                                        <p:tgtEl>
                                          <p:spTgt spid="133123">
                                            <p:txEl>
                                              <p:pRg st="2" end="2"/>
                                            </p:txEl>
                                          </p:spTgt>
                                        </p:tgtEl>
                                      </p:cBhvr>
                                      <p:to x="100000" y="90000"/>
                                    </p:animScale>
                                    <p:animScale>
                                      <p:cBhvr>
                                        <p:cTn id="54" dur="166" decel="50000">
                                          <p:stCondLst>
                                            <p:cond delay="1668"/>
                                          </p:stCondLst>
                                        </p:cTn>
                                        <p:tgtEl>
                                          <p:spTgt spid="133123">
                                            <p:txEl>
                                              <p:pRg st="2" end="2"/>
                                            </p:txEl>
                                          </p:spTgt>
                                        </p:tgtEl>
                                      </p:cBhvr>
                                      <p:to x="100000" y="100000"/>
                                    </p:animScale>
                                    <p:animScale>
                                      <p:cBhvr>
                                        <p:cTn id="55" dur="26">
                                          <p:stCondLst>
                                            <p:cond delay="1808"/>
                                          </p:stCondLst>
                                        </p:cTn>
                                        <p:tgtEl>
                                          <p:spTgt spid="133123">
                                            <p:txEl>
                                              <p:pRg st="2" end="2"/>
                                            </p:txEl>
                                          </p:spTgt>
                                        </p:tgtEl>
                                      </p:cBhvr>
                                      <p:to x="100000" y="95000"/>
                                    </p:animScale>
                                    <p:animScale>
                                      <p:cBhvr>
                                        <p:cTn id="56" dur="166" decel="50000">
                                          <p:stCondLst>
                                            <p:cond delay="1834"/>
                                          </p:stCondLst>
                                        </p:cTn>
                                        <p:tgtEl>
                                          <p:spTgt spid="13312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33123">
                                            <p:txEl>
                                              <p:pRg st="3" end="3"/>
                                            </p:txEl>
                                          </p:spTgt>
                                        </p:tgtEl>
                                        <p:attrNameLst>
                                          <p:attrName>style.visibility</p:attrName>
                                        </p:attrNameLst>
                                      </p:cBhvr>
                                      <p:to>
                                        <p:strVal val="visible"/>
                                      </p:to>
                                    </p:set>
                                    <p:animEffect transition="in" filter="wipe(down)">
                                      <p:cBhvr>
                                        <p:cTn id="61" dur="580">
                                          <p:stCondLst>
                                            <p:cond delay="0"/>
                                          </p:stCondLst>
                                        </p:cTn>
                                        <p:tgtEl>
                                          <p:spTgt spid="133123">
                                            <p:txEl>
                                              <p:pRg st="3" end="3"/>
                                            </p:txEl>
                                          </p:spTgt>
                                        </p:tgtEl>
                                      </p:cBhvr>
                                    </p:animEffect>
                                    <p:anim calcmode="lin" valueType="num">
                                      <p:cBhvr>
                                        <p:cTn id="62" dur="1822" tmFilter="0,0; 0.14,0.36; 0.43,0.73; 0.71,0.91; 1.0,1.0">
                                          <p:stCondLst>
                                            <p:cond delay="0"/>
                                          </p:stCondLst>
                                        </p:cTn>
                                        <p:tgtEl>
                                          <p:spTgt spid="13312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312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312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312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312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33123">
                                            <p:txEl>
                                              <p:pRg st="3" end="3"/>
                                            </p:txEl>
                                          </p:spTgt>
                                        </p:tgtEl>
                                      </p:cBhvr>
                                      <p:to x="100000" y="60000"/>
                                    </p:animScale>
                                    <p:animScale>
                                      <p:cBhvr>
                                        <p:cTn id="68" dur="166" decel="50000">
                                          <p:stCondLst>
                                            <p:cond delay="676"/>
                                          </p:stCondLst>
                                        </p:cTn>
                                        <p:tgtEl>
                                          <p:spTgt spid="133123">
                                            <p:txEl>
                                              <p:pRg st="3" end="3"/>
                                            </p:txEl>
                                          </p:spTgt>
                                        </p:tgtEl>
                                      </p:cBhvr>
                                      <p:to x="100000" y="100000"/>
                                    </p:animScale>
                                    <p:animScale>
                                      <p:cBhvr>
                                        <p:cTn id="69" dur="26">
                                          <p:stCondLst>
                                            <p:cond delay="1312"/>
                                          </p:stCondLst>
                                        </p:cTn>
                                        <p:tgtEl>
                                          <p:spTgt spid="133123">
                                            <p:txEl>
                                              <p:pRg st="3" end="3"/>
                                            </p:txEl>
                                          </p:spTgt>
                                        </p:tgtEl>
                                      </p:cBhvr>
                                      <p:to x="100000" y="80000"/>
                                    </p:animScale>
                                    <p:animScale>
                                      <p:cBhvr>
                                        <p:cTn id="70" dur="166" decel="50000">
                                          <p:stCondLst>
                                            <p:cond delay="1338"/>
                                          </p:stCondLst>
                                        </p:cTn>
                                        <p:tgtEl>
                                          <p:spTgt spid="133123">
                                            <p:txEl>
                                              <p:pRg st="3" end="3"/>
                                            </p:txEl>
                                          </p:spTgt>
                                        </p:tgtEl>
                                      </p:cBhvr>
                                      <p:to x="100000" y="100000"/>
                                    </p:animScale>
                                    <p:animScale>
                                      <p:cBhvr>
                                        <p:cTn id="71" dur="26">
                                          <p:stCondLst>
                                            <p:cond delay="1642"/>
                                          </p:stCondLst>
                                        </p:cTn>
                                        <p:tgtEl>
                                          <p:spTgt spid="133123">
                                            <p:txEl>
                                              <p:pRg st="3" end="3"/>
                                            </p:txEl>
                                          </p:spTgt>
                                        </p:tgtEl>
                                      </p:cBhvr>
                                      <p:to x="100000" y="90000"/>
                                    </p:animScale>
                                    <p:animScale>
                                      <p:cBhvr>
                                        <p:cTn id="72" dur="166" decel="50000">
                                          <p:stCondLst>
                                            <p:cond delay="1668"/>
                                          </p:stCondLst>
                                        </p:cTn>
                                        <p:tgtEl>
                                          <p:spTgt spid="133123">
                                            <p:txEl>
                                              <p:pRg st="3" end="3"/>
                                            </p:txEl>
                                          </p:spTgt>
                                        </p:tgtEl>
                                      </p:cBhvr>
                                      <p:to x="100000" y="100000"/>
                                    </p:animScale>
                                    <p:animScale>
                                      <p:cBhvr>
                                        <p:cTn id="73" dur="26">
                                          <p:stCondLst>
                                            <p:cond delay="1808"/>
                                          </p:stCondLst>
                                        </p:cTn>
                                        <p:tgtEl>
                                          <p:spTgt spid="133123">
                                            <p:txEl>
                                              <p:pRg st="3" end="3"/>
                                            </p:txEl>
                                          </p:spTgt>
                                        </p:tgtEl>
                                      </p:cBhvr>
                                      <p:to x="100000" y="95000"/>
                                    </p:animScale>
                                    <p:animScale>
                                      <p:cBhvr>
                                        <p:cTn id="74" dur="166" decel="50000">
                                          <p:stCondLst>
                                            <p:cond delay="1834"/>
                                          </p:stCondLst>
                                        </p:cTn>
                                        <p:tgtEl>
                                          <p:spTgt spid="13312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85800" y="228600"/>
            <a:ext cx="8458200" cy="609600"/>
          </a:xfrm>
        </p:spPr>
        <p:txBody>
          <a:bodyPr/>
          <a:lstStyle/>
          <a:p>
            <a:pPr algn="ctr"/>
            <a:r>
              <a:rPr lang="en-US">
                <a:solidFill>
                  <a:srgbClr val="FF0000"/>
                </a:solidFill>
                <a:effectLst>
                  <a:outerShdw blurRad="38100" dist="38100" dir="2700000" algn="tl">
                    <a:srgbClr val="C0C0C0"/>
                  </a:outerShdw>
                </a:effectLst>
              </a:rPr>
              <a:t>Phương pháp liệt kê</a:t>
            </a:r>
          </a:p>
        </p:txBody>
      </p:sp>
      <p:pic>
        <p:nvPicPr>
          <p:cNvPr id="112643" name="Picture 3"/>
          <p:cNvPicPr>
            <a:picLocks noChangeAspect="1" noChangeArrowheads="1"/>
          </p:cNvPicPr>
          <p:nvPr/>
        </p:nvPicPr>
        <p:blipFill>
          <a:blip r:embed="rId2"/>
          <a:srcRect l="18443" t="648" r="18672" b="1299"/>
          <a:stretch>
            <a:fillRect/>
          </a:stretch>
        </p:blipFill>
        <p:spPr bwMode="auto">
          <a:xfrm>
            <a:off x="1844566" y="989014"/>
            <a:ext cx="6022427" cy="5086962"/>
          </a:xfrm>
          <a:prstGeom prst="rect">
            <a:avLst/>
          </a:prstGeom>
          <a:noFill/>
          <a:ln w="38100" cmpd="dbl">
            <a:solidFill>
              <a:srgbClr val="CC6600"/>
            </a:solidFill>
            <a:miter lim="800000"/>
            <a:headEnd/>
            <a:tailEnd/>
          </a:ln>
          <a:effectLst/>
        </p:spPr>
      </p:pic>
      <p:sp>
        <p:nvSpPr>
          <p:cNvPr id="5" name="Date Placeholder 4"/>
          <p:cNvSpPr>
            <a:spLocks noGrp="1"/>
          </p:cNvSpPr>
          <p:nvPr>
            <p:ph type="dt" sz="half" idx="12"/>
          </p:nvPr>
        </p:nvSpPr>
        <p:spPr/>
        <p:txBody>
          <a:bodyPr/>
          <a:lstStyle/>
          <a:p>
            <a:fld id="{3DE7031C-F937-4AA0-93A4-425F01E7AA8E}" type="datetime1">
              <a:rPr lang="en-US" smtClean="0"/>
              <a:pPr/>
              <a:t>3/22/2021</a:t>
            </a:fld>
            <a:endParaRPr lang="en-US"/>
          </a:p>
        </p:txBody>
      </p:sp>
      <p:sp>
        <p:nvSpPr>
          <p:cNvPr id="6" name="Slide Number Placeholder 5"/>
          <p:cNvSpPr>
            <a:spLocks noGrp="1"/>
          </p:cNvSpPr>
          <p:nvPr>
            <p:ph type="sldNum" sz="quarter" idx="11"/>
          </p:nvPr>
        </p:nvSpPr>
        <p:spPr/>
        <p:txBody>
          <a:bodyPr/>
          <a:lstStyle/>
          <a:p>
            <a:fld id="{2F364BA5-ACCE-43E9-A47D-85455D996975}" type="slidenum">
              <a:rPr lang="en-US" smtClean="0"/>
              <a:pPr/>
              <a:t>11</a:t>
            </a:fld>
            <a:endParaRPr lang="en-US"/>
          </a:p>
        </p:txBody>
      </p:sp>
      <p:sp>
        <p:nvSpPr>
          <p:cNvPr id="3" name="TextBox 2"/>
          <p:cNvSpPr txBox="1"/>
          <p:nvPr/>
        </p:nvSpPr>
        <p:spPr>
          <a:xfrm>
            <a:off x="1965278" y="5336275"/>
            <a:ext cx="2019868" cy="523220"/>
          </a:xfrm>
          <a:prstGeom prst="rect">
            <a:avLst/>
          </a:prstGeom>
          <a:noFill/>
        </p:spPr>
        <p:txBody>
          <a:bodyPr wrap="square" rtlCol="0">
            <a:spAutoFit/>
          </a:bodyPr>
          <a:lstStyle/>
          <a:p>
            <a:r>
              <a:rPr lang="en-US" sz="2800" smtClean="0"/>
              <a:t>Hình 5-2</a:t>
            </a:r>
            <a:endParaRPr lang="en-US" sz="2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5800" y="228600"/>
            <a:ext cx="8458200" cy="609600"/>
          </a:xfrm>
        </p:spPr>
        <p:txBody>
          <a:bodyPr/>
          <a:lstStyle/>
          <a:p>
            <a:pPr algn="ctr"/>
            <a:r>
              <a:rPr lang="en-US" sz="4800">
                <a:solidFill>
                  <a:srgbClr val="FF0000"/>
                </a:solidFill>
                <a:effectLst>
                  <a:outerShdw blurRad="38100" dist="38100" dir="2700000" algn="tl">
                    <a:srgbClr val="C0C0C0"/>
                  </a:outerShdw>
                </a:effectLst>
              </a:rPr>
              <a:t>Phương pháp liệt kê</a:t>
            </a:r>
          </a:p>
        </p:txBody>
      </p:sp>
      <p:sp>
        <p:nvSpPr>
          <p:cNvPr id="113668" name="Rectangle 4"/>
          <p:cNvSpPr>
            <a:spLocks noGrp="1" noChangeArrowheads="1"/>
          </p:cNvSpPr>
          <p:nvPr>
            <p:ph type="body" idx="1"/>
          </p:nvPr>
        </p:nvSpPr>
        <p:spPr>
          <a:xfrm>
            <a:off x="463550" y="1076325"/>
            <a:ext cx="8412163" cy="4686300"/>
          </a:xfrm>
        </p:spPr>
        <p:txBody>
          <a:bodyPr/>
          <a:lstStyle/>
          <a:p>
            <a:pPr marL="0" indent="0" algn="just">
              <a:buNone/>
            </a:pPr>
            <a:r>
              <a:rPr lang="en-US" smtClean="0">
                <a:effectLst>
                  <a:outerShdw blurRad="38100" dist="38100" dir="2700000" algn="tl">
                    <a:srgbClr val="C0C0C0"/>
                  </a:outerShdw>
                </a:effectLst>
              </a:rPr>
              <a:t>+ </a:t>
            </a:r>
            <a:r>
              <a:rPr lang="en-US">
                <a:effectLst>
                  <a:outerShdw blurRad="38100" dist="38100" dir="2700000" algn="tl">
                    <a:srgbClr val="C0C0C0"/>
                  </a:outerShdw>
                </a:effectLst>
              </a:rPr>
              <a:t>HĐH dùng một danh sách móc nối để quản lí không gian trống của đĩa. </a:t>
            </a:r>
            <a:endParaRPr lang="en-US" smtClean="0">
              <a:effectLst>
                <a:outerShdw blurRad="38100" dist="38100" dir="2700000" algn="tl">
                  <a:srgbClr val="C0C0C0"/>
                </a:outerShdw>
              </a:effectLst>
            </a:endParaRPr>
          </a:p>
          <a:p>
            <a:pPr marL="0" indent="0" algn="just">
              <a:buNone/>
            </a:pPr>
            <a:r>
              <a:rPr lang="en-US" smtClean="0">
                <a:effectLst>
                  <a:outerShdw blurRad="38100" dist="38100" dir="2700000" algn="tl">
                    <a:srgbClr val="C0C0C0"/>
                  </a:outerShdw>
                </a:effectLst>
              </a:rPr>
              <a:t>+ Con </a:t>
            </a:r>
            <a:r>
              <a:rPr lang="en-US">
                <a:effectLst>
                  <a:outerShdw blurRad="38100" dist="38100" dir="2700000" algn="tl">
                    <a:srgbClr val="C0C0C0"/>
                  </a:outerShdw>
                </a:effectLst>
              </a:rPr>
              <a:t>trỏ đầu danh sách trỏ tới khối tự do đầu tiên, mỗi khối có một con trỏ trỏ tới khối tự do kế tiếp (hình 5.2).</a:t>
            </a:r>
          </a:p>
          <a:p>
            <a:pPr marL="0" indent="0" algn="just">
              <a:buSzPct val="150000"/>
              <a:buFontTx/>
              <a:buChar char="•"/>
            </a:pPr>
            <a:r>
              <a:rPr lang="en-US">
                <a:effectLst>
                  <a:outerShdw blurRad="38100" dist="38100" dir="2700000" algn="tl">
                    <a:srgbClr val="C0C0C0"/>
                  </a:outerShdw>
                </a:effectLst>
              </a:rPr>
              <a:t> Ưu điểm: tiết kiệm không gian nhớ.</a:t>
            </a:r>
          </a:p>
          <a:p>
            <a:pPr marL="0" indent="0" algn="just">
              <a:buSzPct val="150000"/>
              <a:buFontTx/>
              <a:buChar char="•"/>
            </a:pPr>
            <a:r>
              <a:rPr lang="en-US">
                <a:effectLst>
                  <a:outerShdw blurRad="38100" dist="38100" dir="2700000" algn="tl">
                    <a:srgbClr val="C0C0C0"/>
                  </a:outerShdw>
                </a:effectLst>
              </a:rPr>
              <a:t> Nhược điểm: Tăng thời gian truy cập dữ liệu. Để hạn chế bớt nhược điểm này, các PP nhóm và đếm được đề xuất. </a:t>
            </a:r>
          </a:p>
        </p:txBody>
      </p:sp>
      <p:sp>
        <p:nvSpPr>
          <p:cNvPr id="4" name="Date Placeholder 3"/>
          <p:cNvSpPr>
            <a:spLocks noGrp="1"/>
          </p:cNvSpPr>
          <p:nvPr>
            <p:ph type="dt" sz="half" idx="12"/>
          </p:nvPr>
        </p:nvSpPr>
        <p:spPr/>
        <p:txBody>
          <a:bodyPr/>
          <a:lstStyle/>
          <a:p>
            <a:fld id="{15AFAC7F-46F5-466D-99E3-24C2219C082C}"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3668">
                                            <p:txEl>
                                              <p:pRg st="0" end="0"/>
                                            </p:txEl>
                                          </p:spTgt>
                                        </p:tgtEl>
                                        <p:attrNameLst>
                                          <p:attrName>style.visibility</p:attrName>
                                        </p:attrNameLst>
                                      </p:cBhvr>
                                      <p:to>
                                        <p:strVal val="visible"/>
                                      </p:to>
                                    </p:set>
                                    <p:animEffect transition="in" filter="wipe(down)">
                                      <p:cBhvr>
                                        <p:cTn id="7" dur="580">
                                          <p:stCondLst>
                                            <p:cond delay="0"/>
                                          </p:stCondLst>
                                        </p:cTn>
                                        <p:tgtEl>
                                          <p:spTgt spid="113668">
                                            <p:txEl>
                                              <p:pRg st="0" end="0"/>
                                            </p:txEl>
                                          </p:spTgt>
                                        </p:tgtEl>
                                      </p:cBhvr>
                                    </p:animEffect>
                                    <p:anim calcmode="lin" valueType="num">
                                      <p:cBhvr>
                                        <p:cTn id="8" dur="1822" tmFilter="0,0; 0.14,0.36; 0.43,0.73; 0.71,0.91; 1.0,1.0">
                                          <p:stCondLst>
                                            <p:cond delay="0"/>
                                          </p:stCondLst>
                                        </p:cTn>
                                        <p:tgtEl>
                                          <p:spTgt spid="113668">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3668">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3668">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3668">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3668">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3668">
                                            <p:txEl>
                                              <p:pRg st="0" end="0"/>
                                            </p:txEl>
                                          </p:spTgt>
                                        </p:tgtEl>
                                      </p:cBhvr>
                                      <p:to x="100000" y="60000"/>
                                    </p:animScale>
                                    <p:animScale>
                                      <p:cBhvr>
                                        <p:cTn id="14" dur="166" decel="50000">
                                          <p:stCondLst>
                                            <p:cond delay="676"/>
                                          </p:stCondLst>
                                        </p:cTn>
                                        <p:tgtEl>
                                          <p:spTgt spid="113668">
                                            <p:txEl>
                                              <p:pRg st="0" end="0"/>
                                            </p:txEl>
                                          </p:spTgt>
                                        </p:tgtEl>
                                      </p:cBhvr>
                                      <p:to x="100000" y="100000"/>
                                    </p:animScale>
                                    <p:animScale>
                                      <p:cBhvr>
                                        <p:cTn id="15" dur="26">
                                          <p:stCondLst>
                                            <p:cond delay="1312"/>
                                          </p:stCondLst>
                                        </p:cTn>
                                        <p:tgtEl>
                                          <p:spTgt spid="113668">
                                            <p:txEl>
                                              <p:pRg st="0" end="0"/>
                                            </p:txEl>
                                          </p:spTgt>
                                        </p:tgtEl>
                                      </p:cBhvr>
                                      <p:to x="100000" y="80000"/>
                                    </p:animScale>
                                    <p:animScale>
                                      <p:cBhvr>
                                        <p:cTn id="16" dur="166" decel="50000">
                                          <p:stCondLst>
                                            <p:cond delay="1338"/>
                                          </p:stCondLst>
                                        </p:cTn>
                                        <p:tgtEl>
                                          <p:spTgt spid="113668">
                                            <p:txEl>
                                              <p:pRg st="0" end="0"/>
                                            </p:txEl>
                                          </p:spTgt>
                                        </p:tgtEl>
                                      </p:cBhvr>
                                      <p:to x="100000" y="100000"/>
                                    </p:animScale>
                                    <p:animScale>
                                      <p:cBhvr>
                                        <p:cTn id="17" dur="26">
                                          <p:stCondLst>
                                            <p:cond delay="1642"/>
                                          </p:stCondLst>
                                        </p:cTn>
                                        <p:tgtEl>
                                          <p:spTgt spid="113668">
                                            <p:txEl>
                                              <p:pRg st="0" end="0"/>
                                            </p:txEl>
                                          </p:spTgt>
                                        </p:tgtEl>
                                      </p:cBhvr>
                                      <p:to x="100000" y="90000"/>
                                    </p:animScale>
                                    <p:animScale>
                                      <p:cBhvr>
                                        <p:cTn id="18" dur="166" decel="50000">
                                          <p:stCondLst>
                                            <p:cond delay="1668"/>
                                          </p:stCondLst>
                                        </p:cTn>
                                        <p:tgtEl>
                                          <p:spTgt spid="113668">
                                            <p:txEl>
                                              <p:pRg st="0" end="0"/>
                                            </p:txEl>
                                          </p:spTgt>
                                        </p:tgtEl>
                                      </p:cBhvr>
                                      <p:to x="100000" y="100000"/>
                                    </p:animScale>
                                    <p:animScale>
                                      <p:cBhvr>
                                        <p:cTn id="19" dur="26">
                                          <p:stCondLst>
                                            <p:cond delay="1808"/>
                                          </p:stCondLst>
                                        </p:cTn>
                                        <p:tgtEl>
                                          <p:spTgt spid="113668">
                                            <p:txEl>
                                              <p:pRg st="0" end="0"/>
                                            </p:txEl>
                                          </p:spTgt>
                                        </p:tgtEl>
                                      </p:cBhvr>
                                      <p:to x="100000" y="95000"/>
                                    </p:animScale>
                                    <p:animScale>
                                      <p:cBhvr>
                                        <p:cTn id="20" dur="166" decel="50000">
                                          <p:stCondLst>
                                            <p:cond delay="1834"/>
                                          </p:stCondLst>
                                        </p:cTn>
                                        <p:tgtEl>
                                          <p:spTgt spid="113668">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13668">
                                            <p:txEl>
                                              <p:pRg st="1" end="1"/>
                                            </p:txEl>
                                          </p:spTgt>
                                        </p:tgtEl>
                                        <p:attrNameLst>
                                          <p:attrName>style.visibility</p:attrName>
                                        </p:attrNameLst>
                                      </p:cBhvr>
                                      <p:to>
                                        <p:strVal val="visible"/>
                                      </p:to>
                                    </p:set>
                                    <p:animEffect transition="in" filter="wipe(down)">
                                      <p:cBhvr>
                                        <p:cTn id="25" dur="580">
                                          <p:stCondLst>
                                            <p:cond delay="0"/>
                                          </p:stCondLst>
                                        </p:cTn>
                                        <p:tgtEl>
                                          <p:spTgt spid="113668">
                                            <p:txEl>
                                              <p:pRg st="1" end="1"/>
                                            </p:txEl>
                                          </p:spTgt>
                                        </p:tgtEl>
                                      </p:cBhvr>
                                    </p:animEffect>
                                    <p:anim calcmode="lin" valueType="num">
                                      <p:cBhvr>
                                        <p:cTn id="26" dur="1822" tmFilter="0,0; 0.14,0.36; 0.43,0.73; 0.71,0.91; 1.0,1.0">
                                          <p:stCondLst>
                                            <p:cond delay="0"/>
                                          </p:stCondLst>
                                        </p:cTn>
                                        <p:tgtEl>
                                          <p:spTgt spid="113668">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3668">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3668">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3668">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3668">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13668">
                                            <p:txEl>
                                              <p:pRg st="1" end="1"/>
                                            </p:txEl>
                                          </p:spTgt>
                                        </p:tgtEl>
                                      </p:cBhvr>
                                      <p:to x="100000" y="60000"/>
                                    </p:animScale>
                                    <p:animScale>
                                      <p:cBhvr>
                                        <p:cTn id="32" dur="166" decel="50000">
                                          <p:stCondLst>
                                            <p:cond delay="676"/>
                                          </p:stCondLst>
                                        </p:cTn>
                                        <p:tgtEl>
                                          <p:spTgt spid="113668">
                                            <p:txEl>
                                              <p:pRg st="1" end="1"/>
                                            </p:txEl>
                                          </p:spTgt>
                                        </p:tgtEl>
                                      </p:cBhvr>
                                      <p:to x="100000" y="100000"/>
                                    </p:animScale>
                                    <p:animScale>
                                      <p:cBhvr>
                                        <p:cTn id="33" dur="26">
                                          <p:stCondLst>
                                            <p:cond delay="1312"/>
                                          </p:stCondLst>
                                        </p:cTn>
                                        <p:tgtEl>
                                          <p:spTgt spid="113668">
                                            <p:txEl>
                                              <p:pRg st="1" end="1"/>
                                            </p:txEl>
                                          </p:spTgt>
                                        </p:tgtEl>
                                      </p:cBhvr>
                                      <p:to x="100000" y="80000"/>
                                    </p:animScale>
                                    <p:animScale>
                                      <p:cBhvr>
                                        <p:cTn id="34" dur="166" decel="50000">
                                          <p:stCondLst>
                                            <p:cond delay="1338"/>
                                          </p:stCondLst>
                                        </p:cTn>
                                        <p:tgtEl>
                                          <p:spTgt spid="113668">
                                            <p:txEl>
                                              <p:pRg st="1" end="1"/>
                                            </p:txEl>
                                          </p:spTgt>
                                        </p:tgtEl>
                                      </p:cBhvr>
                                      <p:to x="100000" y="100000"/>
                                    </p:animScale>
                                    <p:animScale>
                                      <p:cBhvr>
                                        <p:cTn id="35" dur="26">
                                          <p:stCondLst>
                                            <p:cond delay="1642"/>
                                          </p:stCondLst>
                                        </p:cTn>
                                        <p:tgtEl>
                                          <p:spTgt spid="113668">
                                            <p:txEl>
                                              <p:pRg st="1" end="1"/>
                                            </p:txEl>
                                          </p:spTgt>
                                        </p:tgtEl>
                                      </p:cBhvr>
                                      <p:to x="100000" y="90000"/>
                                    </p:animScale>
                                    <p:animScale>
                                      <p:cBhvr>
                                        <p:cTn id="36" dur="166" decel="50000">
                                          <p:stCondLst>
                                            <p:cond delay="1668"/>
                                          </p:stCondLst>
                                        </p:cTn>
                                        <p:tgtEl>
                                          <p:spTgt spid="113668">
                                            <p:txEl>
                                              <p:pRg st="1" end="1"/>
                                            </p:txEl>
                                          </p:spTgt>
                                        </p:tgtEl>
                                      </p:cBhvr>
                                      <p:to x="100000" y="100000"/>
                                    </p:animScale>
                                    <p:animScale>
                                      <p:cBhvr>
                                        <p:cTn id="37" dur="26">
                                          <p:stCondLst>
                                            <p:cond delay="1808"/>
                                          </p:stCondLst>
                                        </p:cTn>
                                        <p:tgtEl>
                                          <p:spTgt spid="113668">
                                            <p:txEl>
                                              <p:pRg st="1" end="1"/>
                                            </p:txEl>
                                          </p:spTgt>
                                        </p:tgtEl>
                                      </p:cBhvr>
                                      <p:to x="100000" y="95000"/>
                                    </p:animScale>
                                    <p:animScale>
                                      <p:cBhvr>
                                        <p:cTn id="38" dur="166" decel="50000">
                                          <p:stCondLst>
                                            <p:cond delay="1834"/>
                                          </p:stCondLst>
                                        </p:cTn>
                                        <p:tgtEl>
                                          <p:spTgt spid="113668">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13668">
                                            <p:txEl>
                                              <p:pRg st="2" end="2"/>
                                            </p:txEl>
                                          </p:spTgt>
                                        </p:tgtEl>
                                        <p:attrNameLst>
                                          <p:attrName>style.visibility</p:attrName>
                                        </p:attrNameLst>
                                      </p:cBhvr>
                                      <p:to>
                                        <p:strVal val="visible"/>
                                      </p:to>
                                    </p:set>
                                    <p:animEffect transition="in" filter="wipe(down)">
                                      <p:cBhvr>
                                        <p:cTn id="43" dur="580">
                                          <p:stCondLst>
                                            <p:cond delay="0"/>
                                          </p:stCondLst>
                                        </p:cTn>
                                        <p:tgtEl>
                                          <p:spTgt spid="113668">
                                            <p:txEl>
                                              <p:pRg st="2" end="2"/>
                                            </p:txEl>
                                          </p:spTgt>
                                        </p:tgtEl>
                                      </p:cBhvr>
                                    </p:animEffect>
                                    <p:anim calcmode="lin" valueType="num">
                                      <p:cBhvr>
                                        <p:cTn id="44" dur="1822" tmFilter="0,0; 0.14,0.36; 0.43,0.73; 0.71,0.91; 1.0,1.0">
                                          <p:stCondLst>
                                            <p:cond delay="0"/>
                                          </p:stCondLst>
                                        </p:cTn>
                                        <p:tgtEl>
                                          <p:spTgt spid="113668">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3668">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3668">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3668">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3668">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13668">
                                            <p:txEl>
                                              <p:pRg st="2" end="2"/>
                                            </p:txEl>
                                          </p:spTgt>
                                        </p:tgtEl>
                                      </p:cBhvr>
                                      <p:to x="100000" y="60000"/>
                                    </p:animScale>
                                    <p:animScale>
                                      <p:cBhvr>
                                        <p:cTn id="50" dur="166" decel="50000">
                                          <p:stCondLst>
                                            <p:cond delay="676"/>
                                          </p:stCondLst>
                                        </p:cTn>
                                        <p:tgtEl>
                                          <p:spTgt spid="113668">
                                            <p:txEl>
                                              <p:pRg st="2" end="2"/>
                                            </p:txEl>
                                          </p:spTgt>
                                        </p:tgtEl>
                                      </p:cBhvr>
                                      <p:to x="100000" y="100000"/>
                                    </p:animScale>
                                    <p:animScale>
                                      <p:cBhvr>
                                        <p:cTn id="51" dur="26">
                                          <p:stCondLst>
                                            <p:cond delay="1312"/>
                                          </p:stCondLst>
                                        </p:cTn>
                                        <p:tgtEl>
                                          <p:spTgt spid="113668">
                                            <p:txEl>
                                              <p:pRg st="2" end="2"/>
                                            </p:txEl>
                                          </p:spTgt>
                                        </p:tgtEl>
                                      </p:cBhvr>
                                      <p:to x="100000" y="80000"/>
                                    </p:animScale>
                                    <p:animScale>
                                      <p:cBhvr>
                                        <p:cTn id="52" dur="166" decel="50000">
                                          <p:stCondLst>
                                            <p:cond delay="1338"/>
                                          </p:stCondLst>
                                        </p:cTn>
                                        <p:tgtEl>
                                          <p:spTgt spid="113668">
                                            <p:txEl>
                                              <p:pRg st="2" end="2"/>
                                            </p:txEl>
                                          </p:spTgt>
                                        </p:tgtEl>
                                      </p:cBhvr>
                                      <p:to x="100000" y="100000"/>
                                    </p:animScale>
                                    <p:animScale>
                                      <p:cBhvr>
                                        <p:cTn id="53" dur="26">
                                          <p:stCondLst>
                                            <p:cond delay="1642"/>
                                          </p:stCondLst>
                                        </p:cTn>
                                        <p:tgtEl>
                                          <p:spTgt spid="113668">
                                            <p:txEl>
                                              <p:pRg st="2" end="2"/>
                                            </p:txEl>
                                          </p:spTgt>
                                        </p:tgtEl>
                                      </p:cBhvr>
                                      <p:to x="100000" y="90000"/>
                                    </p:animScale>
                                    <p:animScale>
                                      <p:cBhvr>
                                        <p:cTn id="54" dur="166" decel="50000">
                                          <p:stCondLst>
                                            <p:cond delay="1668"/>
                                          </p:stCondLst>
                                        </p:cTn>
                                        <p:tgtEl>
                                          <p:spTgt spid="113668">
                                            <p:txEl>
                                              <p:pRg st="2" end="2"/>
                                            </p:txEl>
                                          </p:spTgt>
                                        </p:tgtEl>
                                      </p:cBhvr>
                                      <p:to x="100000" y="100000"/>
                                    </p:animScale>
                                    <p:animScale>
                                      <p:cBhvr>
                                        <p:cTn id="55" dur="26">
                                          <p:stCondLst>
                                            <p:cond delay="1808"/>
                                          </p:stCondLst>
                                        </p:cTn>
                                        <p:tgtEl>
                                          <p:spTgt spid="113668">
                                            <p:txEl>
                                              <p:pRg st="2" end="2"/>
                                            </p:txEl>
                                          </p:spTgt>
                                        </p:tgtEl>
                                      </p:cBhvr>
                                      <p:to x="100000" y="95000"/>
                                    </p:animScale>
                                    <p:animScale>
                                      <p:cBhvr>
                                        <p:cTn id="56" dur="166" decel="50000">
                                          <p:stCondLst>
                                            <p:cond delay="1834"/>
                                          </p:stCondLst>
                                        </p:cTn>
                                        <p:tgtEl>
                                          <p:spTgt spid="113668">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13668">
                                            <p:txEl>
                                              <p:pRg st="3" end="3"/>
                                            </p:txEl>
                                          </p:spTgt>
                                        </p:tgtEl>
                                        <p:attrNameLst>
                                          <p:attrName>style.visibility</p:attrName>
                                        </p:attrNameLst>
                                      </p:cBhvr>
                                      <p:to>
                                        <p:strVal val="visible"/>
                                      </p:to>
                                    </p:set>
                                    <p:animEffect transition="in" filter="wipe(down)">
                                      <p:cBhvr>
                                        <p:cTn id="61" dur="580">
                                          <p:stCondLst>
                                            <p:cond delay="0"/>
                                          </p:stCondLst>
                                        </p:cTn>
                                        <p:tgtEl>
                                          <p:spTgt spid="113668">
                                            <p:txEl>
                                              <p:pRg st="3" end="3"/>
                                            </p:txEl>
                                          </p:spTgt>
                                        </p:tgtEl>
                                      </p:cBhvr>
                                    </p:animEffect>
                                    <p:anim calcmode="lin" valueType="num">
                                      <p:cBhvr>
                                        <p:cTn id="62" dur="1822" tmFilter="0,0; 0.14,0.36; 0.43,0.73; 0.71,0.91; 1.0,1.0">
                                          <p:stCondLst>
                                            <p:cond delay="0"/>
                                          </p:stCondLst>
                                        </p:cTn>
                                        <p:tgtEl>
                                          <p:spTgt spid="113668">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13668">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13668">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13668">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13668">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13668">
                                            <p:txEl>
                                              <p:pRg st="3" end="3"/>
                                            </p:txEl>
                                          </p:spTgt>
                                        </p:tgtEl>
                                      </p:cBhvr>
                                      <p:to x="100000" y="60000"/>
                                    </p:animScale>
                                    <p:animScale>
                                      <p:cBhvr>
                                        <p:cTn id="68" dur="166" decel="50000">
                                          <p:stCondLst>
                                            <p:cond delay="676"/>
                                          </p:stCondLst>
                                        </p:cTn>
                                        <p:tgtEl>
                                          <p:spTgt spid="113668">
                                            <p:txEl>
                                              <p:pRg st="3" end="3"/>
                                            </p:txEl>
                                          </p:spTgt>
                                        </p:tgtEl>
                                      </p:cBhvr>
                                      <p:to x="100000" y="100000"/>
                                    </p:animScale>
                                    <p:animScale>
                                      <p:cBhvr>
                                        <p:cTn id="69" dur="26">
                                          <p:stCondLst>
                                            <p:cond delay="1312"/>
                                          </p:stCondLst>
                                        </p:cTn>
                                        <p:tgtEl>
                                          <p:spTgt spid="113668">
                                            <p:txEl>
                                              <p:pRg st="3" end="3"/>
                                            </p:txEl>
                                          </p:spTgt>
                                        </p:tgtEl>
                                      </p:cBhvr>
                                      <p:to x="100000" y="80000"/>
                                    </p:animScale>
                                    <p:animScale>
                                      <p:cBhvr>
                                        <p:cTn id="70" dur="166" decel="50000">
                                          <p:stCondLst>
                                            <p:cond delay="1338"/>
                                          </p:stCondLst>
                                        </p:cTn>
                                        <p:tgtEl>
                                          <p:spTgt spid="113668">
                                            <p:txEl>
                                              <p:pRg st="3" end="3"/>
                                            </p:txEl>
                                          </p:spTgt>
                                        </p:tgtEl>
                                      </p:cBhvr>
                                      <p:to x="100000" y="100000"/>
                                    </p:animScale>
                                    <p:animScale>
                                      <p:cBhvr>
                                        <p:cTn id="71" dur="26">
                                          <p:stCondLst>
                                            <p:cond delay="1642"/>
                                          </p:stCondLst>
                                        </p:cTn>
                                        <p:tgtEl>
                                          <p:spTgt spid="113668">
                                            <p:txEl>
                                              <p:pRg st="3" end="3"/>
                                            </p:txEl>
                                          </p:spTgt>
                                        </p:tgtEl>
                                      </p:cBhvr>
                                      <p:to x="100000" y="90000"/>
                                    </p:animScale>
                                    <p:animScale>
                                      <p:cBhvr>
                                        <p:cTn id="72" dur="166" decel="50000">
                                          <p:stCondLst>
                                            <p:cond delay="1668"/>
                                          </p:stCondLst>
                                        </p:cTn>
                                        <p:tgtEl>
                                          <p:spTgt spid="113668">
                                            <p:txEl>
                                              <p:pRg st="3" end="3"/>
                                            </p:txEl>
                                          </p:spTgt>
                                        </p:tgtEl>
                                      </p:cBhvr>
                                      <p:to x="100000" y="100000"/>
                                    </p:animScale>
                                    <p:animScale>
                                      <p:cBhvr>
                                        <p:cTn id="73" dur="26">
                                          <p:stCondLst>
                                            <p:cond delay="1808"/>
                                          </p:stCondLst>
                                        </p:cTn>
                                        <p:tgtEl>
                                          <p:spTgt spid="113668">
                                            <p:txEl>
                                              <p:pRg st="3" end="3"/>
                                            </p:txEl>
                                          </p:spTgt>
                                        </p:tgtEl>
                                      </p:cBhvr>
                                      <p:to x="100000" y="95000"/>
                                    </p:animScale>
                                    <p:animScale>
                                      <p:cBhvr>
                                        <p:cTn id="74" dur="166" decel="50000">
                                          <p:stCondLst>
                                            <p:cond delay="1834"/>
                                          </p:stCondLst>
                                        </p:cTn>
                                        <p:tgtEl>
                                          <p:spTgt spid="113668">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5800" y="228600"/>
            <a:ext cx="8458200" cy="609600"/>
          </a:xfrm>
        </p:spPr>
        <p:txBody>
          <a:bodyPr/>
          <a:lstStyle/>
          <a:p>
            <a:pPr algn="ctr"/>
            <a:r>
              <a:rPr lang="en-US" sz="4800">
                <a:solidFill>
                  <a:srgbClr val="FF0000"/>
                </a:solidFill>
                <a:effectLst>
                  <a:outerShdw blurRad="38100" dist="38100" dir="2700000" algn="tl">
                    <a:srgbClr val="C0C0C0"/>
                  </a:outerShdw>
                </a:effectLst>
              </a:rPr>
              <a:t>Phương pháp lập nhóm</a:t>
            </a:r>
          </a:p>
        </p:txBody>
      </p:sp>
      <p:sp>
        <p:nvSpPr>
          <p:cNvPr id="114691" name="Rectangle 3"/>
          <p:cNvSpPr>
            <a:spLocks noGrp="1" noChangeArrowheads="1"/>
          </p:cNvSpPr>
          <p:nvPr>
            <p:ph type="body" idx="1"/>
          </p:nvPr>
        </p:nvSpPr>
        <p:spPr>
          <a:xfrm>
            <a:off x="420688" y="1279525"/>
            <a:ext cx="8469312" cy="4483100"/>
          </a:xfrm>
        </p:spPr>
        <p:txBody>
          <a:bodyPr/>
          <a:lstStyle/>
          <a:p>
            <a:pPr algn="just">
              <a:buSzPct val="150000"/>
              <a:buFontTx/>
              <a:buChar char="•"/>
            </a:pPr>
            <a:r>
              <a:rPr lang="en-US" smtClean="0">
                <a:effectLst>
                  <a:outerShdw blurRad="38100" dist="38100" dir="2700000" algn="tl">
                    <a:srgbClr val="C0C0C0"/>
                  </a:outerShdw>
                </a:effectLst>
              </a:rPr>
              <a:t>Các </a:t>
            </a:r>
            <a:r>
              <a:rPr lang="en-US">
                <a:effectLst>
                  <a:outerShdw blurRad="38100" dist="38100" dir="2700000" algn="tl">
                    <a:srgbClr val="C0C0C0"/>
                  </a:outerShdw>
                </a:effectLst>
              </a:rPr>
              <a:t>khối đĩa tự do liên tiếp được nhóm thành một nhóm. Khối đĩa tự do đầu tiên trong nhóm lưu địa chỉ của các khối trong nhóm. Khối đĩa tự do cuối cùng trong nhóm lưu địa chỉ của khối đĩa tự do đầu tiên của nhóm tiếp theo.</a:t>
            </a:r>
          </a:p>
          <a:p>
            <a:pPr algn="just">
              <a:buSzPct val="150000"/>
              <a:buFontTx/>
              <a:buChar char="•"/>
            </a:pPr>
            <a:r>
              <a:rPr lang="en-US">
                <a:effectLst>
                  <a:outerShdw blurRad="38100" dist="38100" dir="2700000" algn="tl">
                    <a:srgbClr val="C0C0C0"/>
                  </a:outerShdw>
                </a:effectLst>
              </a:rPr>
              <a:t>Ví dụ, theo hình 5.1, theo PP này chúng ta có bảng quản lí không gian nhớ tự do như sau: </a:t>
            </a:r>
          </a:p>
        </p:txBody>
      </p:sp>
      <p:sp>
        <p:nvSpPr>
          <p:cNvPr id="4" name="Date Placeholder 3"/>
          <p:cNvSpPr>
            <a:spLocks noGrp="1"/>
          </p:cNvSpPr>
          <p:nvPr>
            <p:ph type="dt" sz="half" idx="12"/>
          </p:nvPr>
        </p:nvSpPr>
        <p:spPr/>
        <p:txBody>
          <a:bodyPr/>
          <a:lstStyle/>
          <a:p>
            <a:fld id="{099DF6B4-ED3D-4DC5-B0A1-84939FC47DC1}"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wipe(down)">
                                      <p:cBhvr>
                                        <p:cTn id="7" dur="580">
                                          <p:stCondLst>
                                            <p:cond delay="0"/>
                                          </p:stCondLst>
                                        </p:cTn>
                                        <p:tgtEl>
                                          <p:spTgt spid="114691">
                                            <p:txEl>
                                              <p:pRg st="0" end="0"/>
                                            </p:txEl>
                                          </p:spTgt>
                                        </p:tgtEl>
                                      </p:cBhvr>
                                    </p:animEffect>
                                    <p:anim calcmode="lin" valueType="num">
                                      <p:cBhvr>
                                        <p:cTn id="8" dur="1822" tmFilter="0,0; 0.14,0.36; 0.43,0.73; 0.71,0.91; 1.0,1.0">
                                          <p:stCondLst>
                                            <p:cond delay="0"/>
                                          </p:stCondLst>
                                        </p:cTn>
                                        <p:tgtEl>
                                          <p:spTgt spid="11469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469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469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469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469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4691">
                                            <p:txEl>
                                              <p:pRg st="0" end="0"/>
                                            </p:txEl>
                                          </p:spTgt>
                                        </p:tgtEl>
                                      </p:cBhvr>
                                      <p:to x="100000" y="60000"/>
                                    </p:animScale>
                                    <p:animScale>
                                      <p:cBhvr>
                                        <p:cTn id="14" dur="166" decel="50000">
                                          <p:stCondLst>
                                            <p:cond delay="676"/>
                                          </p:stCondLst>
                                        </p:cTn>
                                        <p:tgtEl>
                                          <p:spTgt spid="114691">
                                            <p:txEl>
                                              <p:pRg st="0" end="0"/>
                                            </p:txEl>
                                          </p:spTgt>
                                        </p:tgtEl>
                                      </p:cBhvr>
                                      <p:to x="100000" y="100000"/>
                                    </p:animScale>
                                    <p:animScale>
                                      <p:cBhvr>
                                        <p:cTn id="15" dur="26">
                                          <p:stCondLst>
                                            <p:cond delay="1312"/>
                                          </p:stCondLst>
                                        </p:cTn>
                                        <p:tgtEl>
                                          <p:spTgt spid="114691">
                                            <p:txEl>
                                              <p:pRg st="0" end="0"/>
                                            </p:txEl>
                                          </p:spTgt>
                                        </p:tgtEl>
                                      </p:cBhvr>
                                      <p:to x="100000" y="80000"/>
                                    </p:animScale>
                                    <p:animScale>
                                      <p:cBhvr>
                                        <p:cTn id="16" dur="166" decel="50000">
                                          <p:stCondLst>
                                            <p:cond delay="1338"/>
                                          </p:stCondLst>
                                        </p:cTn>
                                        <p:tgtEl>
                                          <p:spTgt spid="114691">
                                            <p:txEl>
                                              <p:pRg st="0" end="0"/>
                                            </p:txEl>
                                          </p:spTgt>
                                        </p:tgtEl>
                                      </p:cBhvr>
                                      <p:to x="100000" y="100000"/>
                                    </p:animScale>
                                    <p:animScale>
                                      <p:cBhvr>
                                        <p:cTn id="17" dur="26">
                                          <p:stCondLst>
                                            <p:cond delay="1642"/>
                                          </p:stCondLst>
                                        </p:cTn>
                                        <p:tgtEl>
                                          <p:spTgt spid="114691">
                                            <p:txEl>
                                              <p:pRg st="0" end="0"/>
                                            </p:txEl>
                                          </p:spTgt>
                                        </p:tgtEl>
                                      </p:cBhvr>
                                      <p:to x="100000" y="90000"/>
                                    </p:animScale>
                                    <p:animScale>
                                      <p:cBhvr>
                                        <p:cTn id="18" dur="166" decel="50000">
                                          <p:stCondLst>
                                            <p:cond delay="1668"/>
                                          </p:stCondLst>
                                        </p:cTn>
                                        <p:tgtEl>
                                          <p:spTgt spid="114691">
                                            <p:txEl>
                                              <p:pRg st="0" end="0"/>
                                            </p:txEl>
                                          </p:spTgt>
                                        </p:tgtEl>
                                      </p:cBhvr>
                                      <p:to x="100000" y="100000"/>
                                    </p:animScale>
                                    <p:animScale>
                                      <p:cBhvr>
                                        <p:cTn id="19" dur="26">
                                          <p:stCondLst>
                                            <p:cond delay="1808"/>
                                          </p:stCondLst>
                                        </p:cTn>
                                        <p:tgtEl>
                                          <p:spTgt spid="114691">
                                            <p:txEl>
                                              <p:pRg st="0" end="0"/>
                                            </p:txEl>
                                          </p:spTgt>
                                        </p:tgtEl>
                                      </p:cBhvr>
                                      <p:to x="100000" y="95000"/>
                                    </p:animScale>
                                    <p:animScale>
                                      <p:cBhvr>
                                        <p:cTn id="20" dur="166" decel="50000">
                                          <p:stCondLst>
                                            <p:cond delay="1834"/>
                                          </p:stCondLst>
                                        </p:cTn>
                                        <p:tgtEl>
                                          <p:spTgt spid="11469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14691">
                                            <p:txEl>
                                              <p:pRg st="1" end="1"/>
                                            </p:txEl>
                                          </p:spTgt>
                                        </p:tgtEl>
                                        <p:attrNameLst>
                                          <p:attrName>style.visibility</p:attrName>
                                        </p:attrNameLst>
                                      </p:cBhvr>
                                      <p:to>
                                        <p:strVal val="visible"/>
                                      </p:to>
                                    </p:set>
                                    <p:animEffect transition="in" filter="wipe(down)">
                                      <p:cBhvr>
                                        <p:cTn id="25" dur="580">
                                          <p:stCondLst>
                                            <p:cond delay="0"/>
                                          </p:stCondLst>
                                        </p:cTn>
                                        <p:tgtEl>
                                          <p:spTgt spid="114691">
                                            <p:txEl>
                                              <p:pRg st="1" end="1"/>
                                            </p:txEl>
                                          </p:spTgt>
                                        </p:tgtEl>
                                      </p:cBhvr>
                                    </p:animEffect>
                                    <p:anim calcmode="lin" valueType="num">
                                      <p:cBhvr>
                                        <p:cTn id="26" dur="1822" tmFilter="0,0; 0.14,0.36; 0.43,0.73; 0.71,0.91; 1.0,1.0">
                                          <p:stCondLst>
                                            <p:cond delay="0"/>
                                          </p:stCondLst>
                                        </p:cTn>
                                        <p:tgtEl>
                                          <p:spTgt spid="11469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469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469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469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469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14691">
                                            <p:txEl>
                                              <p:pRg st="1" end="1"/>
                                            </p:txEl>
                                          </p:spTgt>
                                        </p:tgtEl>
                                      </p:cBhvr>
                                      <p:to x="100000" y="60000"/>
                                    </p:animScale>
                                    <p:animScale>
                                      <p:cBhvr>
                                        <p:cTn id="32" dur="166" decel="50000">
                                          <p:stCondLst>
                                            <p:cond delay="676"/>
                                          </p:stCondLst>
                                        </p:cTn>
                                        <p:tgtEl>
                                          <p:spTgt spid="114691">
                                            <p:txEl>
                                              <p:pRg st="1" end="1"/>
                                            </p:txEl>
                                          </p:spTgt>
                                        </p:tgtEl>
                                      </p:cBhvr>
                                      <p:to x="100000" y="100000"/>
                                    </p:animScale>
                                    <p:animScale>
                                      <p:cBhvr>
                                        <p:cTn id="33" dur="26">
                                          <p:stCondLst>
                                            <p:cond delay="1312"/>
                                          </p:stCondLst>
                                        </p:cTn>
                                        <p:tgtEl>
                                          <p:spTgt spid="114691">
                                            <p:txEl>
                                              <p:pRg st="1" end="1"/>
                                            </p:txEl>
                                          </p:spTgt>
                                        </p:tgtEl>
                                      </p:cBhvr>
                                      <p:to x="100000" y="80000"/>
                                    </p:animScale>
                                    <p:animScale>
                                      <p:cBhvr>
                                        <p:cTn id="34" dur="166" decel="50000">
                                          <p:stCondLst>
                                            <p:cond delay="1338"/>
                                          </p:stCondLst>
                                        </p:cTn>
                                        <p:tgtEl>
                                          <p:spTgt spid="114691">
                                            <p:txEl>
                                              <p:pRg st="1" end="1"/>
                                            </p:txEl>
                                          </p:spTgt>
                                        </p:tgtEl>
                                      </p:cBhvr>
                                      <p:to x="100000" y="100000"/>
                                    </p:animScale>
                                    <p:animScale>
                                      <p:cBhvr>
                                        <p:cTn id="35" dur="26">
                                          <p:stCondLst>
                                            <p:cond delay="1642"/>
                                          </p:stCondLst>
                                        </p:cTn>
                                        <p:tgtEl>
                                          <p:spTgt spid="114691">
                                            <p:txEl>
                                              <p:pRg st="1" end="1"/>
                                            </p:txEl>
                                          </p:spTgt>
                                        </p:tgtEl>
                                      </p:cBhvr>
                                      <p:to x="100000" y="90000"/>
                                    </p:animScale>
                                    <p:animScale>
                                      <p:cBhvr>
                                        <p:cTn id="36" dur="166" decel="50000">
                                          <p:stCondLst>
                                            <p:cond delay="1668"/>
                                          </p:stCondLst>
                                        </p:cTn>
                                        <p:tgtEl>
                                          <p:spTgt spid="114691">
                                            <p:txEl>
                                              <p:pRg st="1" end="1"/>
                                            </p:txEl>
                                          </p:spTgt>
                                        </p:tgtEl>
                                      </p:cBhvr>
                                      <p:to x="100000" y="100000"/>
                                    </p:animScale>
                                    <p:animScale>
                                      <p:cBhvr>
                                        <p:cTn id="37" dur="26">
                                          <p:stCondLst>
                                            <p:cond delay="1808"/>
                                          </p:stCondLst>
                                        </p:cTn>
                                        <p:tgtEl>
                                          <p:spTgt spid="114691">
                                            <p:txEl>
                                              <p:pRg st="1" end="1"/>
                                            </p:txEl>
                                          </p:spTgt>
                                        </p:tgtEl>
                                      </p:cBhvr>
                                      <p:to x="100000" y="95000"/>
                                    </p:animScale>
                                    <p:animScale>
                                      <p:cBhvr>
                                        <p:cTn id="38" dur="166" decel="50000">
                                          <p:stCondLst>
                                            <p:cond delay="1834"/>
                                          </p:stCondLst>
                                        </p:cTn>
                                        <p:tgtEl>
                                          <p:spTgt spid="114691">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85800" y="228600"/>
            <a:ext cx="8458200" cy="609600"/>
          </a:xfrm>
        </p:spPr>
        <p:txBody>
          <a:bodyPr/>
          <a:lstStyle/>
          <a:p>
            <a:pPr algn="ctr"/>
            <a:r>
              <a:rPr lang="en-US" sz="4800">
                <a:solidFill>
                  <a:srgbClr val="FF0000"/>
                </a:solidFill>
                <a:effectLst>
                  <a:outerShdw blurRad="38100" dist="38100" dir="2700000" algn="tl">
                    <a:srgbClr val="C0C0C0"/>
                  </a:outerShdw>
                </a:effectLst>
              </a:rPr>
              <a:t>Phương pháp lập nhóm</a:t>
            </a:r>
          </a:p>
        </p:txBody>
      </p:sp>
      <p:graphicFrame>
        <p:nvGraphicFramePr>
          <p:cNvPr id="115755" name="Group 43"/>
          <p:cNvGraphicFramePr>
            <a:graphicFrameLocks noGrp="1"/>
          </p:cNvGraphicFramePr>
          <p:nvPr/>
        </p:nvGraphicFramePr>
        <p:xfrm>
          <a:off x="371475" y="1397000"/>
          <a:ext cx="8486775" cy="4318000"/>
        </p:xfrm>
        <a:graphic>
          <a:graphicData uri="http://schemas.openxmlformats.org/drawingml/2006/table">
            <a:tbl>
              <a:tblPr/>
              <a:tblGrid>
                <a:gridCol w="1438275">
                  <a:extLst>
                    <a:ext uri="{9D8B030D-6E8A-4147-A177-3AD203B41FA5}">
                      <a16:colId xmlns:a16="http://schemas.microsoft.com/office/drawing/2014/main" val="20000"/>
                    </a:ext>
                  </a:extLst>
                </a:gridCol>
                <a:gridCol w="5218113">
                  <a:extLst>
                    <a:ext uri="{9D8B030D-6E8A-4147-A177-3AD203B41FA5}">
                      <a16:colId xmlns:a16="http://schemas.microsoft.com/office/drawing/2014/main" val="20001"/>
                    </a:ext>
                  </a:extLst>
                </a:gridCol>
                <a:gridCol w="1830387">
                  <a:extLst>
                    <a:ext uri="{9D8B030D-6E8A-4147-A177-3AD203B41FA5}">
                      <a16:colId xmlns:a16="http://schemas.microsoft.com/office/drawing/2014/main" val="20002"/>
                    </a:ext>
                  </a:extLst>
                </a:gridCol>
              </a:tblGrid>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Nhóm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Khối đầu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Khối cuối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2(2, 3, 4, 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II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8(8, 9, 10, 11, 12, 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13(17)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III</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17(17, 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18(25)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IV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25(25, 26, 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200" b="0" i="0" u="none" strike="noStrike" cap="none" normalizeH="0" baseline="0" smtClean="0">
                          <a:ln>
                            <a:noFill/>
                          </a:ln>
                          <a:solidFill>
                            <a:schemeClr val="tx1"/>
                          </a:solidFill>
                          <a:effectLst>
                            <a:outerShdw blurRad="38100" dist="38100" dir="2700000" algn="tl">
                              <a:srgbClr val="C0C0C0"/>
                            </a:outerShdw>
                          </a:effectLst>
                          <a:latin typeface="Arial" charset="0"/>
                        </a:rPr>
                        <a:t>27(...)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2"/>
          </p:nvPr>
        </p:nvSpPr>
        <p:spPr/>
        <p:txBody>
          <a:bodyPr/>
          <a:lstStyle/>
          <a:p>
            <a:fld id="{D853222F-A1CD-4020-BBF2-62CEB8BDDAA7}"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85750"/>
            <a:ext cx="8229600" cy="990600"/>
          </a:xfrm>
        </p:spPr>
        <p:txBody>
          <a:bodyPr/>
          <a:lstStyle/>
          <a:p>
            <a:pPr algn="ctr"/>
            <a:r>
              <a:rPr lang="en-US" sz="4800">
                <a:solidFill>
                  <a:srgbClr val="FF0000"/>
                </a:solidFill>
                <a:effectLst>
                  <a:outerShdw blurRad="38100" dist="38100" dir="2700000" algn="tl">
                    <a:srgbClr val="C0C0C0"/>
                  </a:outerShdw>
                </a:effectLst>
              </a:rPr>
              <a:t>Phương pháp đếm</a:t>
            </a:r>
          </a:p>
        </p:txBody>
      </p:sp>
      <p:sp>
        <p:nvSpPr>
          <p:cNvPr id="57347" name="Rectangle 3"/>
          <p:cNvSpPr>
            <a:spLocks noGrp="1" noChangeArrowheads="1"/>
          </p:cNvSpPr>
          <p:nvPr>
            <p:ph type="body" idx="1"/>
          </p:nvPr>
        </p:nvSpPr>
        <p:spPr>
          <a:xfrm>
            <a:off x="288925" y="1279525"/>
            <a:ext cx="8513763" cy="4483100"/>
          </a:xfrm>
        </p:spPr>
        <p:txBody>
          <a:bodyPr/>
          <a:lstStyle/>
          <a:p>
            <a:pPr algn="just">
              <a:buSzPct val="150000"/>
              <a:buFontTx/>
              <a:buChar char="•"/>
            </a:pPr>
            <a:r>
              <a:rPr lang="en-US" sz="3600">
                <a:effectLst>
                  <a:outerShdw blurRad="38100" dist="38100" dir="2700000" algn="tl">
                    <a:srgbClr val="C0C0C0"/>
                  </a:outerShdw>
                </a:effectLst>
              </a:rPr>
              <a:t>Một biến thể của PP nhóm là HĐH lập danh sách địa chỉ của các khối tự do đầu tiên cùng với số lượng các khối liên tục kế tiếp nhau. </a:t>
            </a:r>
          </a:p>
          <a:p>
            <a:pPr algn="just">
              <a:buSzPct val="150000"/>
              <a:buFontTx/>
              <a:buChar char="•"/>
            </a:pPr>
            <a:r>
              <a:rPr lang="en-US" sz="3600">
                <a:effectLst>
                  <a:outerShdw blurRad="38100" dist="38100" dir="2700000" algn="tl">
                    <a:srgbClr val="C0C0C0"/>
                  </a:outerShdw>
                </a:effectLst>
              </a:rPr>
              <a:t>Ví dụ, theo hình 5.1, theo PP này chúng ta có bảng quản lí không gian nhớ tự do như sau: </a:t>
            </a:r>
          </a:p>
          <a:p>
            <a:pPr algn="just"/>
            <a:endParaRPr lang="en-US" sz="3600">
              <a:effectLst>
                <a:outerShdw blurRad="38100" dist="38100" dir="2700000" algn="tl">
                  <a:srgbClr val="C0C0C0"/>
                </a:outerShdw>
              </a:effectLst>
            </a:endParaRPr>
          </a:p>
          <a:p>
            <a:pPr algn="just"/>
            <a:endParaRPr lang="en-US" sz="3600">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1BF33FAE-7A54-44A2-96B1-A28D15A8312B}"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down)">
                                      <p:cBhvr>
                                        <p:cTn id="7" dur="580">
                                          <p:stCondLst>
                                            <p:cond delay="0"/>
                                          </p:stCondLst>
                                        </p:cTn>
                                        <p:tgtEl>
                                          <p:spTgt spid="57347">
                                            <p:txEl>
                                              <p:pRg st="0" end="0"/>
                                            </p:txEl>
                                          </p:spTgt>
                                        </p:tgtEl>
                                      </p:cBhvr>
                                    </p:animEffect>
                                    <p:anim calcmode="lin" valueType="num">
                                      <p:cBhvr>
                                        <p:cTn id="8" dur="1822" tmFilter="0,0; 0.14,0.36; 0.43,0.73; 0.71,0.91; 1.0,1.0">
                                          <p:stCondLst>
                                            <p:cond delay="0"/>
                                          </p:stCondLst>
                                        </p:cTn>
                                        <p:tgtEl>
                                          <p:spTgt spid="573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73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73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73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73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7347">
                                            <p:txEl>
                                              <p:pRg st="0" end="0"/>
                                            </p:txEl>
                                          </p:spTgt>
                                        </p:tgtEl>
                                      </p:cBhvr>
                                      <p:to x="100000" y="60000"/>
                                    </p:animScale>
                                    <p:animScale>
                                      <p:cBhvr>
                                        <p:cTn id="14" dur="166" decel="50000">
                                          <p:stCondLst>
                                            <p:cond delay="676"/>
                                          </p:stCondLst>
                                        </p:cTn>
                                        <p:tgtEl>
                                          <p:spTgt spid="57347">
                                            <p:txEl>
                                              <p:pRg st="0" end="0"/>
                                            </p:txEl>
                                          </p:spTgt>
                                        </p:tgtEl>
                                      </p:cBhvr>
                                      <p:to x="100000" y="100000"/>
                                    </p:animScale>
                                    <p:animScale>
                                      <p:cBhvr>
                                        <p:cTn id="15" dur="26">
                                          <p:stCondLst>
                                            <p:cond delay="1312"/>
                                          </p:stCondLst>
                                        </p:cTn>
                                        <p:tgtEl>
                                          <p:spTgt spid="57347">
                                            <p:txEl>
                                              <p:pRg st="0" end="0"/>
                                            </p:txEl>
                                          </p:spTgt>
                                        </p:tgtEl>
                                      </p:cBhvr>
                                      <p:to x="100000" y="80000"/>
                                    </p:animScale>
                                    <p:animScale>
                                      <p:cBhvr>
                                        <p:cTn id="16" dur="166" decel="50000">
                                          <p:stCondLst>
                                            <p:cond delay="1338"/>
                                          </p:stCondLst>
                                        </p:cTn>
                                        <p:tgtEl>
                                          <p:spTgt spid="57347">
                                            <p:txEl>
                                              <p:pRg st="0" end="0"/>
                                            </p:txEl>
                                          </p:spTgt>
                                        </p:tgtEl>
                                      </p:cBhvr>
                                      <p:to x="100000" y="100000"/>
                                    </p:animScale>
                                    <p:animScale>
                                      <p:cBhvr>
                                        <p:cTn id="17" dur="26">
                                          <p:stCondLst>
                                            <p:cond delay="1642"/>
                                          </p:stCondLst>
                                        </p:cTn>
                                        <p:tgtEl>
                                          <p:spTgt spid="57347">
                                            <p:txEl>
                                              <p:pRg st="0" end="0"/>
                                            </p:txEl>
                                          </p:spTgt>
                                        </p:tgtEl>
                                      </p:cBhvr>
                                      <p:to x="100000" y="90000"/>
                                    </p:animScale>
                                    <p:animScale>
                                      <p:cBhvr>
                                        <p:cTn id="18" dur="166" decel="50000">
                                          <p:stCondLst>
                                            <p:cond delay="1668"/>
                                          </p:stCondLst>
                                        </p:cTn>
                                        <p:tgtEl>
                                          <p:spTgt spid="57347">
                                            <p:txEl>
                                              <p:pRg st="0" end="0"/>
                                            </p:txEl>
                                          </p:spTgt>
                                        </p:tgtEl>
                                      </p:cBhvr>
                                      <p:to x="100000" y="100000"/>
                                    </p:animScale>
                                    <p:animScale>
                                      <p:cBhvr>
                                        <p:cTn id="19" dur="26">
                                          <p:stCondLst>
                                            <p:cond delay="1808"/>
                                          </p:stCondLst>
                                        </p:cTn>
                                        <p:tgtEl>
                                          <p:spTgt spid="57347">
                                            <p:txEl>
                                              <p:pRg st="0" end="0"/>
                                            </p:txEl>
                                          </p:spTgt>
                                        </p:tgtEl>
                                      </p:cBhvr>
                                      <p:to x="100000" y="95000"/>
                                    </p:animScale>
                                    <p:animScale>
                                      <p:cBhvr>
                                        <p:cTn id="20" dur="166" decel="50000">
                                          <p:stCondLst>
                                            <p:cond delay="1834"/>
                                          </p:stCondLst>
                                        </p:cTn>
                                        <p:tgtEl>
                                          <p:spTgt spid="5734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7347">
                                            <p:txEl>
                                              <p:pRg st="1" end="1"/>
                                            </p:txEl>
                                          </p:spTgt>
                                        </p:tgtEl>
                                        <p:attrNameLst>
                                          <p:attrName>style.visibility</p:attrName>
                                        </p:attrNameLst>
                                      </p:cBhvr>
                                      <p:to>
                                        <p:strVal val="visible"/>
                                      </p:to>
                                    </p:set>
                                    <p:animEffect transition="in" filter="wipe(down)">
                                      <p:cBhvr>
                                        <p:cTn id="25" dur="580">
                                          <p:stCondLst>
                                            <p:cond delay="0"/>
                                          </p:stCondLst>
                                        </p:cTn>
                                        <p:tgtEl>
                                          <p:spTgt spid="57347">
                                            <p:txEl>
                                              <p:pRg st="1" end="1"/>
                                            </p:txEl>
                                          </p:spTgt>
                                        </p:tgtEl>
                                      </p:cBhvr>
                                    </p:animEffect>
                                    <p:anim calcmode="lin" valueType="num">
                                      <p:cBhvr>
                                        <p:cTn id="26" dur="1822" tmFilter="0,0; 0.14,0.36; 0.43,0.73; 0.71,0.91; 1.0,1.0">
                                          <p:stCondLst>
                                            <p:cond delay="0"/>
                                          </p:stCondLst>
                                        </p:cTn>
                                        <p:tgtEl>
                                          <p:spTgt spid="5734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734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734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734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734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57347">
                                            <p:txEl>
                                              <p:pRg st="1" end="1"/>
                                            </p:txEl>
                                          </p:spTgt>
                                        </p:tgtEl>
                                      </p:cBhvr>
                                      <p:to x="100000" y="60000"/>
                                    </p:animScale>
                                    <p:animScale>
                                      <p:cBhvr>
                                        <p:cTn id="32" dur="166" decel="50000">
                                          <p:stCondLst>
                                            <p:cond delay="676"/>
                                          </p:stCondLst>
                                        </p:cTn>
                                        <p:tgtEl>
                                          <p:spTgt spid="57347">
                                            <p:txEl>
                                              <p:pRg st="1" end="1"/>
                                            </p:txEl>
                                          </p:spTgt>
                                        </p:tgtEl>
                                      </p:cBhvr>
                                      <p:to x="100000" y="100000"/>
                                    </p:animScale>
                                    <p:animScale>
                                      <p:cBhvr>
                                        <p:cTn id="33" dur="26">
                                          <p:stCondLst>
                                            <p:cond delay="1312"/>
                                          </p:stCondLst>
                                        </p:cTn>
                                        <p:tgtEl>
                                          <p:spTgt spid="57347">
                                            <p:txEl>
                                              <p:pRg st="1" end="1"/>
                                            </p:txEl>
                                          </p:spTgt>
                                        </p:tgtEl>
                                      </p:cBhvr>
                                      <p:to x="100000" y="80000"/>
                                    </p:animScale>
                                    <p:animScale>
                                      <p:cBhvr>
                                        <p:cTn id="34" dur="166" decel="50000">
                                          <p:stCondLst>
                                            <p:cond delay="1338"/>
                                          </p:stCondLst>
                                        </p:cTn>
                                        <p:tgtEl>
                                          <p:spTgt spid="57347">
                                            <p:txEl>
                                              <p:pRg st="1" end="1"/>
                                            </p:txEl>
                                          </p:spTgt>
                                        </p:tgtEl>
                                      </p:cBhvr>
                                      <p:to x="100000" y="100000"/>
                                    </p:animScale>
                                    <p:animScale>
                                      <p:cBhvr>
                                        <p:cTn id="35" dur="26">
                                          <p:stCondLst>
                                            <p:cond delay="1642"/>
                                          </p:stCondLst>
                                        </p:cTn>
                                        <p:tgtEl>
                                          <p:spTgt spid="57347">
                                            <p:txEl>
                                              <p:pRg st="1" end="1"/>
                                            </p:txEl>
                                          </p:spTgt>
                                        </p:tgtEl>
                                      </p:cBhvr>
                                      <p:to x="100000" y="90000"/>
                                    </p:animScale>
                                    <p:animScale>
                                      <p:cBhvr>
                                        <p:cTn id="36" dur="166" decel="50000">
                                          <p:stCondLst>
                                            <p:cond delay="1668"/>
                                          </p:stCondLst>
                                        </p:cTn>
                                        <p:tgtEl>
                                          <p:spTgt spid="57347">
                                            <p:txEl>
                                              <p:pRg st="1" end="1"/>
                                            </p:txEl>
                                          </p:spTgt>
                                        </p:tgtEl>
                                      </p:cBhvr>
                                      <p:to x="100000" y="100000"/>
                                    </p:animScale>
                                    <p:animScale>
                                      <p:cBhvr>
                                        <p:cTn id="37" dur="26">
                                          <p:stCondLst>
                                            <p:cond delay="1808"/>
                                          </p:stCondLst>
                                        </p:cTn>
                                        <p:tgtEl>
                                          <p:spTgt spid="57347">
                                            <p:txEl>
                                              <p:pRg st="1" end="1"/>
                                            </p:txEl>
                                          </p:spTgt>
                                        </p:tgtEl>
                                      </p:cBhvr>
                                      <p:to x="100000" y="95000"/>
                                    </p:animScale>
                                    <p:animScale>
                                      <p:cBhvr>
                                        <p:cTn id="38" dur="166" decel="50000">
                                          <p:stCondLst>
                                            <p:cond delay="1834"/>
                                          </p:stCondLst>
                                        </p:cTn>
                                        <p:tgtEl>
                                          <p:spTgt spid="5734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76250" y="228600"/>
            <a:ext cx="8229600" cy="819150"/>
          </a:xfrm>
        </p:spPr>
        <p:txBody>
          <a:bodyPr/>
          <a:lstStyle/>
          <a:p>
            <a:pPr algn="ctr"/>
            <a:r>
              <a:rPr lang="en-US" sz="4800">
                <a:solidFill>
                  <a:srgbClr val="FF0000"/>
                </a:solidFill>
                <a:effectLst>
                  <a:outerShdw blurRad="38100" dist="38100" dir="2700000" algn="tl">
                    <a:srgbClr val="C0C0C0"/>
                  </a:outerShdw>
                </a:effectLst>
              </a:rPr>
              <a:t>Phương pháp đếm</a:t>
            </a:r>
          </a:p>
        </p:txBody>
      </p:sp>
      <p:graphicFrame>
        <p:nvGraphicFramePr>
          <p:cNvPr id="134178" name="Group 34"/>
          <p:cNvGraphicFramePr>
            <a:graphicFrameLocks noGrp="1"/>
          </p:cNvGraphicFramePr>
          <p:nvPr/>
        </p:nvGraphicFramePr>
        <p:xfrm>
          <a:off x="2105025" y="1397000"/>
          <a:ext cx="5311775" cy="4064000"/>
        </p:xfrm>
        <a:graphic>
          <a:graphicData uri="http://schemas.openxmlformats.org/drawingml/2006/table">
            <a:tbl>
              <a:tblPr/>
              <a:tblGrid>
                <a:gridCol w="2627313">
                  <a:extLst>
                    <a:ext uri="{9D8B030D-6E8A-4147-A177-3AD203B41FA5}">
                      <a16:colId xmlns:a16="http://schemas.microsoft.com/office/drawing/2014/main" val="20000"/>
                    </a:ext>
                  </a:extLst>
                </a:gridCol>
                <a:gridCol w="2684462">
                  <a:extLst>
                    <a:ext uri="{9D8B030D-6E8A-4147-A177-3AD203B41FA5}">
                      <a16:colId xmlns:a16="http://schemas.microsoft.com/office/drawing/2014/main" val="20001"/>
                    </a:ext>
                  </a:extLst>
                </a:gridCol>
              </a:tblGrid>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C0C0C0"/>
                            </a:outerShdw>
                          </a:effectLst>
                          <a:latin typeface="Arial" charset="0"/>
                        </a:rPr>
                        <a:t>Danh sách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C0C0C0"/>
                            </a:outerShdw>
                          </a:effectLst>
                          <a:latin typeface="Arial" charset="0"/>
                        </a:rPr>
                        <a:t>Số lượng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C0C0C0"/>
                            </a:outerShdw>
                          </a:effectLst>
                          <a:latin typeface="Arial"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C0C0C0"/>
                            </a:outerShdw>
                          </a:effectLst>
                          <a:latin typeface="Arial"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C0C0C0"/>
                            </a:outerShdw>
                          </a:effectLst>
                          <a:latin typeface="Arial"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C0C0C0"/>
                            </a:outerShdw>
                          </a:effectLst>
                          <a:latin typeface="Arial" charset="0"/>
                        </a:rPr>
                        <a:t>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C0C0C0"/>
                            </a:outerShdw>
                          </a:effectLst>
                          <a:latin typeface="Arial" charset="0"/>
                        </a:rPr>
                        <a:t>17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C0C0C0"/>
                            </a:outerShdw>
                          </a:effectLst>
                          <a:latin typeface="Arial"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C0C0C0"/>
                            </a:outerShdw>
                          </a:effectLst>
                          <a:latin typeface="Arial" charset="0"/>
                        </a:rPr>
                        <a:t>25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3600" b="0" i="0" u="none" strike="noStrike" cap="none" normalizeH="0" baseline="0" smtClean="0">
                          <a:ln>
                            <a:noFill/>
                          </a:ln>
                          <a:solidFill>
                            <a:schemeClr val="tx1"/>
                          </a:solidFill>
                          <a:effectLst>
                            <a:outerShdw blurRad="38100" dist="38100" dir="2700000" algn="tl">
                              <a:srgbClr val="C0C0C0"/>
                            </a:outerShdw>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2"/>
          </p:nvPr>
        </p:nvSpPr>
        <p:spPr/>
        <p:txBody>
          <a:bodyPr/>
          <a:lstStyle/>
          <a:p>
            <a:fld id="{111A02A6-1350-4DB7-AD74-DF1237A27959}"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457200"/>
            <a:ext cx="8229600" cy="781050"/>
          </a:xfrm>
        </p:spPr>
        <p:txBody>
          <a:bodyPr/>
          <a:lstStyle/>
          <a:p>
            <a:pPr algn="ctr"/>
            <a:r>
              <a:rPr lang="en-US" sz="4800">
                <a:solidFill>
                  <a:srgbClr val="FF0000"/>
                </a:solidFill>
                <a:effectLst>
                  <a:outerShdw blurRad="38100" dist="38100" dir="2700000" algn="tl">
                    <a:srgbClr val="C0C0C0"/>
                  </a:outerShdw>
                </a:effectLst>
              </a:rPr>
              <a:t>Cấp phát bộ nhớ ngoài</a:t>
            </a:r>
          </a:p>
        </p:txBody>
      </p:sp>
      <p:sp>
        <p:nvSpPr>
          <p:cNvPr id="60421" name="Rectangle 5"/>
          <p:cNvSpPr>
            <a:spLocks noGrp="1" noChangeArrowheads="1"/>
          </p:cNvSpPr>
          <p:nvPr>
            <p:ph type="body" idx="1"/>
          </p:nvPr>
        </p:nvSpPr>
        <p:spPr>
          <a:xfrm>
            <a:off x="477838" y="1477963"/>
            <a:ext cx="8266112" cy="4733925"/>
          </a:xfrm>
        </p:spPr>
        <p:txBody>
          <a:bodyPr/>
          <a:lstStyle/>
          <a:p>
            <a:pPr marL="457200" indent="-457200"/>
            <a:r>
              <a:rPr lang="en-US" sz="4400">
                <a:solidFill>
                  <a:srgbClr val="FF0000"/>
                </a:solidFill>
                <a:effectLst>
                  <a:outerShdw blurRad="38100" dist="38100" dir="2700000" algn="tl">
                    <a:srgbClr val="C0C0C0"/>
                  </a:outerShdw>
                </a:effectLst>
              </a:rPr>
              <a:t>Cấp phát liên tục</a:t>
            </a:r>
          </a:p>
          <a:p>
            <a:pPr marL="457200" indent="-457200"/>
            <a:r>
              <a:rPr lang="en-US" sz="4400">
                <a:solidFill>
                  <a:srgbClr val="FF0000"/>
                </a:solidFill>
                <a:effectLst>
                  <a:outerShdw blurRad="38100" dist="38100" dir="2700000" algn="tl">
                    <a:srgbClr val="C0C0C0"/>
                  </a:outerShdw>
                </a:effectLst>
              </a:rPr>
              <a:t>Cấp phát liên kết</a:t>
            </a:r>
          </a:p>
          <a:p>
            <a:pPr marL="457200" indent="-457200"/>
            <a:r>
              <a:rPr lang="en-US" sz="4400">
                <a:solidFill>
                  <a:srgbClr val="FF0000"/>
                </a:solidFill>
                <a:effectLst>
                  <a:outerShdw blurRad="38100" dist="38100" dir="2700000" algn="tl">
                    <a:srgbClr val="C0C0C0"/>
                  </a:outerShdw>
                </a:effectLst>
              </a:rPr>
              <a:t>Cấp phát theo chỉ số</a:t>
            </a:r>
          </a:p>
        </p:txBody>
      </p:sp>
      <p:sp>
        <p:nvSpPr>
          <p:cNvPr id="4" name="Date Placeholder 3"/>
          <p:cNvSpPr>
            <a:spLocks noGrp="1"/>
          </p:cNvSpPr>
          <p:nvPr>
            <p:ph type="dt" sz="half" idx="12"/>
          </p:nvPr>
        </p:nvSpPr>
        <p:spPr/>
        <p:txBody>
          <a:bodyPr/>
          <a:lstStyle/>
          <a:p>
            <a:fld id="{ED72161C-A1FC-4E57-BC14-18FB04B12DCB}"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0421">
                                            <p:txEl>
                                              <p:pRg st="0" end="0"/>
                                            </p:txEl>
                                          </p:spTgt>
                                        </p:tgtEl>
                                        <p:attrNameLst>
                                          <p:attrName>style.visibility</p:attrName>
                                        </p:attrNameLst>
                                      </p:cBhvr>
                                      <p:to>
                                        <p:strVal val="visible"/>
                                      </p:to>
                                    </p:set>
                                    <p:animEffect transition="in" filter="wipe(down)">
                                      <p:cBhvr>
                                        <p:cTn id="7" dur="580">
                                          <p:stCondLst>
                                            <p:cond delay="0"/>
                                          </p:stCondLst>
                                        </p:cTn>
                                        <p:tgtEl>
                                          <p:spTgt spid="60421">
                                            <p:txEl>
                                              <p:pRg st="0" end="0"/>
                                            </p:txEl>
                                          </p:spTgt>
                                        </p:tgtEl>
                                      </p:cBhvr>
                                    </p:animEffect>
                                    <p:anim calcmode="lin" valueType="num">
                                      <p:cBhvr>
                                        <p:cTn id="8" dur="1822" tmFilter="0,0; 0.14,0.36; 0.43,0.73; 0.71,0.91; 1.0,1.0">
                                          <p:stCondLst>
                                            <p:cond delay="0"/>
                                          </p:stCondLst>
                                        </p:cTn>
                                        <p:tgtEl>
                                          <p:spTgt spid="6042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042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042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042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042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0421">
                                            <p:txEl>
                                              <p:pRg st="0" end="0"/>
                                            </p:txEl>
                                          </p:spTgt>
                                        </p:tgtEl>
                                      </p:cBhvr>
                                      <p:to x="100000" y="60000"/>
                                    </p:animScale>
                                    <p:animScale>
                                      <p:cBhvr>
                                        <p:cTn id="14" dur="166" decel="50000">
                                          <p:stCondLst>
                                            <p:cond delay="676"/>
                                          </p:stCondLst>
                                        </p:cTn>
                                        <p:tgtEl>
                                          <p:spTgt spid="60421">
                                            <p:txEl>
                                              <p:pRg st="0" end="0"/>
                                            </p:txEl>
                                          </p:spTgt>
                                        </p:tgtEl>
                                      </p:cBhvr>
                                      <p:to x="100000" y="100000"/>
                                    </p:animScale>
                                    <p:animScale>
                                      <p:cBhvr>
                                        <p:cTn id="15" dur="26">
                                          <p:stCondLst>
                                            <p:cond delay="1312"/>
                                          </p:stCondLst>
                                        </p:cTn>
                                        <p:tgtEl>
                                          <p:spTgt spid="60421">
                                            <p:txEl>
                                              <p:pRg st="0" end="0"/>
                                            </p:txEl>
                                          </p:spTgt>
                                        </p:tgtEl>
                                      </p:cBhvr>
                                      <p:to x="100000" y="80000"/>
                                    </p:animScale>
                                    <p:animScale>
                                      <p:cBhvr>
                                        <p:cTn id="16" dur="166" decel="50000">
                                          <p:stCondLst>
                                            <p:cond delay="1338"/>
                                          </p:stCondLst>
                                        </p:cTn>
                                        <p:tgtEl>
                                          <p:spTgt spid="60421">
                                            <p:txEl>
                                              <p:pRg st="0" end="0"/>
                                            </p:txEl>
                                          </p:spTgt>
                                        </p:tgtEl>
                                      </p:cBhvr>
                                      <p:to x="100000" y="100000"/>
                                    </p:animScale>
                                    <p:animScale>
                                      <p:cBhvr>
                                        <p:cTn id="17" dur="26">
                                          <p:stCondLst>
                                            <p:cond delay="1642"/>
                                          </p:stCondLst>
                                        </p:cTn>
                                        <p:tgtEl>
                                          <p:spTgt spid="60421">
                                            <p:txEl>
                                              <p:pRg st="0" end="0"/>
                                            </p:txEl>
                                          </p:spTgt>
                                        </p:tgtEl>
                                      </p:cBhvr>
                                      <p:to x="100000" y="90000"/>
                                    </p:animScale>
                                    <p:animScale>
                                      <p:cBhvr>
                                        <p:cTn id="18" dur="166" decel="50000">
                                          <p:stCondLst>
                                            <p:cond delay="1668"/>
                                          </p:stCondLst>
                                        </p:cTn>
                                        <p:tgtEl>
                                          <p:spTgt spid="60421">
                                            <p:txEl>
                                              <p:pRg st="0" end="0"/>
                                            </p:txEl>
                                          </p:spTgt>
                                        </p:tgtEl>
                                      </p:cBhvr>
                                      <p:to x="100000" y="100000"/>
                                    </p:animScale>
                                    <p:animScale>
                                      <p:cBhvr>
                                        <p:cTn id="19" dur="26">
                                          <p:stCondLst>
                                            <p:cond delay="1808"/>
                                          </p:stCondLst>
                                        </p:cTn>
                                        <p:tgtEl>
                                          <p:spTgt spid="60421">
                                            <p:txEl>
                                              <p:pRg st="0" end="0"/>
                                            </p:txEl>
                                          </p:spTgt>
                                        </p:tgtEl>
                                      </p:cBhvr>
                                      <p:to x="100000" y="95000"/>
                                    </p:animScale>
                                    <p:animScale>
                                      <p:cBhvr>
                                        <p:cTn id="20" dur="166" decel="50000">
                                          <p:stCondLst>
                                            <p:cond delay="1834"/>
                                          </p:stCondLst>
                                        </p:cTn>
                                        <p:tgtEl>
                                          <p:spTgt spid="6042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0421">
                                            <p:txEl>
                                              <p:pRg st="1" end="1"/>
                                            </p:txEl>
                                          </p:spTgt>
                                        </p:tgtEl>
                                        <p:attrNameLst>
                                          <p:attrName>style.visibility</p:attrName>
                                        </p:attrNameLst>
                                      </p:cBhvr>
                                      <p:to>
                                        <p:strVal val="visible"/>
                                      </p:to>
                                    </p:set>
                                    <p:animEffect transition="in" filter="wipe(down)">
                                      <p:cBhvr>
                                        <p:cTn id="25" dur="580">
                                          <p:stCondLst>
                                            <p:cond delay="0"/>
                                          </p:stCondLst>
                                        </p:cTn>
                                        <p:tgtEl>
                                          <p:spTgt spid="60421">
                                            <p:txEl>
                                              <p:pRg st="1" end="1"/>
                                            </p:txEl>
                                          </p:spTgt>
                                        </p:tgtEl>
                                      </p:cBhvr>
                                    </p:animEffect>
                                    <p:anim calcmode="lin" valueType="num">
                                      <p:cBhvr>
                                        <p:cTn id="26" dur="1822" tmFilter="0,0; 0.14,0.36; 0.43,0.73; 0.71,0.91; 1.0,1.0">
                                          <p:stCondLst>
                                            <p:cond delay="0"/>
                                          </p:stCondLst>
                                        </p:cTn>
                                        <p:tgtEl>
                                          <p:spTgt spid="6042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042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042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042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042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60421">
                                            <p:txEl>
                                              <p:pRg st="1" end="1"/>
                                            </p:txEl>
                                          </p:spTgt>
                                        </p:tgtEl>
                                      </p:cBhvr>
                                      <p:to x="100000" y="60000"/>
                                    </p:animScale>
                                    <p:animScale>
                                      <p:cBhvr>
                                        <p:cTn id="32" dur="166" decel="50000">
                                          <p:stCondLst>
                                            <p:cond delay="676"/>
                                          </p:stCondLst>
                                        </p:cTn>
                                        <p:tgtEl>
                                          <p:spTgt spid="60421">
                                            <p:txEl>
                                              <p:pRg st="1" end="1"/>
                                            </p:txEl>
                                          </p:spTgt>
                                        </p:tgtEl>
                                      </p:cBhvr>
                                      <p:to x="100000" y="100000"/>
                                    </p:animScale>
                                    <p:animScale>
                                      <p:cBhvr>
                                        <p:cTn id="33" dur="26">
                                          <p:stCondLst>
                                            <p:cond delay="1312"/>
                                          </p:stCondLst>
                                        </p:cTn>
                                        <p:tgtEl>
                                          <p:spTgt spid="60421">
                                            <p:txEl>
                                              <p:pRg st="1" end="1"/>
                                            </p:txEl>
                                          </p:spTgt>
                                        </p:tgtEl>
                                      </p:cBhvr>
                                      <p:to x="100000" y="80000"/>
                                    </p:animScale>
                                    <p:animScale>
                                      <p:cBhvr>
                                        <p:cTn id="34" dur="166" decel="50000">
                                          <p:stCondLst>
                                            <p:cond delay="1338"/>
                                          </p:stCondLst>
                                        </p:cTn>
                                        <p:tgtEl>
                                          <p:spTgt spid="60421">
                                            <p:txEl>
                                              <p:pRg st="1" end="1"/>
                                            </p:txEl>
                                          </p:spTgt>
                                        </p:tgtEl>
                                      </p:cBhvr>
                                      <p:to x="100000" y="100000"/>
                                    </p:animScale>
                                    <p:animScale>
                                      <p:cBhvr>
                                        <p:cTn id="35" dur="26">
                                          <p:stCondLst>
                                            <p:cond delay="1642"/>
                                          </p:stCondLst>
                                        </p:cTn>
                                        <p:tgtEl>
                                          <p:spTgt spid="60421">
                                            <p:txEl>
                                              <p:pRg st="1" end="1"/>
                                            </p:txEl>
                                          </p:spTgt>
                                        </p:tgtEl>
                                      </p:cBhvr>
                                      <p:to x="100000" y="90000"/>
                                    </p:animScale>
                                    <p:animScale>
                                      <p:cBhvr>
                                        <p:cTn id="36" dur="166" decel="50000">
                                          <p:stCondLst>
                                            <p:cond delay="1668"/>
                                          </p:stCondLst>
                                        </p:cTn>
                                        <p:tgtEl>
                                          <p:spTgt spid="60421">
                                            <p:txEl>
                                              <p:pRg st="1" end="1"/>
                                            </p:txEl>
                                          </p:spTgt>
                                        </p:tgtEl>
                                      </p:cBhvr>
                                      <p:to x="100000" y="100000"/>
                                    </p:animScale>
                                    <p:animScale>
                                      <p:cBhvr>
                                        <p:cTn id="37" dur="26">
                                          <p:stCondLst>
                                            <p:cond delay="1808"/>
                                          </p:stCondLst>
                                        </p:cTn>
                                        <p:tgtEl>
                                          <p:spTgt spid="60421">
                                            <p:txEl>
                                              <p:pRg st="1" end="1"/>
                                            </p:txEl>
                                          </p:spTgt>
                                        </p:tgtEl>
                                      </p:cBhvr>
                                      <p:to x="100000" y="95000"/>
                                    </p:animScale>
                                    <p:animScale>
                                      <p:cBhvr>
                                        <p:cTn id="38" dur="166" decel="50000">
                                          <p:stCondLst>
                                            <p:cond delay="1834"/>
                                          </p:stCondLst>
                                        </p:cTn>
                                        <p:tgtEl>
                                          <p:spTgt spid="6042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0421">
                                            <p:txEl>
                                              <p:pRg st="2" end="2"/>
                                            </p:txEl>
                                          </p:spTgt>
                                        </p:tgtEl>
                                        <p:attrNameLst>
                                          <p:attrName>style.visibility</p:attrName>
                                        </p:attrNameLst>
                                      </p:cBhvr>
                                      <p:to>
                                        <p:strVal val="visible"/>
                                      </p:to>
                                    </p:set>
                                    <p:animEffect transition="in" filter="wipe(down)">
                                      <p:cBhvr>
                                        <p:cTn id="43" dur="580">
                                          <p:stCondLst>
                                            <p:cond delay="0"/>
                                          </p:stCondLst>
                                        </p:cTn>
                                        <p:tgtEl>
                                          <p:spTgt spid="60421">
                                            <p:txEl>
                                              <p:pRg st="2" end="2"/>
                                            </p:txEl>
                                          </p:spTgt>
                                        </p:tgtEl>
                                      </p:cBhvr>
                                    </p:animEffect>
                                    <p:anim calcmode="lin" valueType="num">
                                      <p:cBhvr>
                                        <p:cTn id="44" dur="1822" tmFilter="0,0; 0.14,0.36; 0.43,0.73; 0.71,0.91; 1.0,1.0">
                                          <p:stCondLst>
                                            <p:cond delay="0"/>
                                          </p:stCondLst>
                                        </p:cTn>
                                        <p:tgtEl>
                                          <p:spTgt spid="6042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042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042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042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042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0421">
                                            <p:txEl>
                                              <p:pRg st="2" end="2"/>
                                            </p:txEl>
                                          </p:spTgt>
                                        </p:tgtEl>
                                      </p:cBhvr>
                                      <p:to x="100000" y="60000"/>
                                    </p:animScale>
                                    <p:animScale>
                                      <p:cBhvr>
                                        <p:cTn id="50" dur="166" decel="50000">
                                          <p:stCondLst>
                                            <p:cond delay="676"/>
                                          </p:stCondLst>
                                        </p:cTn>
                                        <p:tgtEl>
                                          <p:spTgt spid="60421">
                                            <p:txEl>
                                              <p:pRg st="2" end="2"/>
                                            </p:txEl>
                                          </p:spTgt>
                                        </p:tgtEl>
                                      </p:cBhvr>
                                      <p:to x="100000" y="100000"/>
                                    </p:animScale>
                                    <p:animScale>
                                      <p:cBhvr>
                                        <p:cTn id="51" dur="26">
                                          <p:stCondLst>
                                            <p:cond delay="1312"/>
                                          </p:stCondLst>
                                        </p:cTn>
                                        <p:tgtEl>
                                          <p:spTgt spid="60421">
                                            <p:txEl>
                                              <p:pRg st="2" end="2"/>
                                            </p:txEl>
                                          </p:spTgt>
                                        </p:tgtEl>
                                      </p:cBhvr>
                                      <p:to x="100000" y="80000"/>
                                    </p:animScale>
                                    <p:animScale>
                                      <p:cBhvr>
                                        <p:cTn id="52" dur="166" decel="50000">
                                          <p:stCondLst>
                                            <p:cond delay="1338"/>
                                          </p:stCondLst>
                                        </p:cTn>
                                        <p:tgtEl>
                                          <p:spTgt spid="60421">
                                            <p:txEl>
                                              <p:pRg st="2" end="2"/>
                                            </p:txEl>
                                          </p:spTgt>
                                        </p:tgtEl>
                                      </p:cBhvr>
                                      <p:to x="100000" y="100000"/>
                                    </p:animScale>
                                    <p:animScale>
                                      <p:cBhvr>
                                        <p:cTn id="53" dur="26">
                                          <p:stCondLst>
                                            <p:cond delay="1642"/>
                                          </p:stCondLst>
                                        </p:cTn>
                                        <p:tgtEl>
                                          <p:spTgt spid="60421">
                                            <p:txEl>
                                              <p:pRg st="2" end="2"/>
                                            </p:txEl>
                                          </p:spTgt>
                                        </p:tgtEl>
                                      </p:cBhvr>
                                      <p:to x="100000" y="90000"/>
                                    </p:animScale>
                                    <p:animScale>
                                      <p:cBhvr>
                                        <p:cTn id="54" dur="166" decel="50000">
                                          <p:stCondLst>
                                            <p:cond delay="1668"/>
                                          </p:stCondLst>
                                        </p:cTn>
                                        <p:tgtEl>
                                          <p:spTgt spid="60421">
                                            <p:txEl>
                                              <p:pRg st="2" end="2"/>
                                            </p:txEl>
                                          </p:spTgt>
                                        </p:tgtEl>
                                      </p:cBhvr>
                                      <p:to x="100000" y="100000"/>
                                    </p:animScale>
                                    <p:animScale>
                                      <p:cBhvr>
                                        <p:cTn id="55" dur="26">
                                          <p:stCondLst>
                                            <p:cond delay="1808"/>
                                          </p:stCondLst>
                                        </p:cTn>
                                        <p:tgtEl>
                                          <p:spTgt spid="60421">
                                            <p:txEl>
                                              <p:pRg st="2" end="2"/>
                                            </p:txEl>
                                          </p:spTgt>
                                        </p:tgtEl>
                                      </p:cBhvr>
                                      <p:to x="100000" y="95000"/>
                                    </p:animScale>
                                    <p:animScale>
                                      <p:cBhvr>
                                        <p:cTn id="56" dur="166" decel="50000">
                                          <p:stCondLst>
                                            <p:cond delay="1834"/>
                                          </p:stCondLst>
                                        </p:cTn>
                                        <p:tgtEl>
                                          <p:spTgt spid="6042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457200"/>
            <a:ext cx="8229600" cy="781050"/>
          </a:xfrm>
        </p:spPr>
        <p:txBody>
          <a:bodyPr/>
          <a:lstStyle/>
          <a:p>
            <a:pPr algn="ctr"/>
            <a:r>
              <a:rPr lang="en-US" sz="4800">
                <a:solidFill>
                  <a:srgbClr val="FF0000"/>
                </a:solidFill>
                <a:effectLst>
                  <a:outerShdw blurRad="38100" dist="38100" dir="2700000" algn="tl">
                    <a:srgbClr val="C0C0C0"/>
                  </a:outerShdw>
                </a:effectLst>
              </a:rPr>
              <a:t>Cấp phát liên tục</a:t>
            </a:r>
          </a:p>
        </p:txBody>
      </p:sp>
      <p:sp>
        <p:nvSpPr>
          <p:cNvPr id="182275" name="Rectangle 3"/>
          <p:cNvSpPr>
            <a:spLocks noGrp="1" noChangeArrowheads="1"/>
          </p:cNvSpPr>
          <p:nvPr>
            <p:ph type="body" idx="1"/>
          </p:nvPr>
        </p:nvSpPr>
        <p:spPr>
          <a:xfrm>
            <a:off x="477838" y="1497013"/>
            <a:ext cx="8266112" cy="4714875"/>
          </a:xfrm>
        </p:spPr>
        <p:txBody>
          <a:bodyPr/>
          <a:lstStyle/>
          <a:p>
            <a:pPr algn="just">
              <a:buClr>
                <a:srgbClr val="FF0000"/>
              </a:buClr>
              <a:buSzPct val="150000"/>
              <a:buFontTx/>
              <a:buChar char="•"/>
            </a:pPr>
            <a:r>
              <a:rPr lang="en-US">
                <a:effectLst>
                  <a:outerShdw blurRad="38100" dist="38100" dir="2700000" algn="tl">
                    <a:srgbClr val="C0C0C0"/>
                  </a:outerShdw>
                </a:effectLst>
              </a:rPr>
              <a:t>Trong PP này, để cấp phát không gian nhớ cho một file, HĐH chọn một nhóm liên tục các khối đĩa tự do. </a:t>
            </a:r>
          </a:p>
          <a:p>
            <a:pPr algn="just">
              <a:buClr>
                <a:srgbClr val="FF0000"/>
              </a:buClr>
              <a:buSzPct val="150000"/>
              <a:buFontTx/>
              <a:buChar char="•"/>
            </a:pPr>
            <a:r>
              <a:rPr lang="en-US">
                <a:effectLst>
                  <a:outerShdw blurRad="38100" dist="38100" dir="2700000" algn="tl">
                    <a:srgbClr val="C0C0C0"/>
                  </a:outerShdw>
                </a:effectLst>
              </a:rPr>
              <a:t>Với PP này, để định vị một file chỉ cần biết địa chỉ của khối đĩa đầu tiên và số lượng khối đã dùng (hình 5.3).</a:t>
            </a:r>
          </a:p>
        </p:txBody>
      </p:sp>
      <p:sp>
        <p:nvSpPr>
          <p:cNvPr id="4" name="Date Placeholder 3"/>
          <p:cNvSpPr>
            <a:spLocks noGrp="1"/>
          </p:cNvSpPr>
          <p:nvPr>
            <p:ph type="dt" sz="half" idx="12"/>
          </p:nvPr>
        </p:nvSpPr>
        <p:spPr/>
        <p:txBody>
          <a:bodyPr/>
          <a:lstStyle/>
          <a:p>
            <a:fld id="{C19A2331-F87E-4DAB-8FAE-1F4A4BC343BA}"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wipe(down)">
                                      <p:cBhvr>
                                        <p:cTn id="7" dur="580">
                                          <p:stCondLst>
                                            <p:cond delay="0"/>
                                          </p:stCondLst>
                                        </p:cTn>
                                        <p:tgtEl>
                                          <p:spTgt spid="182275">
                                            <p:txEl>
                                              <p:pRg st="0" end="0"/>
                                            </p:txEl>
                                          </p:spTgt>
                                        </p:tgtEl>
                                      </p:cBhvr>
                                    </p:animEffect>
                                    <p:anim calcmode="lin" valueType="num">
                                      <p:cBhvr>
                                        <p:cTn id="8" dur="1822" tmFilter="0,0; 0.14,0.36; 0.43,0.73; 0.71,0.91; 1.0,1.0">
                                          <p:stCondLst>
                                            <p:cond delay="0"/>
                                          </p:stCondLst>
                                        </p:cTn>
                                        <p:tgtEl>
                                          <p:spTgt spid="1822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22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22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22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22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2275">
                                            <p:txEl>
                                              <p:pRg st="0" end="0"/>
                                            </p:txEl>
                                          </p:spTgt>
                                        </p:tgtEl>
                                      </p:cBhvr>
                                      <p:to x="100000" y="60000"/>
                                    </p:animScale>
                                    <p:animScale>
                                      <p:cBhvr>
                                        <p:cTn id="14" dur="166" decel="50000">
                                          <p:stCondLst>
                                            <p:cond delay="676"/>
                                          </p:stCondLst>
                                        </p:cTn>
                                        <p:tgtEl>
                                          <p:spTgt spid="182275">
                                            <p:txEl>
                                              <p:pRg st="0" end="0"/>
                                            </p:txEl>
                                          </p:spTgt>
                                        </p:tgtEl>
                                      </p:cBhvr>
                                      <p:to x="100000" y="100000"/>
                                    </p:animScale>
                                    <p:animScale>
                                      <p:cBhvr>
                                        <p:cTn id="15" dur="26">
                                          <p:stCondLst>
                                            <p:cond delay="1312"/>
                                          </p:stCondLst>
                                        </p:cTn>
                                        <p:tgtEl>
                                          <p:spTgt spid="182275">
                                            <p:txEl>
                                              <p:pRg st="0" end="0"/>
                                            </p:txEl>
                                          </p:spTgt>
                                        </p:tgtEl>
                                      </p:cBhvr>
                                      <p:to x="100000" y="80000"/>
                                    </p:animScale>
                                    <p:animScale>
                                      <p:cBhvr>
                                        <p:cTn id="16" dur="166" decel="50000">
                                          <p:stCondLst>
                                            <p:cond delay="1338"/>
                                          </p:stCondLst>
                                        </p:cTn>
                                        <p:tgtEl>
                                          <p:spTgt spid="182275">
                                            <p:txEl>
                                              <p:pRg st="0" end="0"/>
                                            </p:txEl>
                                          </p:spTgt>
                                        </p:tgtEl>
                                      </p:cBhvr>
                                      <p:to x="100000" y="100000"/>
                                    </p:animScale>
                                    <p:animScale>
                                      <p:cBhvr>
                                        <p:cTn id="17" dur="26">
                                          <p:stCondLst>
                                            <p:cond delay="1642"/>
                                          </p:stCondLst>
                                        </p:cTn>
                                        <p:tgtEl>
                                          <p:spTgt spid="182275">
                                            <p:txEl>
                                              <p:pRg st="0" end="0"/>
                                            </p:txEl>
                                          </p:spTgt>
                                        </p:tgtEl>
                                      </p:cBhvr>
                                      <p:to x="100000" y="90000"/>
                                    </p:animScale>
                                    <p:animScale>
                                      <p:cBhvr>
                                        <p:cTn id="18" dur="166" decel="50000">
                                          <p:stCondLst>
                                            <p:cond delay="1668"/>
                                          </p:stCondLst>
                                        </p:cTn>
                                        <p:tgtEl>
                                          <p:spTgt spid="182275">
                                            <p:txEl>
                                              <p:pRg st="0" end="0"/>
                                            </p:txEl>
                                          </p:spTgt>
                                        </p:tgtEl>
                                      </p:cBhvr>
                                      <p:to x="100000" y="100000"/>
                                    </p:animScale>
                                    <p:animScale>
                                      <p:cBhvr>
                                        <p:cTn id="19" dur="26">
                                          <p:stCondLst>
                                            <p:cond delay="1808"/>
                                          </p:stCondLst>
                                        </p:cTn>
                                        <p:tgtEl>
                                          <p:spTgt spid="182275">
                                            <p:txEl>
                                              <p:pRg st="0" end="0"/>
                                            </p:txEl>
                                          </p:spTgt>
                                        </p:tgtEl>
                                      </p:cBhvr>
                                      <p:to x="100000" y="95000"/>
                                    </p:animScale>
                                    <p:animScale>
                                      <p:cBhvr>
                                        <p:cTn id="20" dur="166" decel="50000">
                                          <p:stCondLst>
                                            <p:cond delay="1834"/>
                                          </p:stCondLst>
                                        </p:cTn>
                                        <p:tgtEl>
                                          <p:spTgt spid="18227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2275">
                                            <p:txEl>
                                              <p:pRg st="1" end="1"/>
                                            </p:txEl>
                                          </p:spTgt>
                                        </p:tgtEl>
                                        <p:attrNameLst>
                                          <p:attrName>style.visibility</p:attrName>
                                        </p:attrNameLst>
                                      </p:cBhvr>
                                      <p:to>
                                        <p:strVal val="visible"/>
                                      </p:to>
                                    </p:set>
                                    <p:animEffect transition="in" filter="wipe(down)">
                                      <p:cBhvr>
                                        <p:cTn id="25" dur="580">
                                          <p:stCondLst>
                                            <p:cond delay="0"/>
                                          </p:stCondLst>
                                        </p:cTn>
                                        <p:tgtEl>
                                          <p:spTgt spid="182275">
                                            <p:txEl>
                                              <p:pRg st="1" end="1"/>
                                            </p:txEl>
                                          </p:spTgt>
                                        </p:tgtEl>
                                      </p:cBhvr>
                                    </p:animEffect>
                                    <p:anim calcmode="lin" valueType="num">
                                      <p:cBhvr>
                                        <p:cTn id="26" dur="1822" tmFilter="0,0; 0.14,0.36; 0.43,0.73; 0.71,0.91; 1.0,1.0">
                                          <p:stCondLst>
                                            <p:cond delay="0"/>
                                          </p:stCondLst>
                                        </p:cTn>
                                        <p:tgtEl>
                                          <p:spTgt spid="18227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227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227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227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227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2275">
                                            <p:txEl>
                                              <p:pRg st="1" end="1"/>
                                            </p:txEl>
                                          </p:spTgt>
                                        </p:tgtEl>
                                      </p:cBhvr>
                                      <p:to x="100000" y="60000"/>
                                    </p:animScale>
                                    <p:animScale>
                                      <p:cBhvr>
                                        <p:cTn id="32" dur="166" decel="50000">
                                          <p:stCondLst>
                                            <p:cond delay="676"/>
                                          </p:stCondLst>
                                        </p:cTn>
                                        <p:tgtEl>
                                          <p:spTgt spid="182275">
                                            <p:txEl>
                                              <p:pRg st="1" end="1"/>
                                            </p:txEl>
                                          </p:spTgt>
                                        </p:tgtEl>
                                      </p:cBhvr>
                                      <p:to x="100000" y="100000"/>
                                    </p:animScale>
                                    <p:animScale>
                                      <p:cBhvr>
                                        <p:cTn id="33" dur="26">
                                          <p:stCondLst>
                                            <p:cond delay="1312"/>
                                          </p:stCondLst>
                                        </p:cTn>
                                        <p:tgtEl>
                                          <p:spTgt spid="182275">
                                            <p:txEl>
                                              <p:pRg st="1" end="1"/>
                                            </p:txEl>
                                          </p:spTgt>
                                        </p:tgtEl>
                                      </p:cBhvr>
                                      <p:to x="100000" y="80000"/>
                                    </p:animScale>
                                    <p:animScale>
                                      <p:cBhvr>
                                        <p:cTn id="34" dur="166" decel="50000">
                                          <p:stCondLst>
                                            <p:cond delay="1338"/>
                                          </p:stCondLst>
                                        </p:cTn>
                                        <p:tgtEl>
                                          <p:spTgt spid="182275">
                                            <p:txEl>
                                              <p:pRg st="1" end="1"/>
                                            </p:txEl>
                                          </p:spTgt>
                                        </p:tgtEl>
                                      </p:cBhvr>
                                      <p:to x="100000" y="100000"/>
                                    </p:animScale>
                                    <p:animScale>
                                      <p:cBhvr>
                                        <p:cTn id="35" dur="26">
                                          <p:stCondLst>
                                            <p:cond delay="1642"/>
                                          </p:stCondLst>
                                        </p:cTn>
                                        <p:tgtEl>
                                          <p:spTgt spid="182275">
                                            <p:txEl>
                                              <p:pRg st="1" end="1"/>
                                            </p:txEl>
                                          </p:spTgt>
                                        </p:tgtEl>
                                      </p:cBhvr>
                                      <p:to x="100000" y="90000"/>
                                    </p:animScale>
                                    <p:animScale>
                                      <p:cBhvr>
                                        <p:cTn id="36" dur="166" decel="50000">
                                          <p:stCondLst>
                                            <p:cond delay="1668"/>
                                          </p:stCondLst>
                                        </p:cTn>
                                        <p:tgtEl>
                                          <p:spTgt spid="182275">
                                            <p:txEl>
                                              <p:pRg st="1" end="1"/>
                                            </p:txEl>
                                          </p:spTgt>
                                        </p:tgtEl>
                                      </p:cBhvr>
                                      <p:to x="100000" y="100000"/>
                                    </p:animScale>
                                    <p:animScale>
                                      <p:cBhvr>
                                        <p:cTn id="37" dur="26">
                                          <p:stCondLst>
                                            <p:cond delay="1808"/>
                                          </p:stCondLst>
                                        </p:cTn>
                                        <p:tgtEl>
                                          <p:spTgt spid="182275">
                                            <p:txEl>
                                              <p:pRg st="1" end="1"/>
                                            </p:txEl>
                                          </p:spTgt>
                                        </p:tgtEl>
                                      </p:cBhvr>
                                      <p:to x="100000" y="95000"/>
                                    </p:animScale>
                                    <p:animScale>
                                      <p:cBhvr>
                                        <p:cTn id="38" dur="166" decel="50000">
                                          <p:stCondLst>
                                            <p:cond delay="1834"/>
                                          </p:stCondLst>
                                        </p:cTn>
                                        <p:tgtEl>
                                          <p:spTgt spid="18227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285750"/>
            <a:ext cx="8229600" cy="800100"/>
          </a:xfrm>
        </p:spPr>
        <p:txBody>
          <a:bodyPr/>
          <a:lstStyle/>
          <a:p>
            <a:pPr algn="ctr"/>
            <a:r>
              <a:rPr lang="en-US" sz="4800">
                <a:solidFill>
                  <a:srgbClr val="FF0000"/>
                </a:solidFill>
                <a:effectLst>
                  <a:outerShdw blurRad="38100" dist="38100" dir="2700000" algn="tl">
                    <a:srgbClr val="C0C0C0"/>
                  </a:outerShdw>
                </a:effectLst>
              </a:rPr>
              <a:t>Cấp phát liên tục</a:t>
            </a:r>
          </a:p>
        </p:txBody>
      </p:sp>
      <p:pic>
        <p:nvPicPr>
          <p:cNvPr id="138245" name="Picture 5"/>
          <p:cNvPicPr>
            <a:picLocks noChangeAspect="1" noChangeArrowheads="1"/>
          </p:cNvPicPr>
          <p:nvPr/>
        </p:nvPicPr>
        <p:blipFill>
          <a:blip r:embed="rId2"/>
          <a:srcRect l="13196" t="580" r="12967" b="887"/>
          <a:stretch>
            <a:fillRect/>
          </a:stretch>
        </p:blipFill>
        <p:spPr bwMode="auto">
          <a:xfrm>
            <a:off x="504967" y="1255595"/>
            <a:ext cx="8134066" cy="5045009"/>
          </a:xfrm>
          <a:prstGeom prst="rect">
            <a:avLst/>
          </a:prstGeom>
          <a:noFill/>
          <a:ln w="38100" cmpd="dbl">
            <a:solidFill>
              <a:srgbClr val="CC6600"/>
            </a:solidFill>
            <a:miter lim="800000"/>
            <a:headEnd/>
            <a:tailEnd/>
          </a:ln>
          <a:effectLst/>
        </p:spPr>
      </p:pic>
      <p:sp>
        <p:nvSpPr>
          <p:cNvPr id="5" name="Date Placeholder 4"/>
          <p:cNvSpPr>
            <a:spLocks noGrp="1"/>
          </p:cNvSpPr>
          <p:nvPr>
            <p:ph type="dt" sz="half" idx="12"/>
          </p:nvPr>
        </p:nvSpPr>
        <p:spPr/>
        <p:txBody>
          <a:bodyPr/>
          <a:lstStyle/>
          <a:p>
            <a:fld id="{BC9E39B6-DA44-47DD-924A-817DBDCC95AA}" type="datetime1">
              <a:rPr lang="en-US" smtClean="0"/>
              <a:pPr/>
              <a:t>3/22/2021</a:t>
            </a:fld>
            <a:endParaRPr lang="en-US"/>
          </a:p>
        </p:txBody>
      </p:sp>
      <p:sp>
        <p:nvSpPr>
          <p:cNvPr id="6" name="Slide Number Placeholder 5"/>
          <p:cNvSpPr>
            <a:spLocks noGrp="1"/>
          </p:cNvSpPr>
          <p:nvPr>
            <p:ph type="sldNum" sz="quarter" idx="11"/>
          </p:nvPr>
        </p:nvSpPr>
        <p:spPr/>
        <p:txBody>
          <a:bodyPr/>
          <a:lstStyle/>
          <a:p>
            <a:fld id="{2F364BA5-ACCE-43E9-A47D-85455D996975}" type="slidenum">
              <a:rPr lang="en-US" smtClean="0"/>
              <a:pPr/>
              <a:t>19</a:t>
            </a:fld>
            <a:endParaRPr lang="en-US"/>
          </a:p>
        </p:txBody>
      </p:sp>
      <p:sp>
        <p:nvSpPr>
          <p:cNvPr id="3" name="TextBox 2"/>
          <p:cNvSpPr txBox="1"/>
          <p:nvPr/>
        </p:nvSpPr>
        <p:spPr>
          <a:xfrm>
            <a:off x="5199797" y="5581934"/>
            <a:ext cx="2361063" cy="461665"/>
          </a:xfrm>
          <a:prstGeom prst="rect">
            <a:avLst/>
          </a:prstGeom>
          <a:noFill/>
        </p:spPr>
        <p:txBody>
          <a:bodyPr wrap="square" rtlCol="0">
            <a:spAutoFit/>
          </a:bodyPr>
          <a:lstStyle/>
          <a:p>
            <a:r>
              <a:rPr lang="en-US" sz="2400" smtClean="0"/>
              <a:t>Hình 5.3</a:t>
            </a:r>
            <a:endParaRPr 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304800"/>
            <a:ext cx="8458200" cy="895350"/>
          </a:xfrm>
        </p:spPr>
        <p:txBody>
          <a:bodyPr/>
          <a:lstStyle/>
          <a:p>
            <a:pPr algn="ctr"/>
            <a:r>
              <a:rPr lang="en-US">
                <a:solidFill>
                  <a:srgbClr val="FF0000"/>
                </a:solidFill>
                <a:effectLst>
                  <a:outerShdw blurRad="38100" dist="38100" dir="2700000" algn="tl">
                    <a:srgbClr val="C0C0C0"/>
                  </a:outerShdw>
                </a:effectLst>
              </a:rPr>
              <a:t>Chương 5:  Quản lí bộ nhớ ngoài</a:t>
            </a:r>
          </a:p>
        </p:txBody>
      </p:sp>
      <p:sp>
        <p:nvSpPr>
          <p:cNvPr id="48131" name="Rectangle 3"/>
          <p:cNvSpPr>
            <a:spLocks noGrp="1" noChangeArrowheads="1"/>
          </p:cNvSpPr>
          <p:nvPr>
            <p:ph type="body" idx="1"/>
          </p:nvPr>
        </p:nvSpPr>
        <p:spPr>
          <a:xfrm>
            <a:off x="463550" y="1279525"/>
            <a:ext cx="8237538" cy="4483100"/>
          </a:xfrm>
        </p:spPr>
        <p:txBody>
          <a:bodyPr/>
          <a:lstStyle/>
          <a:p>
            <a:pPr marL="571500" indent="-571500">
              <a:buClr>
                <a:srgbClr val="FF0000"/>
              </a:buClr>
              <a:buSzPct val="140000"/>
              <a:buFont typeface="Wingdings" pitchFamily="2" charset="2"/>
              <a:buChar char="§"/>
            </a:pPr>
            <a:r>
              <a:rPr lang="en-US" sz="4400">
                <a:solidFill>
                  <a:srgbClr val="FF0000"/>
                </a:solidFill>
                <a:effectLst>
                  <a:outerShdw blurRad="38100" dist="38100" dir="2700000" algn="tl">
                    <a:srgbClr val="C0C0C0"/>
                  </a:outerShdw>
                </a:effectLst>
              </a:rPr>
              <a:t>Các khái niệm cơ bản</a:t>
            </a:r>
          </a:p>
          <a:p>
            <a:pPr marL="571500" indent="-571500">
              <a:buClr>
                <a:srgbClr val="FF0000"/>
              </a:buClr>
              <a:buSzPct val="140000"/>
              <a:buFont typeface="Wingdings" pitchFamily="2" charset="2"/>
              <a:buChar char="§"/>
            </a:pPr>
            <a:r>
              <a:rPr lang="en-US" sz="4400">
                <a:solidFill>
                  <a:srgbClr val="FF0000"/>
                </a:solidFill>
                <a:effectLst>
                  <a:outerShdw blurRad="38100" dist="38100" dir="2700000" algn="tl">
                    <a:srgbClr val="C0C0C0"/>
                  </a:outerShdw>
                </a:effectLst>
              </a:rPr>
              <a:t>Quản lí không gian nhớ tự do </a:t>
            </a:r>
          </a:p>
          <a:p>
            <a:pPr marL="571500" indent="-571500">
              <a:buClr>
                <a:srgbClr val="FF0000"/>
              </a:buClr>
              <a:buSzPct val="140000"/>
              <a:buFont typeface="Wingdings" pitchFamily="2" charset="2"/>
              <a:buChar char="§"/>
            </a:pPr>
            <a:r>
              <a:rPr lang="en-US" sz="4400">
                <a:solidFill>
                  <a:srgbClr val="FF0000"/>
                </a:solidFill>
                <a:effectLst>
                  <a:outerShdw blurRad="38100" dist="38100" dir="2700000" algn="tl">
                    <a:srgbClr val="C0C0C0"/>
                  </a:outerShdw>
                </a:effectLst>
              </a:rPr>
              <a:t>Cấp phát bộ nhớ ngoài</a:t>
            </a:r>
          </a:p>
          <a:p>
            <a:pPr marL="571500" indent="-571500">
              <a:buClr>
                <a:srgbClr val="FF0000"/>
              </a:buClr>
              <a:buSzPct val="140000"/>
              <a:buFont typeface="Wingdings" pitchFamily="2" charset="2"/>
              <a:buChar char="§"/>
            </a:pPr>
            <a:r>
              <a:rPr lang="en-US" sz="4400">
                <a:solidFill>
                  <a:srgbClr val="FF0000"/>
                </a:solidFill>
                <a:effectLst>
                  <a:outerShdw blurRad="38100" dist="38100" dir="2700000" algn="tl">
                    <a:srgbClr val="C0C0C0"/>
                  </a:outerShdw>
                </a:effectLst>
              </a:rPr>
              <a:t>Lập lịch cho </a:t>
            </a:r>
            <a:r>
              <a:rPr lang="en-US" sz="4400" smtClean="0">
                <a:solidFill>
                  <a:srgbClr val="FF0000"/>
                </a:solidFill>
                <a:effectLst>
                  <a:outerShdw blurRad="38100" dist="38100" dir="2700000" algn="tl">
                    <a:srgbClr val="C0C0C0"/>
                  </a:outerShdw>
                </a:effectLst>
              </a:rPr>
              <a:t>đĩa</a:t>
            </a:r>
            <a:endParaRPr lang="en-US" sz="4400">
              <a:solidFill>
                <a:srgbClr val="FF0000"/>
              </a:solidFill>
              <a:effectLst>
                <a:outerShdw blurRad="38100" dist="38100" dir="2700000" algn="tl">
                  <a:srgbClr val="C0C0C0"/>
                </a:outerShdw>
              </a:effectLst>
            </a:endParaRPr>
          </a:p>
        </p:txBody>
      </p:sp>
      <p:sp>
        <p:nvSpPr>
          <p:cNvPr id="48132" name="Rectangle 4"/>
          <p:cNvSpPr>
            <a:spLocks noChangeArrowheads="1"/>
          </p:cNvSpPr>
          <p:nvPr/>
        </p:nvSpPr>
        <p:spPr bwMode="auto">
          <a:xfrm>
            <a:off x="974725" y="1531938"/>
            <a:ext cx="7029450" cy="4114800"/>
          </a:xfrm>
          <a:prstGeom prst="rect">
            <a:avLst/>
          </a:prstGeom>
          <a:noFill/>
          <a:ln w="9525">
            <a:noFill/>
            <a:miter lim="800000"/>
            <a:headEnd/>
            <a:tailEnd/>
          </a:ln>
          <a:effectLst/>
        </p:spPr>
        <p:txBody>
          <a:bodyPr/>
          <a:lstStyle/>
          <a:p>
            <a:endParaRPr lang="en-US" sz="2400">
              <a:latin typeface="Times New Roman" pitchFamily="18" charset="0"/>
            </a:endParaRPr>
          </a:p>
        </p:txBody>
      </p:sp>
      <p:sp>
        <p:nvSpPr>
          <p:cNvPr id="5" name="Date Placeholder 4"/>
          <p:cNvSpPr>
            <a:spLocks noGrp="1"/>
          </p:cNvSpPr>
          <p:nvPr>
            <p:ph type="dt" sz="half" idx="12"/>
          </p:nvPr>
        </p:nvSpPr>
        <p:spPr/>
        <p:txBody>
          <a:bodyPr/>
          <a:lstStyle/>
          <a:p>
            <a:fld id="{27E819D6-07A3-4099-847F-359415AECA47}" type="datetime1">
              <a:rPr lang="en-US" smtClean="0"/>
              <a:pPr/>
              <a:t>3/22/2021</a:t>
            </a:fld>
            <a:endParaRPr lang="en-US"/>
          </a:p>
        </p:txBody>
      </p:sp>
      <p:sp>
        <p:nvSpPr>
          <p:cNvPr id="6" name="Slide Number Placeholder 5"/>
          <p:cNvSpPr>
            <a:spLocks noGrp="1"/>
          </p:cNvSpPr>
          <p:nvPr>
            <p:ph type="sldNum" sz="quarter" idx="11"/>
          </p:nvPr>
        </p:nvSpPr>
        <p:spPr/>
        <p:txBody>
          <a:bodyPr/>
          <a:lstStyle/>
          <a:p>
            <a:fld id="{2F364BA5-ACCE-43E9-A47D-85455D996975}"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down)">
                                      <p:cBhvr>
                                        <p:cTn id="7" dur="580">
                                          <p:stCondLst>
                                            <p:cond delay="0"/>
                                          </p:stCondLst>
                                        </p:cTn>
                                        <p:tgtEl>
                                          <p:spTgt spid="48131">
                                            <p:txEl>
                                              <p:pRg st="0" end="0"/>
                                            </p:txEl>
                                          </p:spTgt>
                                        </p:tgtEl>
                                      </p:cBhvr>
                                    </p:animEffect>
                                    <p:anim calcmode="lin" valueType="num">
                                      <p:cBhvr>
                                        <p:cTn id="8" dur="1822" tmFilter="0,0; 0.14,0.36; 0.43,0.73; 0.71,0.91; 1.0,1.0">
                                          <p:stCondLst>
                                            <p:cond delay="0"/>
                                          </p:stCondLst>
                                        </p:cTn>
                                        <p:tgtEl>
                                          <p:spTgt spid="481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81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81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81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81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8131">
                                            <p:txEl>
                                              <p:pRg st="0" end="0"/>
                                            </p:txEl>
                                          </p:spTgt>
                                        </p:tgtEl>
                                      </p:cBhvr>
                                      <p:to x="100000" y="60000"/>
                                    </p:animScale>
                                    <p:animScale>
                                      <p:cBhvr>
                                        <p:cTn id="14" dur="166" decel="50000">
                                          <p:stCondLst>
                                            <p:cond delay="676"/>
                                          </p:stCondLst>
                                        </p:cTn>
                                        <p:tgtEl>
                                          <p:spTgt spid="48131">
                                            <p:txEl>
                                              <p:pRg st="0" end="0"/>
                                            </p:txEl>
                                          </p:spTgt>
                                        </p:tgtEl>
                                      </p:cBhvr>
                                      <p:to x="100000" y="100000"/>
                                    </p:animScale>
                                    <p:animScale>
                                      <p:cBhvr>
                                        <p:cTn id="15" dur="26">
                                          <p:stCondLst>
                                            <p:cond delay="1312"/>
                                          </p:stCondLst>
                                        </p:cTn>
                                        <p:tgtEl>
                                          <p:spTgt spid="48131">
                                            <p:txEl>
                                              <p:pRg st="0" end="0"/>
                                            </p:txEl>
                                          </p:spTgt>
                                        </p:tgtEl>
                                      </p:cBhvr>
                                      <p:to x="100000" y="80000"/>
                                    </p:animScale>
                                    <p:animScale>
                                      <p:cBhvr>
                                        <p:cTn id="16" dur="166" decel="50000">
                                          <p:stCondLst>
                                            <p:cond delay="1338"/>
                                          </p:stCondLst>
                                        </p:cTn>
                                        <p:tgtEl>
                                          <p:spTgt spid="48131">
                                            <p:txEl>
                                              <p:pRg st="0" end="0"/>
                                            </p:txEl>
                                          </p:spTgt>
                                        </p:tgtEl>
                                      </p:cBhvr>
                                      <p:to x="100000" y="100000"/>
                                    </p:animScale>
                                    <p:animScale>
                                      <p:cBhvr>
                                        <p:cTn id="17" dur="26">
                                          <p:stCondLst>
                                            <p:cond delay="1642"/>
                                          </p:stCondLst>
                                        </p:cTn>
                                        <p:tgtEl>
                                          <p:spTgt spid="48131">
                                            <p:txEl>
                                              <p:pRg st="0" end="0"/>
                                            </p:txEl>
                                          </p:spTgt>
                                        </p:tgtEl>
                                      </p:cBhvr>
                                      <p:to x="100000" y="90000"/>
                                    </p:animScale>
                                    <p:animScale>
                                      <p:cBhvr>
                                        <p:cTn id="18" dur="166" decel="50000">
                                          <p:stCondLst>
                                            <p:cond delay="1668"/>
                                          </p:stCondLst>
                                        </p:cTn>
                                        <p:tgtEl>
                                          <p:spTgt spid="48131">
                                            <p:txEl>
                                              <p:pRg st="0" end="0"/>
                                            </p:txEl>
                                          </p:spTgt>
                                        </p:tgtEl>
                                      </p:cBhvr>
                                      <p:to x="100000" y="100000"/>
                                    </p:animScale>
                                    <p:animScale>
                                      <p:cBhvr>
                                        <p:cTn id="19" dur="26">
                                          <p:stCondLst>
                                            <p:cond delay="1808"/>
                                          </p:stCondLst>
                                        </p:cTn>
                                        <p:tgtEl>
                                          <p:spTgt spid="48131">
                                            <p:txEl>
                                              <p:pRg st="0" end="0"/>
                                            </p:txEl>
                                          </p:spTgt>
                                        </p:tgtEl>
                                      </p:cBhvr>
                                      <p:to x="100000" y="95000"/>
                                    </p:animScale>
                                    <p:animScale>
                                      <p:cBhvr>
                                        <p:cTn id="20" dur="166" decel="50000">
                                          <p:stCondLst>
                                            <p:cond delay="1834"/>
                                          </p:stCondLst>
                                        </p:cTn>
                                        <p:tgtEl>
                                          <p:spTgt spid="4813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8131">
                                            <p:txEl>
                                              <p:pRg st="1" end="1"/>
                                            </p:txEl>
                                          </p:spTgt>
                                        </p:tgtEl>
                                        <p:attrNameLst>
                                          <p:attrName>style.visibility</p:attrName>
                                        </p:attrNameLst>
                                      </p:cBhvr>
                                      <p:to>
                                        <p:strVal val="visible"/>
                                      </p:to>
                                    </p:set>
                                    <p:animEffect transition="in" filter="wipe(down)">
                                      <p:cBhvr>
                                        <p:cTn id="25" dur="580">
                                          <p:stCondLst>
                                            <p:cond delay="0"/>
                                          </p:stCondLst>
                                        </p:cTn>
                                        <p:tgtEl>
                                          <p:spTgt spid="48131">
                                            <p:txEl>
                                              <p:pRg st="1" end="1"/>
                                            </p:txEl>
                                          </p:spTgt>
                                        </p:tgtEl>
                                      </p:cBhvr>
                                    </p:animEffect>
                                    <p:anim calcmode="lin" valueType="num">
                                      <p:cBhvr>
                                        <p:cTn id="26" dur="1822" tmFilter="0,0; 0.14,0.36; 0.43,0.73; 0.71,0.91; 1.0,1.0">
                                          <p:stCondLst>
                                            <p:cond delay="0"/>
                                          </p:stCondLst>
                                        </p:cTn>
                                        <p:tgtEl>
                                          <p:spTgt spid="4813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813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813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813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813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8131">
                                            <p:txEl>
                                              <p:pRg st="1" end="1"/>
                                            </p:txEl>
                                          </p:spTgt>
                                        </p:tgtEl>
                                      </p:cBhvr>
                                      <p:to x="100000" y="60000"/>
                                    </p:animScale>
                                    <p:animScale>
                                      <p:cBhvr>
                                        <p:cTn id="32" dur="166" decel="50000">
                                          <p:stCondLst>
                                            <p:cond delay="676"/>
                                          </p:stCondLst>
                                        </p:cTn>
                                        <p:tgtEl>
                                          <p:spTgt spid="48131">
                                            <p:txEl>
                                              <p:pRg st="1" end="1"/>
                                            </p:txEl>
                                          </p:spTgt>
                                        </p:tgtEl>
                                      </p:cBhvr>
                                      <p:to x="100000" y="100000"/>
                                    </p:animScale>
                                    <p:animScale>
                                      <p:cBhvr>
                                        <p:cTn id="33" dur="26">
                                          <p:stCondLst>
                                            <p:cond delay="1312"/>
                                          </p:stCondLst>
                                        </p:cTn>
                                        <p:tgtEl>
                                          <p:spTgt spid="48131">
                                            <p:txEl>
                                              <p:pRg st="1" end="1"/>
                                            </p:txEl>
                                          </p:spTgt>
                                        </p:tgtEl>
                                      </p:cBhvr>
                                      <p:to x="100000" y="80000"/>
                                    </p:animScale>
                                    <p:animScale>
                                      <p:cBhvr>
                                        <p:cTn id="34" dur="166" decel="50000">
                                          <p:stCondLst>
                                            <p:cond delay="1338"/>
                                          </p:stCondLst>
                                        </p:cTn>
                                        <p:tgtEl>
                                          <p:spTgt spid="48131">
                                            <p:txEl>
                                              <p:pRg st="1" end="1"/>
                                            </p:txEl>
                                          </p:spTgt>
                                        </p:tgtEl>
                                      </p:cBhvr>
                                      <p:to x="100000" y="100000"/>
                                    </p:animScale>
                                    <p:animScale>
                                      <p:cBhvr>
                                        <p:cTn id="35" dur="26">
                                          <p:stCondLst>
                                            <p:cond delay="1642"/>
                                          </p:stCondLst>
                                        </p:cTn>
                                        <p:tgtEl>
                                          <p:spTgt spid="48131">
                                            <p:txEl>
                                              <p:pRg st="1" end="1"/>
                                            </p:txEl>
                                          </p:spTgt>
                                        </p:tgtEl>
                                      </p:cBhvr>
                                      <p:to x="100000" y="90000"/>
                                    </p:animScale>
                                    <p:animScale>
                                      <p:cBhvr>
                                        <p:cTn id="36" dur="166" decel="50000">
                                          <p:stCondLst>
                                            <p:cond delay="1668"/>
                                          </p:stCondLst>
                                        </p:cTn>
                                        <p:tgtEl>
                                          <p:spTgt spid="48131">
                                            <p:txEl>
                                              <p:pRg st="1" end="1"/>
                                            </p:txEl>
                                          </p:spTgt>
                                        </p:tgtEl>
                                      </p:cBhvr>
                                      <p:to x="100000" y="100000"/>
                                    </p:animScale>
                                    <p:animScale>
                                      <p:cBhvr>
                                        <p:cTn id="37" dur="26">
                                          <p:stCondLst>
                                            <p:cond delay="1808"/>
                                          </p:stCondLst>
                                        </p:cTn>
                                        <p:tgtEl>
                                          <p:spTgt spid="48131">
                                            <p:txEl>
                                              <p:pRg st="1" end="1"/>
                                            </p:txEl>
                                          </p:spTgt>
                                        </p:tgtEl>
                                      </p:cBhvr>
                                      <p:to x="100000" y="95000"/>
                                    </p:animScale>
                                    <p:animScale>
                                      <p:cBhvr>
                                        <p:cTn id="38" dur="166" decel="50000">
                                          <p:stCondLst>
                                            <p:cond delay="1834"/>
                                          </p:stCondLst>
                                        </p:cTn>
                                        <p:tgtEl>
                                          <p:spTgt spid="4813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8131">
                                            <p:txEl>
                                              <p:pRg st="2" end="2"/>
                                            </p:txEl>
                                          </p:spTgt>
                                        </p:tgtEl>
                                        <p:attrNameLst>
                                          <p:attrName>style.visibility</p:attrName>
                                        </p:attrNameLst>
                                      </p:cBhvr>
                                      <p:to>
                                        <p:strVal val="visible"/>
                                      </p:to>
                                    </p:set>
                                    <p:animEffect transition="in" filter="wipe(down)">
                                      <p:cBhvr>
                                        <p:cTn id="43" dur="580">
                                          <p:stCondLst>
                                            <p:cond delay="0"/>
                                          </p:stCondLst>
                                        </p:cTn>
                                        <p:tgtEl>
                                          <p:spTgt spid="48131">
                                            <p:txEl>
                                              <p:pRg st="2" end="2"/>
                                            </p:txEl>
                                          </p:spTgt>
                                        </p:tgtEl>
                                      </p:cBhvr>
                                    </p:animEffect>
                                    <p:anim calcmode="lin" valueType="num">
                                      <p:cBhvr>
                                        <p:cTn id="44" dur="1822" tmFilter="0,0; 0.14,0.36; 0.43,0.73; 0.71,0.91; 1.0,1.0">
                                          <p:stCondLst>
                                            <p:cond delay="0"/>
                                          </p:stCondLst>
                                        </p:cTn>
                                        <p:tgtEl>
                                          <p:spTgt spid="4813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813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813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813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813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8131">
                                            <p:txEl>
                                              <p:pRg st="2" end="2"/>
                                            </p:txEl>
                                          </p:spTgt>
                                        </p:tgtEl>
                                      </p:cBhvr>
                                      <p:to x="100000" y="60000"/>
                                    </p:animScale>
                                    <p:animScale>
                                      <p:cBhvr>
                                        <p:cTn id="50" dur="166" decel="50000">
                                          <p:stCondLst>
                                            <p:cond delay="676"/>
                                          </p:stCondLst>
                                        </p:cTn>
                                        <p:tgtEl>
                                          <p:spTgt spid="48131">
                                            <p:txEl>
                                              <p:pRg st="2" end="2"/>
                                            </p:txEl>
                                          </p:spTgt>
                                        </p:tgtEl>
                                      </p:cBhvr>
                                      <p:to x="100000" y="100000"/>
                                    </p:animScale>
                                    <p:animScale>
                                      <p:cBhvr>
                                        <p:cTn id="51" dur="26">
                                          <p:stCondLst>
                                            <p:cond delay="1312"/>
                                          </p:stCondLst>
                                        </p:cTn>
                                        <p:tgtEl>
                                          <p:spTgt spid="48131">
                                            <p:txEl>
                                              <p:pRg st="2" end="2"/>
                                            </p:txEl>
                                          </p:spTgt>
                                        </p:tgtEl>
                                      </p:cBhvr>
                                      <p:to x="100000" y="80000"/>
                                    </p:animScale>
                                    <p:animScale>
                                      <p:cBhvr>
                                        <p:cTn id="52" dur="166" decel="50000">
                                          <p:stCondLst>
                                            <p:cond delay="1338"/>
                                          </p:stCondLst>
                                        </p:cTn>
                                        <p:tgtEl>
                                          <p:spTgt spid="48131">
                                            <p:txEl>
                                              <p:pRg st="2" end="2"/>
                                            </p:txEl>
                                          </p:spTgt>
                                        </p:tgtEl>
                                      </p:cBhvr>
                                      <p:to x="100000" y="100000"/>
                                    </p:animScale>
                                    <p:animScale>
                                      <p:cBhvr>
                                        <p:cTn id="53" dur="26">
                                          <p:stCondLst>
                                            <p:cond delay="1642"/>
                                          </p:stCondLst>
                                        </p:cTn>
                                        <p:tgtEl>
                                          <p:spTgt spid="48131">
                                            <p:txEl>
                                              <p:pRg st="2" end="2"/>
                                            </p:txEl>
                                          </p:spTgt>
                                        </p:tgtEl>
                                      </p:cBhvr>
                                      <p:to x="100000" y="90000"/>
                                    </p:animScale>
                                    <p:animScale>
                                      <p:cBhvr>
                                        <p:cTn id="54" dur="166" decel="50000">
                                          <p:stCondLst>
                                            <p:cond delay="1668"/>
                                          </p:stCondLst>
                                        </p:cTn>
                                        <p:tgtEl>
                                          <p:spTgt spid="48131">
                                            <p:txEl>
                                              <p:pRg st="2" end="2"/>
                                            </p:txEl>
                                          </p:spTgt>
                                        </p:tgtEl>
                                      </p:cBhvr>
                                      <p:to x="100000" y="100000"/>
                                    </p:animScale>
                                    <p:animScale>
                                      <p:cBhvr>
                                        <p:cTn id="55" dur="26">
                                          <p:stCondLst>
                                            <p:cond delay="1808"/>
                                          </p:stCondLst>
                                        </p:cTn>
                                        <p:tgtEl>
                                          <p:spTgt spid="48131">
                                            <p:txEl>
                                              <p:pRg st="2" end="2"/>
                                            </p:txEl>
                                          </p:spTgt>
                                        </p:tgtEl>
                                      </p:cBhvr>
                                      <p:to x="100000" y="95000"/>
                                    </p:animScale>
                                    <p:animScale>
                                      <p:cBhvr>
                                        <p:cTn id="56" dur="166" decel="50000">
                                          <p:stCondLst>
                                            <p:cond delay="1834"/>
                                          </p:stCondLst>
                                        </p:cTn>
                                        <p:tgtEl>
                                          <p:spTgt spid="4813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8131">
                                            <p:txEl>
                                              <p:pRg st="3" end="3"/>
                                            </p:txEl>
                                          </p:spTgt>
                                        </p:tgtEl>
                                        <p:attrNameLst>
                                          <p:attrName>style.visibility</p:attrName>
                                        </p:attrNameLst>
                                      </p:cBhvr>
                                      <p:to>
                                        <p:strVal val="visible"/>
                                      </p:to>
                                    </p:set>
                                    <p:animEffect transition="in" filter="wipe(down)">
                                      <p:cBhvr>
                                        <p:cTn id="61" dur="580">
                                          <p:stCondLst>
                                            <p:cond delay="0"/>
                                          </p:stCondLst>
                                        </p:cTn>
                                        <p:tgtEl>
                                          <p:spTgt spid="48131">
                                            <p:txEl>
                                              <p:pRg st="3" end="3"/>
                                            </p:txEl>
                                          </p:spTgt>
                                        </p:tgtEl>
                                      </p:cBhvr>
                                    </p:animEffect>
                                    <p:anim calcmode="lin" valueType="num">
                                      <p:cBhvr>
                                        <p:cTn id="62" dur="1822" tmFilter="0,0; 0.14,0.36; 0.43,0.73; 0.71,0.91; 1.0,1.0">
                                          <p:stCondLst>
                                            <p:cond delay="0"/>
                                          </p:stCondLst>
                                        </p:cTn>
                                        <p:tgtEl>
                                          <p:spTgt spid="4813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813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813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813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813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48131">
                                            <p:txEl>
                                              <p:pRg st="3" end="3"/>
                                            </p:txEl>
                                          </p:spTgt>
                                        </p:tgtEl>
                                      </p:cBhvr>
                                      <p:to x="100000" y="60000"/>
                                    </p:animScale>
                                    <p:animScale>
                                      <p:cBhvr>
                                        <p:cTn id="68" dur="166" decel="50000">
                                          <p:stCondLst>
                                            <p:cond delay="676"/>
                                          </p:stCondLst>
                                        </p:cTn>
                                        <p:tgtEl>
                                          <p:spTgt spid="48131">
                                            <p:txEl>
                                              <p:pRg st="3" end="3"/>
                                            </p:txEl>
                                          </p:spTgt>
                                        </p:tgtEl>
                                      </p:cBhvr>
                                      <p:to x="100000" y="100000"/>
                                    </p:animScale>
                                    <p:animScale>
                                      <p:cBhvr>
                                        <p:cTn id="69" dur="26">
                                          <p:stCondLst>
                                            <p:cond delay="1312"/>
                                          </p:stCondLst>
                                        </p:cTn>
                                        <p:tgtEl>
                                          <p:spTgt spid="48131">
                                            <p:txEl>
                                              <p:pRg st="3" end="3"/>
                                            </p:txEl>
                                          </p:spTgt>
                                        </p:tgtEl>
                                      </p:cBhvr>
                                      <p:to x="100000" y="80000"/>
                                    </p:animScale>
                                    <p:animScale>
                                      <p:cBhvr>
                                        <p:cTn id="70" dur="166" decel="50000">
                                          <p:stCondLst>
                                            <p:cond delay="1338"/>
                                          </p:stCondLst>
                                        </p:cTn>
                                        <p:tgtEl>
                                          <p:spTgt spid="48131">
                                            <p:txEl>
                                              <p:pRg st="3" end="3"/>
                                            </p:txEl>
                                          </p:spTgt>
                                        </p:tgtEl>
                                      </p:cBhvr>
                                      <p:to x="100000" y="100000"/>
                                    </p:animScale>
                                    <p:animScale>
                                      <p:cBhvr>
                                        <p:cTn id="71" dur="26">
                                          <p:stCondLst>
                                            <p:cond delay="1642"/>
                                          </p:stCondLst>
                                        </p:cTn>
                                        <p:tgtEl>
                                          <p:spTgt spid="48131">
                                            <p:txEl>
                                              <p:pRg st="3" end="3"/>
                                            </p:txEl>
                                          </p:spTgt>
                                        </p:tgtEl>
                                      </p:cBhvr>
                                      <p:to x="100000" y="90000"/>
                                    </p:animScale>
                                    <p:animScale>
                                      <p:cBhvr>
                                        <p:cTn id="72" dur="166" decel="50000">
                                          <p:stCondLst>
                                            <p:cond delay="1668"/>
                                          </p:stCondLst>
                                        </p:cTn>
                                        <p:tgtEl>
                                          <p:spTgt spid="48131">
                                            <p:txEl>
                                              <p:pRg st="3" end="3"/>
                                            </p:txEl>
                                          </p:spTgt>
                                        </p:tgtEl>
                                      </p:cBhvr>
                                      <p:to x="100000" y="100000"/>
                                    </p:animScale>
                                    <p:animScale>
                                      <p:cBhvr>
                                        <p:cTn id="73" dur="26">
                                          <p:stCondLst>
                                            <p:cond delay="1808"/>
                                          </p:stCondLst>
                                        </p:cTn>
                                        <p:tgtEl>
                                          <p:spTgt spid="48131">
                                            <p:txEl>
                                              <p:pRg st="3" end="3"/>
                                            </p:txEl>
                                          </p:spTgt>
                                        </p:tgtEl>
                                      </p:cBhvr>
                                      <p:to x="100000" y="95000"/>
                                    </p:animScale>
                                    <p:animScale>
                                      <p:cBhvr>
                                        <p:cTn id="74" dur="166" decel="50000">
                                          <p:stCondLst>
                                            <p:cond delay="1834"/>
                                          </p:stCondLst>
                                        </p:cTn>
                                        <p:tgtEl>
                                          <p:spTgt spid="48131">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57200" y="285750"/>
            <a:ext cx="8229600" cy="800100"/>
          </a:xfrm>
        </p:spPr>
        <p:txBody>
          <a:bodyPr/>
          <a:lstStyle/>
          <a:p>
            <a:pPr algn="ctr"/>
            <a:r>
              <a:rPr lang="en-US" sz="4800">
                <a:solidFill>
                  <a:srgbClr val="FF0000"/>
                </a:solidFill>
                <a:effectLst>
                  <a:outerShdw blurRad="38100" dist="38100" dir="2700000" algn="tl">
                    <a:srgbClr val="C0C0C0"/>
                  </a:outerShdw>
                </a:effectLst>
              </a:rPr>
              <a:t>Cấp phát liên tục</a:t>
            </a:r>
          </a:p>
        </p:txBody>
      </p:sp>
      <p:sp>
        <p:nvSpPr>
          <p:cNvPr id="137219" name="Rectangle 3"/>
          <p:cNvSpPr>
            <a:spLocks noGrp="1" noChangeArrowheads="1"/>
          </p:cNvSpPr>
          <p:nvPr>
            <p:ph type="body" idx="1"/>
          </p:nvPr>
        </p:nvSpPr>
        <p:spPr>
          <a:xfrm>
            <a:off x="218364" y="1192213"/>
            <a:ext cx="8720920" cy="5019675"/>
          </a:xfrm>
        </p:spPr>
        <p:txBody>
          <a:bodyPr/>
          <a:lstStyle/>
          <a:p>
            <a:pPr algn="just">
              <a:buClr>
                <a:srgbClr val="FF0000"/>
              </a:buClr>
              <a:buSzPct val="150000"/>
              <a:buFontTx/>
              <a:buChar char="•"/>
            </a:pPr>
            <a:r>
              <a:rPr lang="en-US" sz="3000">
                <a:solidFill>
                  <a:srgbClr val="FF0000"/>
                </a:solidFill>
                <a:effectLst>
                  <a:outerShdw blurRad="38100" dist="38100" dir="2700000" algn="tl">
                    <a:srgbClr val="C0C0C0"/>
                  </a:outerShdw>
                </a:effectLst>
              </a:rPr>
              <a:t>Ưu điểm:</a:t>
            </a:r>
            <a:r>
              <a:rPr lang="en-US" sz="3000">
                <a:effectLst>
                  <a:outerShdw blurRad="38100" dist="38100" dir="2700000" algn="tl">
                    <a:srgbClr val="C0C0C0"/>
                  </a:outerShdw>
                </a:effectLst>
              </a:rPr>
              <a:t> đơn giản, hỗ trợ các PP truy cập tuần tự và truy cập trực tiếp.</a:t>
            </a:r>
          </a:p>
          <a:p>
            <a:pPr algn="just">
              <a:buClr>
                <a:srgbClr val="FF0000"/>
              </a:buClr>
              <a:buSzPct val="150000"/>
              <a:buFontTx/>
              <a:buChar char="•"/>
            </a:pPr>
            <a:r>
              <a:rPr lang="en-US" sz="3000">
                <a:solidFill>
                  <a:srgbClr val="FF0000"/>
                </a:solidFill>
                <a:effectLst>
                  <a:outerShdw blurRad="38100" dist="38100" dir="2700000" algn="tl">
                    <a:srgbClr val="C0C0C0"/>
                  </a:outerShdw>
                </a:effectLst>
              </a:rPr>
              <a:t>Nhược điểm: </a:t>
            </a:r>
          </a:p>
          <a:p>
            <a:pPr algn="just">
              <a:buFont typeface="Wingdings" pitchFamily="2" charset="2"/>
              <a:buNone/>
            </a:pPr>
            <a:r>
              <a:rPr lang="en-US" sz="3000">
                <a:solidFill>
                  <a:srgbClr val="FF0000"/>
                </a:solidFill>
                <a:effectLst>
                  <a:outerShdw blurRad="38100" dist="38100" dir="2700000" algn="tl">
                    <a:srgbClr val="C0C0C0"/>
                  </a:outerShdw>
                </a:effectLst>
              </a:rPr>
              <a:t>	</a:t>
            </a:r>
            <a:r>
              <a:rPr lang="en-US" sz="3000">
                <a:effectLst>
                  <a:outerShdw blurRad="38100" dist="38100" dir="2700000" algn="tl">
                    <a:srgbClr val="C0C0C0"/>
                  </a:outerShdw>
                </a:effectLst>
              </a:rPr>
              <a:t>+ Phải chọn được một thuật toán tối ưu để tìm các vùng nhớ tự do của đĩa </a:t>
            </a:r>
            <a:r>
              <a:rPr lang="en-US" sz="3000" smtClean="0">
                <a:effectLst>
                  <a:outerShdw blurRad="38100" dist="38100" dir="2700000" algn="tl">
                    <a:srgbClr val="C0C0C0"/>
                  </a:outerShdw>
                </a:effectLst>
              </a:rPr>
              <a:t>phù hợp cấp </a:t>
            </a:r>
            <a:r>
              <a:rPr lang="en-US" sz="3000">
                <a:effectLst>
                  <a:outerShdw blurRad="38100" dist="38100" dir="2700000" algn="tl">
                    <a:srgbClr val="C0C0C0"/>
                  </a:outerShdw>
                </a:effectLst>
              </a:rPr>
              <a:t>phát cho file.</a:t>
            </a:r>
          </a:p>
          <a:p>
            <a:pPr algn="just">
              <a:buFont typeface="Wingdings" pitchFamily="2" charset="2"/>
              <a:buNone/>
            </a:pPr>
            <a:r>
              <a:rPr lang="en-US" sz="3000">
                <a:effectLst>
                  <a:outerShdw blurRad="38100" dist="38100" dir="2700000" algn="tl">
                    <a:srgbClr val="C0C0C0"/>
                  </a:outerShdw>
                </a:effectLst>
              </a:rPr>
              <a:t>	+ Có thể xẩy ra trường hợp không có các khối đĩa tự do liên tiếp đủ lớn để cấp cho file, </a:t>
            </a:r>
            <a:r>
              <a:rPr lang="en-US" sz="3000" smtClean="0">
                <a:effectLst>
                  <a:outerShdw blurRad="38100" dist="38100" dir="2700000" algn="tl">
                    <a:srgbClr val="C0C0C0"/>
                  </a:outerShdw>
                </a:effectLst>
              </a:rPr>
              <a:t>cho dù </a:t>
            </a:r>
            <a:r>
              <a:rPr lang="en-US" sz="3000">
                <a:effectLst>
                  <a:outerShdw blurRad="38100" dist="38100" dir="2700000" algn="tl">
                    <a:srgbClr val="C0C0C0"/>
                  </a:outerShdw>
                </a:effectLst>
              </a:rPr>
              <a:t>số các khối đĩa tự do rãi rác </a:t>
            </a:r>
            <a:r>
              <a:rPr lang="en-US" sz="3000" smtClean="0">
                <a:effectLst>
                  <a:outerShdw blurRad="38100" dist="38100" dir="2700000" algn="tl">
                    <a:srgbClr val="C0C0C0"/>
                  </a:outerShdw>
                </a:effectLst>
              </a:rPr>
              <a:t>lớn hơn dung lượng của file.</a:t>
            </a:r>
            <a:endParaRPr lang="en-US" sz="3000">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DE919116-9937-4B7D-9067-C02D6AD4A6FB}"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down)">
                                      <p:cBhvr>
                                        <p:cTn id="7" dur="580">
                                          <p:stCondLst>
                                            <p:cond delay="0"/>
                                          </p:stCondLst>
                                        </p:cTn>
                                        <p:tgtEl>
                                          <p:spTgt spid="137219">
                                            <p:txEl>
                                              <p:pRg st="0" end="0"/>
                                            </p:txEl>
                                          </p:spTgt>
                                        </p:tgtEl>
                                      </p:cBhvr>
                                    </p:animEffect>
                                    <p:anim calcmode="lin" valueType="num">
                                      <p:cBhvr>
                                        <p:cTn id="8" dur="1822" tmFilter="0,0; 0.14,0.36; 0.43,0.73; 0.71,0.91; 1.0,1.0">
                                          <p:stCondLst>
                                            <p:cond delay="0"/>
                                          </p:stCondLst>
                                        </p:cTn>
                                        <p:tgtEl>
                                          <p:spTgt spid="13721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721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721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721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721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7219">
                                            <p:txEl>
                                              <p:pRg st="0" end="0"/>
                                            </p:txEl>
                                          </p:spTgt>
                                        </p:tgtEl>
                                      </p:cBhvr>
                                      <p:to x="100000" y="60000"/>
                                    </p:animScale>
                                    <p:animScale>
                                      <p:cBhvr>
                                        <p:cTn id="14" dur="166" decel="50000">
                                          <p:stCondLst>
                                            <p:cond delay="676"/>
                                          </p:stCondLst>
                                        </p:cTn>
                                        <p:tgtEl>
                                          <p:spTgt spid="137219">
                                            <p:txEl>
                                              <p:pRg st="0" end="0"/>
                                            </p:txEl>
                                          </p:spTgt>
                                        </p:tgtEl>
                                      </p:cBhvr>
                                      <p:to x="100000" y="100000"/>
                                    </p:animScale>
                                    <p:animScale>
                                      <p:cBhvr>
                                        <p:cTn id="15" dur="26">
                                          <p:stCondLst>
                                            <p:cond delay="1312"/>
                                          </p:stCondLst>
                                        </p:cTn>
                                        <p:tgtEl>
                                          <p:spTgt spid="137219">
                                            <p:txEl>
                                              <p:pRg st="0" end="0"/>
                                            </p:txEl>
                                          </p:spTgt>
                                        </p:tgtEl>
                                      </p:cBhvr>
                                      <p:to x="100000" y="80000"/>
                                    </p:animScale>
                                    <p:animScale>
                                      <p:cBhvr>
                                        <p:cTn id="16" dur="166" decel="50000">
                                          <p:stCondLst>
                                            <p:cond delay="1338"/>
                                          </p:stCondLst>
                                        </p:cTn>
                                        <p:tgtEl>
                                          <p:spTgt spid="137219">
                                            <p:txEl>
                                              <p:pRg st="0" end="0"/>
                                            </p:txEl>
                                          </p:spTgt>
                                        </p:tgtEl>
                                      </p:cBhvr>
                                      <p:to x="100000" y="100000"/>
                                    </p:animScale>
                                    <p:animScale>
                                      <p:cBhvr>
                                        <p:cTn id="17" dur="26">
                                          <p:stCondLst>
                                            <p:cond delay="1642"/>
                                          </p:stCondLst>
                                        </p:cTn>
                                        <p:tgtEl>
                                          <p:spTgt spid="137219">
                                            <p:txEl>
                                              <p:pRg st="0" end="0"/>
                                            </p:txEl>
                                          </p:spTgt>
                                        </p:tgtEl>
                                      </p:cBhvr>
                                      <p:to x="100000" y="90000"/>
                                    </p:animScale>
                                    <p:animScale>
                                      <p:cBhvr>
                                        <p:cTn id="18" dur="166" decel="50000">
                                          <p:stCondLst>
                                            <p:cond delay="1668"/>
                                          </p:stCondLst>
                                        </p:cTn>
                                        <p:tgtEl>
                                          <p:spTgt spid="137219">
                                            <p:txEl>
                                              <p:pRg st="0" end="0"/>
                                            </p:txEl>
                                          </p:spTgt>
                                        </p:tgtEl>
                                      </p:cBhvr>
                                      <p:to x="100000" y="100000"/>
                                    </p:animScale>
                                    <p:animScale>
                                      <p:cBhvr>
                                        <p:cTn id="19" dur="26">
                                          <p:stCondLst>
                                            <p:cond delay="1808"/>
                                          </p:stCondLst>
                                        </p:cTn>
                                        <p:tgtEl>
                                          <p:spTgt spid="137219">
                                            <p:txEl>
                                              <p:pRg st="0" end="0"/>
                                            </p:txEl>
                                          </p:spTgt>
                                        </p:tgtEl>
                                      </p:cBhvr>
                                      <p:to x="100000" y="95000"/>
                                    </p:animScale>
                                    <p:animScale>
                                      <p:cBhvr>
                                        <p:cTn id="20" dur="166" decel="50000">
                                          <p:stCondLst>
                                            <p:cond delay="1834"/>
                                          </p:stCondLst>
                                        </p:cTn>
                                        <p:tgtEl>
                                          <p:spTgt spid="13721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7219">
                                            <p:txEl>
                                              <p:pRg st="1" end="1"/>
                                            </p:txEl>
                                          </p:spTgt>
                                        </p:tgtEl>
                                        <p:attrNameLst>
                                          <p:attrName>style.visibility</p:attrName>
                                        </p:attrNameLst>
                                      </p:cBhvr>
                                      <p:to>
                                        <p:strVal val="visible"/>
                                      </p:to>
                                    </p:set>
                                    <p:animEffect transition="in" filter="wipe(down)">
                                      <p:cBhvr>
                                        <p:cTn id="25" dur="580">
                                          <p:stCondLst>
                                            <p:cond delay="0"/>
                                          </p:stCondLst>
                                        </p:cTn>
                                        <p:tgtEl>
                                          <p:spTgt spid="137219">
                                            <p:txEl>
                                              <p:pRg st="1" end="1"/>
                                            </p:txEl>
                                          </p:spTgt>
                                        </p:tgtEl>
                                      </p:cBhvr>
                                    </p:animEffect>
                                    <p:anim calcmode="lin" valueType="num">
                                      <p:cBhvr>
                                        <p:cTn id="26" dur="1822" tmFilter="0,0; 0.14,0.36; 0.43,0.73; 0.71,0.91; 1.0,1.0">
                                          <p:stCondLst>
                                            <p:cond delay="0"/>
                                          </p:stCondLst>
                                        </p:cTn>
                                        <p:tgtEl>
                                          <p:spTgt spid="13721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721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721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721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721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7219">
                                            <p:txEl>
                                              <p:pRg st="1" end="1"/>
                                            </p:txEl>
                                          </p:spTgt>
                                        </p:tgtEl>
                                      </p:cBhvr>
                                      <p:to x="100000" y="60000"/>
                                    </p:animScale>
                                    <p:animScale>
                                      <p:cBhvr>
                                        <p:cTn id="32" dur="166" decel="50000">
                                          <p:stCondLst>
                                            <p:cond delay="676"/>
                                          </p:stCondLst>
                                        </p:cTn>
                                        <p:tgtEl>
                                          <p:spTgt spid="137219">
                                            <p:txEl>
                                              <p:pRg st="1" end="1"/>
                                            </p:txEl>
                                          </p:spTgt>
                                        </p:tgtEl>
                                      </p:cBhvr>
                                      <p:to x="100000" y="100000"/>
                                    </p:animScale>
                                    <p:animScale>
                                      <p:cBhvr>
                                        <p:cTn id="33" dur="26">
                                          <p:stCondLst>
                                            <p:cond delay="1312"/>
                                          </p:stCondLst>
                                        </p:cTn>
                                        <p:tgtEl>
                                          <p:spTgt spid="137219">
                                            <p:txEl>
                                              <p:pRg st="1" end="1"/>
                                            </p:txEl>
                                          </p:spTgt>
                                        </p:tgtEl>
                                      </p:cBhvr>
                                      <p:to x="100000" y="80000"/>
                                    </p:animScale>
                                    <p:animScale>
                                      <p:cBhvr>
                                        <p:cTn id="34" dur="166" decel="50000">
                                          <p:stCondLst>
                                            <p:cond delay="1338"/>
                                          </p:stCondLst>
                                        </p:cTn>
                                        <p:tgtEl>
                                          <p:spTgt spid="137219">
                                            <p:txEl>
                                              <p:pRg st="1" end="1"/>
                                            </p:txEl>
                                          </p:spTgt>
                                        </p:tgtEl>
                                      </p:cBhvr>
                                      <p:to x="100000" y="100000"/>
                                    </p:animScale>
                                    <p:animScale>
                                      <p:cBhvr>
                                        <p:cTn id="35" dur="26">
                                          <p:stCondLst>
                                            <p:cond delay="1642"/>
                                          </p:stCondLst>
                                        </p:cTn>
                                        <p:tgtEl>
                                          <p:spTgt spid="137219">
                                            <p:txEl>
                                              <p:pRg st="1" end="1"/>
                                            </p:txEl>
                                          </p:spTgt>
                                        </p:tgtEl>
                                      </p:cBhvr>
                                      <p:to x="100000" y="90000"/>
                                    </p:animScale>
                                    <p:animScale>
                                      <p:cBhvr>
                                        <p:cTn id="36" dur="166" decel="50000">
                                          <p:stCondLst>
                                            <p:cond delay="1668"/>
                                          </p:stCondLst>
                                        </p:cTn>
                                        <p:tgtEl>
                                          <p:spTgt spid="137219">
                                            <p:txEl>
                                              <p:pRg st="1" end="1"/>
                                            </p:txEl>
                                          </p:spTgt>
                                        </p:tgtEl>
                                      </p:cBhvr>
                                      <p:to x="100000" y="100000"/>
                                    </p:animScale>
                                    <p:animScale>
                                      <p:cBhvr>
                                        <p:cTn id="37" dur="26">
                                          <p:stCondLst>
                                            <p:cond delay="1808"/>
                                          </p:stCondLst>
                                        </p:cTn>
                                        <p:tgtEl>
                                          <p:spTgt spid="137219">
                                            <p:txEl>
                                              <p:pRg st="1" end="1"/>
                                            </p:txEl>
                                          </p:spTgt>
                                        </p:tgtEl>
                                      </p:cBhvr>
                                      <p:to x="100000" y="95000"/>
                                    </p:animScale>
                                    <p:animScale>
                                      <p:cBhvr>
                                        <p:cTn id="38" dur="166" decel="50000">
                                          <p:stCondLst>
                                            <p:cond delay="1834"/>
                                          </p:stCondLst>
                                        </p:cTn>
                                        <p:tgtEl>
                                          <p:spTgt spid="13721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37219">
                                            <p:txEl>
                                              <p:pRg st="2" end="2"/>
                                            </p:txEl>
                                          </p:spTgt>
                                        </p:tgtEl>
                                        <p:attrNameLst>
                                          <p:attrName>style.visibility</p:attrName>
                                        </p:attrNameLst>
                                      </p:cBhvr>
                                      <p:to>
                                        <p:strVal val="visible"/>
                                      </p:to>
                                    </p:set>
                                    <p:animEffect transition="in" filter="wipe(down)">
                                      <p:cBhvr>
                                        <p:cTn id="43" dur="580">
                                          <p:stCondLst>
                                            <p:cond delay="0"/>
                                          </p:stCondLst>
                                        </p:cTn>
                                        <p:tgtEl>
                                          <p:spTgt spid="137219">
                                            <p:txEl>
                                              <p:pRg st="2" end="2"/>
                                            </p:txEl>
                                          </p:spTgt>
                                        </p:tgtEl>
                                      </p:cBhvr>
                                    </p:animEffect>
                                    <p:anim calcmode="lin" valueType="num">
                                      <p:cBhvr>
                                        <p:cTn id="44" dur="1822" tmFilter="0,0; 0.14,0.36; 0.43,0.73; 0.71,0.91; 1.0,1.0">
                                          <p:stCondLst>
                                            <p:cond delay="0"/>
                                          </p:stCondLst>
                                        </p:cTn>
                                        <p:tgtEl>
                                          <p:spTgt spid="13721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721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721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721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721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7219">
                                            <p:txEl>
                                              <p:pRg st="2" end="2"/>
                                            </p:txEl>
                                          </p:spTgt>
                                        </p:tgtEl>
                                      </p:cBhvr>
                                      <p:to x="100000" y="60000"/>
                                    </p:animScale>
                                    <p:animScale>
                                      <p:cBhvr>
                                        <p:cTn id="50" dur="166" decel="50000">
                                          <p:stCondLst>
                                            <p:cond delay="676"/>
                                          </p:stCondLst>
                                        </p:cTn>
                                        <p:tgtEl>
                                          <p:spTgt spid="137219">
                                            <p:txEl>
                                              <p:pRg st="2" end="2"/>
                                            </p:txEl>
                                          </p:spTgt>
                                        </p:tgtEl>
                                      </p:cBhvr>
                                      <p:to x="100000" y="100000"/>
                                    </p:animScale>
                                    <p:animScale>
                                      <p:cBhvr>
                                        <p:cTn id="51" dur="26">
                                          <p:stCondLst>
                                            <p:cond delay="1312"/>
                                          </p:stCondLst>
                                        </p:cTn>
                                        <p:tgtEl>
                                          <p:spTgt spid="137219">
                                            <p:txEl>
                                              <p:pRg st="2" end="2"/>
                                            </p:txEl>
                                          </p:spTgt>
                                        </p:tgtEl>
                                      </p:cBhvr>
                                      <p:to x="100000" y="80000"/>
                                    </p:animScale>
                                    <p:animScale>
                                      <p:cBhvr>
                                        <p:cTn id="52" dur="166" decel="50000">
                                          <p:stCondLst>
                                            <p:cond delay="1338"/>
                                          </p:stCondLst>
                                        </p:cTn>
                                        <p:tgtEl>
                                          <p:spTgt spid="137219">
                                            <p:txEl>
                                              <p:pRg st="2" end="2"/>
                                            </p:txEl>
                                          </p:spTgt>
                                        </p:tgtEl>
                                      </p:cBhvr>
                                      <p:to x="100000" y="100000"/>
                                    </p:animScale>
                                    <p:animScale>
                                      <p:cBhvr>
                                        <p:cTn id="53" dur="26">
                                          <p:stCondLst>
                                            <p:cond delay="1642"/>
                                          </p:stCondLst>
                                        </p:cTn>
                                        <p:tgtEl>
                                          <p:spTgt spid="137219">
                                            <p:txEl>
                                              <p:pRg st="2" end="2"/>
                                            </p:txEl>
                                          </p:spTgt>
                                        </p:tgtEl>
                                      </p:cBhvr>
                                      <p:to x="100000" y="90000"/>
                                    </p:animScale>
                                    <p:animScale>
                                      <p:cBhvr>
                                        <p:cTn id="54" dur="166" decel="50000">
                                          <p:stCondLst>
                                            <p:cond delay="1668"/>
                                          </p:stCondLst>
                                        </p:cTn>
                                        <p:tgtEl>
                                          <p:spTgt spid="137219">
                                            <p:txEl>
                                              <p:pRg st="2" end="2"/>
                                            </p:txEl>
                                          </p:spTgt>
                                        </p:tgtEl>
                                      </p:cBhvr>
                                      <p:to x="100000" y="100000"/>
                                    </p:animScale>
                                    <p:animScale>
                                      <p:cBhvr>
                                        <p:cTn id="55" dur="26">
                                          <p:stCondLst>
                                            <p:cond delay="1808"/>
                                          </p:stCondLst>
                                        </p:cTn>
                                        <p:tgtEl>
                                          <p:spTgt spid="137219">
                                            <p:txEl>
                                              <p:pRg st="2" end="2"/>
                                            </p:txEl>
                                          </p:spTgt>
                                        </p:tgtEl>
                                      </p:cBhvr>
                                      <p:to x="100000" y="95000"/>
                                    </p:animScale>
                                    <p:animScale>
                                      <p:cBhvr>
                                        <p:cTn id="56" dur="166" decel="50000">
                                          <p:stCondLst>
                                            <p:cond delay="1834"/>
                                          </p:stCondLst>
                                        </p:cTn>
                                        <p:tgtEl>
                                          <p:spTgt spid="13721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37219">
                                            <p:txEl>
                                              <p:pRg st="3" end="3"/>
                                            </p:txEl>
                                          </p:spTgt>
                                        </p:tgtEl>
                                        <p:attrNameLst>
                                          <p:attrName>style.visibility</p:attrName>
                                        </p:attrNameLst>
                                      </p:cBhvr>
                                      <p:to>
                                        <p:strVal val="visible"/>
                                      </p:to>
                                    </p:set>
                                    <p:animEffect transition="in" filter="wipe(down)">
                                      <p:cBhvr>
                                        <p:cTn id="61" dur="580">
                                          <p:stCondLst>
                                            <p:cond delay="0"/>
                                          </p:stCondLst>
                                        </p:cTn>
                                        <p:tgtEl>
                                          <p:spTgt spid="137219">
                                            <p:txEl>
                                              <p:pRg st="3" end="3"/>
                                            </p:txEl>
                                          </p:spTgt>
                                        </p:tgtEl>
                                      </p:cBhvr>
                                    </p:animEffect>
                                    <p:anim calcmode="lin" valueType="num">
                                      <p:cBhvr>
                                        <p:cTn id="62" dur="1822" tmFilter="0,0; 0.14,0.36; 0.43,0.73; 0.71,0.91; 1.0,1.0">
                                          <p:stCondLst>
                                            <p:cond delay="0"/>
                                          </p:stCondLst>
                                        </p:cTn>
                                        <p:tgtEl>
                                          <p:spTgt spid="13721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721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721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721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721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37219">
                                            <p:txEl>
                                              <p:pRg st="3" end="3"/>
                                            </p:txEl>
                                          </p:spTgt>
                                        </p:tgtEl>
                                      </p:cBhvr>
                                      <p:to x="100000" y="60000"/>
                                    </p:animScale>
                                    <p:animScale>
                                      <p:cBhvr>
                                        <p:cTn id="68" dur="166" decel="50000">
                                          <p:stCondLst>
                                            <p:cond delay="676"/>
                                          </p:stCondLst>
                                        </p:cTn>
                                        <p:tgtEl>
                                          <p:spTgt spid="137219">
                                            <p:txEl>
                                              <p:pRg st="3" end="3"/>
                                            </p:txEl>
                                          </p:spTgt>
                                        </p:tgtEl>
                                      </p:cBhvr>
                                      <p:to x="100000" y="100000"/>
                                    </p:animScale>
                                    <p:animScale>
                                      <p:cBhvr>
                                        <p:cTn id="69" dur="26">
                                          <p:stCondLst>
                                            <p:cond delay="1312"/>
                                          </p:stCondLst>
                                        </p:cTn>
                                        <p:tgtEl>
                                          <p:spTgt spid="137219">
                                            <p:txEl>
                                              <p:pRg st="3" end="3"/>
                                            </p:txEl>
                                          </p:spTgt>
                                        </p:tgtEl>
                                      </p:cBhvr>
                                      <p:to x="100000" y="80000"/>
                                    </p:animScale>
                                    <p:animScale>
                                      <p:cBhvr>
                                        <p:cTn id="70" dur="166" decel="50000">
                                          <p:stCondLst>
                                            <p:cond delay="1338"/>
                                          </p:stCondLst>
                                        </p:cTn>
                                        <p:tgtEl>
                                          <p:spTgt spid="137219">
                                            <p:txEl>
                                              <p:pRg st="3" end="3"/>
                                            </p:txEl>
                                          </p:spTgt>
                                        </p:tgtEl>
                                      </p:cBhvr>
                                      <p:to x="100000" y="100000"/>
                                    </p:animScale>
                                    <p:animScale>
                                      <p:cBhvr>
                                        <p:cTn id="71" dur="26">
                                          <p:stCondLst>
                                            <p:cond delay="1642"/>
                                          </p:stCondLst>
                                        </p:cTn>
                                        <p:tgtEl>
                                          <p:spTgt spid="137219">
                                            <p:txEl>
                                              <p:pRg st="3" end="3"/>
                                            </p:txEl>
                                          </p:spTgt>
                                        </p:tgtEl>
                                      </p:cBhvr>
                                      <p:to x="100000" y="90000"/>
                                    </p:animScale>
                                    <p:animScale>
                                      <p:cBhvr>
                                        <p:cTn id="72" dur="166" decel="50000">
                                          <p:stCondLst>
                                            <p:cond delay="1668"/>
                                          </p:stCondLst>
                                        </p:cTn>
                                        <p:tgtEl>
                                          <p:spTgt spid="137219">
                                            <p:txEl>
                                              <p:pRg st="3" end="3"/>
                                            </p:txEl>
                                          </p:spTgt>
                                        </p:tgtEl>
                                      </p:cBhvr>
                                      <p:to x="100000" y="100000"/>
                                    </p:animScale>
                                    <p:animScale>
                                      <p:cBhvr>
                                        <p:cTn id="73" dur="26">
                                          <p:stCondLst>
                                            <p:cond delay="1808"/>
                                          </p:stCondLst>
                                        </p:cTn>
                                        <p:tgtEl>
                                          <p:spTgt spid="137219">
                                            <p:txEl>
                                              <p:pRg st="3" end="3"/>
                                            </p:txEl>
                                          </p:spTgt>
                                        </p:tgtEl>
                                      </p:cBhvr>
                                      <p:to x="100000" y="95000"/>
                                    </p:animScale>
                                    <p:animScale>
                                      <p:cBhvr>
                                        <p:cTn id="74" dur="166" decel="50000">
                                          <p:stCondLst>
                                            <p:cond delay="1834"/>
                                          </p:stCondLst>
                                        </p:cTn>
                                        <p:tgtEl>
                                          <p:spTgt spid="137219">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57200" y="323850"/>
            <a:ext cx="8229600" cy="838200"/>
          </a:xfrm>
        </p:spPr>
        <p:txBody>
          <a:bodyPr/>
          <a:lstStyle/>
          <a:p>
            <a:pPr algn="ctr"/>
            <a:r>
              <a:rPr lang="en-US" sz="4800">
                <a:solidFill>
                  <a:srgbClr val="FF0000"/>
                </a:solidFill>
                <a:effectLst>
                  <a:outerShdw blurRad="38100" dist="38100" dir="2700000" algn="tl">
                    <a:srgbClr val="C0C0C0"/>
                  </a:outerShdw>
                </a:effectLst>
              </a:rPr>
              <a:t>Cấp phát liên kết</a:t>
            </a:r>
          </a:p>
        </p:txBody>
      </p:sp>
      <p:sp>
        <p:nvSpPr>
          <p:cNvPr id="135172" name="Rectangle 4"/>
          <p:cNvSpPr>
            <a:spLocks noGrp="1" noChangeArrowheads="1"/>
          </p:cNvSpPr>
          <p:nvPr>
            <p:ph type="body" idx="1"/>
          </p:nvPr>
        </p:nvSpPr>
        <p:spPr>
          <a:xfrm>
            <a:off x="288925" y="1279525"/>
            <a:ext cx="8528050" cy="4483100"/>
          </a:xfrm>
        </p:spPr>
        <p:txBody>
          <a:bodyPr/>
          <a:lstStyle/>
          <a:p>
            <a:pPr algn="just">
              <a:buClr>
                <a:srgbClr val="FF0000"/>
              </a:buClr>
              <a:buSzPct val="150000"/>
              <a:buFontTx/>
              <a:buChar char="•"/>
            </a:pPr>
            <a:r>
              <a:rPr lang="en-US">
                <a:effectLst>
                  <a:outerShdw blurRad="38100" dist="38100" dir="2700000" algn="tl">
                    <a:srgbClr val="C0C0C0"/>
                  </a:outerShdw>
                </a:effectLst>
              </a:rPr>
              <a:t>Trong PP này, mỗi file được định vị trong thư mục thiết bị bởi 2 con trỏ. Một con trỏ tới khối đĩa đầu tiên, một con trỏ tới khối đĩa cuối cùng. Trong mỗi khối đã cấp cho file có một con trỏ trỏ tới khối kế tiếp.</a:t>
            </a:r>
          </a:p>
          <a:p>
            <a:pPr algn="just">
              <a:buClr>
                <a:srgbClr val="FF0000"/>
              </a:buClr>
              <a:buSzPct val="150000"/>
              <a:buFontTx/>
              <a:buChar char="•"/>
            </a:pPr>
            <a:r>
              <a:rPr lang="en-US">
                <a:effectLst>
                  <a:outerShdw blurRad="38100" dist="38100" dir="2700000" algn="tl">
                    <a:srgbClr val="C0C0C0"/>
                  </a:outerShdw>
                </a:effectLst>
              </a:rPr>
              <a:t> Ví dụ, file jeep được cấp phát 5 khối đĩa 9, 16, 1, 10, 25. Khối đầu là 9 và khối cuối là 25 (hình 5.4).</a:t>
            </a:r>
          </a:p>
        </p:txBody>
      </p:sp>
      <p:sp>
        <p:nvSpPr>
          <p:cNvPr id="4" name="Date Placeholder 3"/>
          <p:cNvSpPr>
            <a:spLocks noGrp="1"/>
          </p:cNvSpPr>
          <p:nvPr>
            <p:ph type="dt" sz="half" idx="12"/>
          </p:nvPr>
        </p:nvSpPr>
        <p:spPr/>
        <p:txBody>
          <a:bodyPr/>
          <a:lstStyle/>
          <a:p>
            <a:fld id="{ED64A0D7-7831-4CA4-BE64-E997AF005C68}"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Effect transition="in" filter="wipe(down)">
                                      <p:cBhvr>
                                        <p:cTn id="7" dur="580">
                                          <p:stCondLst>
                                            <p:cond delay="0"/>
                                          </p:stCondLst>
                                        </p:cTn>
                                        <p:tgtEl>
                                          <p:spTgt spid="135172">
                                            <p:txEl>
                                              <p:pRg st="0" end="0"/>
                                            </p:txEl>
                                          </p:spTgt>
                                        </p:tgtEl>
                                      </p:cBhvr>
                                    </p:animEffect>
                                    <p:anim calcmode="lin" valueType="num">
                                      <p:cBhvr>
                                        <p:cTn id="8" dur="1822" tmFilter="0,0; 0.14,0.36; 0.43,0.73; 0.71,0.91; 1.0,1.0">
                                          <p:stCondLst>
                                            <p:cond delay="0"/>
                                          </p:stCondLst>
                                        </p:cTn>
                                        <p:tgtEl>
                                          <p:spTgt spid="13517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517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517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517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517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5172">
                                            <p:txEl>
                                              <p:pRg st="0" end="0"/>
                                            </p:txEl>
                                          </p:spTgt>
                                        </p:tgtEl>
                                      </p:cBhvr>
                                      <p:to x="100000" y="60000"/>
                                    </p:animScale>
                                    <p:animScale>
                                      <p:cBhvr>
                                        <p:cTn id="14" dur="166" decel="50000">
                                          <p:stCondLst>
                                            <p:cond delay="676"/>
                                          </p:stCondLst>
                                        </p:cTn>
                                        <p:tgtEl>
                                          <p:spTgt spid="135172">
                                            <p:txEl>
                                              <p:pRg st="0" end="0"/>
                                            </p:txEl>
                                          </p:spTgt>
                                        </p:tgtEl>
                                      </p:cBhvr>
                                      <p:to x="100000" y="100000"/>
                                    </p:animScale>
                                    <p:animScale>
                                      <p:cBhvr>
                                        <p:cTn id="15" dur="26">
                                          <p:stCondLst>
                                            <p:cond delay="1312"/>
                                          </p:stCondLst>
                                        </p:cTn>
                                        <p:tgtEl>
                                          <p:spTgt spid="135172">
                                            <p:txEl>
                                              <p:pRg st="0" end="0"/>
                                            </p:txEl>
                                          </p:spTgt>
                                        </p:tgtEl>
                                      </p:cBhvr>
                                      <p:to x="100000" y="80000"/>
                                    </p:animScale>
                                    <p:animScale>
                                      <p:cBhvr>
                                        <p:cTn id="16" dur="166" decel="50000">
                                          <p:stCondLst>
                                            <p:cond delay="1338"/>
                                          </p:stCondLst>
                                        </p:cTn>
                                        <p:tgtEl>
                                          <p:spTgt spid="135172">
                                            <p:txEl>
                                              <p:pRg st="0" end="0"/>
                                            </p:txEl>
                                          </p:spTgt>
                                        </p:tgtEl>
                                      </p:cBhvr>
                                      <p:to x="100000" y="100000"/>
                                    </p:animScale>
                                    <p:animScale>
                                      <p:cBhvr>
                                        <p:cTn id="17" dur="26">
                                          <p:stCondLst>
                                            <p:cond delay="1642"/>
                                          </p:stCondLst>
                                        </p:cTn>
                                        <p:tgtEl>
                                          <p:spTgt spid="135172">
                                            <p:txEl>
                                              <p:pRg st="0" end="0"/>
                                            </p:txEl>
                                          </p:spTgt>
                                        </p:tgtEl>
                                      </p:cBhvr>
                                      <p:to x="100000" y="90000"/>
                                    </p:animScale>
                                    <p:animScale>
                                      <p:cBhvr>
                                        <p:cTn id="18" dur="166" decel="50000">
                                          <p:stCondLst>
                                            <p:cond delay="1668"/>
                                          </p:stCondLst>
                                        </p:cTn>
                                        <p:tgtEl>
                                          <p:spTgt spid="135172">
                                            <p:txEl>
                                              <p:pRg st="0" end="0"/>
                                            </p:txEl>
                                          </p:spTgt>
                                        </p:tgtEl>
                                      </p:cBhvr>
                                      <p:to x="100000" y="100000"/>
                                    </p:animScale>
                                    <p:animScale>
                                      <p:cBhvr>
                                        <p:cTn id="19" dur="26">
                                          <p:stCondLst>
                                            <p:cond delay="1808"/>
                                          </p:stCondLst>
                                        </p:cTn>
                                        <p:tgtEl>
                                          <p:spTgt spid="135172">
                                            <p:txEl>
                                              <p:pRg st="0" end="0"/>
                                            </p:txEl>
                                          </p:spTgt>
                                        </p:tgtEl>
                                      </p:cBhvr>
                                      <p:to x="100000" y="95000"/>
                                    </p:animScale>
                                    <p:animScale>
                                      <p:cBhvr>
                                        <p:cTn id="20" dur="166" decel="50000">
                                          <p:stCondLst>
                                            <p:cond delay="1834"/>
                                          </p:stCondLst>
                                        </p:cTn>
                                        <p:tgtEl>
                                          <p:spTgt spid="13517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5172">
                                            <p:txEl>
                                              <p:pRg st="1" end="1"/>
                                            </p:txEl>
                                          </p:spTgt>
                                        </p:tgtEl>
                                        <p:attrNameLst>
                                          <p:attrName>style.visibility</p:attrName>
                                        </p:attrNameLst>
                                      </p:cBhvr>
                                      <p:to>
                                        <p:strVal val="visible"/>
                                      </p:to>
                                    </p:set>
                                    <p:animEffect transition="in" filter="wipe(down)">
                                      <p:cBhvr>
                                        <p:cTn id="25" dur="580">
                                          <p:stCondLst>
                                            <p:cond delay="0"/>
                                          </p:stCondLst>
                                        </p:cTn>
                                        <p:tgtEl>
                                          <p:spTgt spid="135172">
                                            <p:txEl>
                                              <p:pRg st="1" end="1"/>
                                            </p:txEl>
                                          </p:spTgt>
                                        </p:tgtEl>
                                      </p:cBhvr>
                                    </p:animEffect>
                                    <p:anim calcmode="lin" valueType="num">
                                      <p:cBhvr>
                                        <p:cTn id="26" dur="1822" tmFilter="0,0; 0.14,0.36; 0.43,0.73; 0.71,0.91; 1.0,1.0">
                                          <p:stCondLst>
                                            <p:cond delay="0"/>
                                          </p:stCondLst>
                                        </p:cTn>
                                        <p:tgtEl>
                                          <p:spTgt spid="135172">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5172">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5172">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5172">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5172">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5172">
                                            <p:txEl>
                                              <p:pRg st="1" end="1"/>
                                            </p:txEl>
                                          </p:spTgt>
                                        </p:tgtEl>
                                      </p:cBhvr>
                                      <p:to x="100000" y="60000"/>
                                    </p:animScale>
                                    <p:animScale>
                                      <p:cBhvr>
                                        <p:cTn id="32" dur="166" decel="50000">
                                          <p:stCondLst>
                                            <p:cond delay="676"/>
                                          </p:stCondLst>
                                        </p:cTn>
                                        <p:tgtEl>
                                          <p:spTgt spid="135172">
                                            <p:txEl>
                                              <p:pRg st="1" end="1"/>
                                            </p:txEl>
                                          </p:spTgt>
                                        </p:tgtEl>
                                      </p:cBhvr>
                                      <p:to x="100000" y="100000"/>
                                    </p:animScale>
                                    <p:animScale>
                                      <p:cBhvr>
                                        <p:cTn id="33" dur="26">
                                          <p:stCondLst>
                                            <p:cond delay="1312"/>
                                          </p:stCondLst>
                                        </p:cTn>
                                        <p:tgtEl>
                                          <p:spTgt spid="135172">
                                            <p:txEl>
                                              <p:pRg st="1" end="1"/>
                                            </p:txEl>
                                          </p:spTgt>
                                        </p:tgtEl>
                                      </p:cBhvr>
                                      <p:to x="100000" y="80000"/>
                                    </p:animScale>
                                    <p:animScale>
                                      <p:cBhvr>
                                        <p:cTn id="34" dur="166" decel="50000">
                                          <p:stCondLst>
                                            <p:cond delay="1338"/>
                                          </p:stCondLst>
                                        </p:cTn>
                                        <p:tgtEl>
                                          <p:spTgt spid="135172">
                                            <p:txEl>
                                              <p:pRg st="1" end="1"/>
                                            </p:txEl>
                                          </p:spTgt>
                                        </p:tgtEl>
                                      </p:cBhvr>
                                      <p:to x="100000" y="100000"/>
                                    </p:animScale>
                                    <p:animScale>
                                      <p:cBhvr>
                                        <p:cTn id="35" dur="26">
                                          <p:stCondLst>
                                            <p:cond delay="1642"/>
                                          </p:stCondLst>
                                        </p:cTn>
                                        <p:tgtEl>
                                          <p:spTgt spid="135172">
                                            <p:txEl>
                                              <p:pRg st="1" end="1"/>
                                            </p:txEl>
                                          </p:spTgt>
                                        </p:tgtEl>
                                      </p:cBhvr>
                                      <p:to x="100000" y="90000"/>
                                    </p:animScale>
                                    <p:animScale>
                                      <p:cBhvr>
                                        <p:cTn id="36" dur="166" decel="50000">
                                          <p:stCondLst>
                                            <p:cond delay="1668"/>
                                          </p:stCondLst>
                                        </p:cTn>
                                        <p:tgtEl>
                                          <p:spTgt spid="135172">
                                            <p:txEl>
                                              <p:pRg st="1" end="1"/>
                                            </p:txEl>
                                          </p:spTgt>
                                        </p:tgtEl>
                                      </p:cBhvr>
                                      <p:to x="100000" y="100000"/>
                                    </p:animScale>
                                    <p:animScale>
                                      <p:cBhvr>
                                        <p:cTn id="37" dur="26">
                                          <p:stCondLst>
                                            <p:cond delay="1808"/>
                                          </p:stCondLst>
                                        </p:cTn>
                                        <p:tgtEl>
                                          <p:spTgt spid="135172">
                                            <p:txEl>
                                              <p:pRg st="1" end="1"/>
                                            </p:txEl>
                                          </p:spTgt>
                                        </p:tgtEl>
                                      </p:cBhvr>
                                      <p:to x="100000" y="95000"/>
                                    </p:animScale>
                                    <p:animScale>
                                      <p:cBhvr>
                                        <p:cTn id="38" dur="166" decel="50000">
                                          <p:stCondLst>
                                            <p:cond delay="1834"/>
                                          </p:stCondLst>
                                        </p:cTn>
                                        <p:tgtEl>
                                          <p:spTgt spid="135172">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304800"/>
            <a:ext cx="8229600" cy="723900"/>
          </a:xfrm>
        </p:spPr>
        <p:txBody>
          <a:bodyPr/>
          <a:lstStyle/>
          <a:p>
            <a:pPr algn="ctr"/>
            <a:r>
              <a:rPr lang="en-US" sz="4800">
                <a:solidFill>
                  <a:srgbClr val="FF0000"/>
                </a:solidFill>
                <a:effectLst>
                  <a:outerShdw blurRad="38100" dist="38100" dir="2700000" algn="tl">
                    <a:srgbClr val="C0C0C0"/>
                  </a:outerShdw>
                </a:effectLst>
              </a:rPr>
              <a:t>Cấp phát liên kết</a:t>
            </a:r>
          </a:p>
        </p:txBody>
      </p:sp>
      <p:pic>
        <p:nvPicPr>
          <p:cNvPr id="64516" name="Picture 4"/>
          <p:cNvPicPr>
            <a:picLocks noChangeAspect="1" noChangeArrowheads="1"/>
          </p:cNvPicPr>
          <p:nvPr/>
        </p:nvPicPr>
        <p:blipFill>
          <a:blip r:embed="rId2"/>
          <a:srcRect l="14516" t="638" r="14516" b="975"/>
          <a:stretch>
            <a:fillRect/>
          </a:stretch>
        </p:blipFill>
        <p:spPr bwMode="auto">
          <a:xfrm>
            <a:off x="665163" y="1279525"/>
            <a:ext cx="7907337" cy="5192713"/>
          </a:xfrm>
          <a:prstGeom prst="rect">
            <a:avLst/>
          </a:prstGeom>
          <a:noFill/>
          <a:ln w="38100" cmpd="dbl">
            <a:solidFill>
              <a:srgbClr val="CC6600"/>
            </a:solidFill>
            <a:miter lim="800000"/>
            <a:headEnd/>
            <a:tailEnd/>
          </a:ln>
          <a:effectLst/>
        </p:spPr>
      </p:pic>
      <p:grpSp>
        <p:nvGrpSpPr>
          <p:cNvPr id="64524" name="Group 12"/>
          <p:cNvGrpSpPr>
            <a:grpSpLocks/>
          </p:cNvGrpSpPr>
          <p:nvPr/>
        </p:nvGrpSpPr>
        <p:grpSpPr bwMode="auto">
          <a:xfrm>
            <a:off x="1228725" y="2222500"/>
            <a:ext cx="1892300" cy="3302000"/>
            <a:chOff x="774" y="1400"/>
            <a:chExt cx="1192" cy="2080"/>
          </a:xfrm>
        </p:grpSpPr>
        <p:pic>
          <p:nvPicPr>
            <p:cNvPr id="64519" name="Picture 7" descr="muoisau"/>
            <p:cNvPicPr>
              <a:picLocks noChangeAspect="1" noChangeArrowheads="1"/>
            </p:cNvPicPr>
            <p:nvPr/>
          </p:nvPicPr>
          <p:blipFill>
            <a:blip r:embed="rId3"/>
            <a:srcRect/>
            <a:stretch>
              <a:fillRect/>
            </a:stretch>
          </p:blipFill>
          <p:spPr bwMode="auto">
            <a:xfrm>
              <a:off x="1284" y="2052"/>
              <a:ext cx="204" cy="119"/>
            </a:xfrm>
            <a:prstGeom prst="rect">
              <a:avLst/>
            </a:prstGeom>
            <a:noFill/>
            <a:ln w="28575">
              <a:solidFill>
                <a:schemeClr val="tx1"/>
              </a:solidFill>
              <a:miter lim="800000"/>
              <a:headEnd/>
              <a:tailEnd/>
            </a:ln>
          </p:spPr>
        </p:pic>
        <p:pic>
          <p:nvPicPr>
            <p:cNvPr id="64520" name="Picture 8" descr="mot"/>
            <p:cNvPicPr>
              <a:picLocks noChangeAspect="1" noChangeArrowheads="1"/>
            </p:cNvPicPr>
            <p:nvPr/>
          </p:nvPicPr>
          <p:blipFill>
            <a:blip r:embed="rId4"/>
            <a:srcRect/>
            <a:stretch>
              <a:fillRect/>
            </a:stretch>
          </p:blipFill>
          <p:spPr bwMode="auto">
            <a:xfrm>
              <a:off x="774" y="2702"/>
              <a:ext cx="204" cy="128"/>
            </a:xfrm>
            <a:prstGeom prst="rect">
              <a:avLst/>
            </a:prstGeom>
            <a:solidFill>
              <a:srgbClr val="66CCFF"/>
            </a:solidFill>
            <a:ln w="28575">
              <a:solidFill>
                <a:schemeClr val="tx1"/>
              </a:solidFill>
              <a:miter lim="800000"/>
              <a:headEnd/>
              <a:tailEnd/>
            </a:ln>
          </p:spPr>
        </p:pic>
        <p:pic>
          <p:nvPicPr>
            <p:cNvPr id="64521" name="Picture 9" descr="muoi"/>
            <p:cNvPicPr>
              <a:picLocks noChangeAspect="1" noChangeArrowheads="1"/>
            </p:cNvPicPr>
            <p:nvPr/>
          </p:nvPicPr>
          <p:blipFill>
            <a:blip r:embed="rId5"/>
            <a:srcRect/>
            <a:stretch>
              <a:fillRect/>
            </a:stretch>
          </p:blipFill>
          <p:spPr bwMode="auto">
            <a:xfrm>
              <a:off x="1250" y="1400"/>
              <a:ext cx="212" cy="117"/>
            </a:xfrm>
            <a:prstGeom prst="rect">
              <a:avLst/>
            </a:prstGeom>
            <a:noFill/>
            <a:ln w="28575">
              <a:solidFill>
                <a:schemeClr val="tx1"/>
              </a:solidFill>
              <a:miter lim="800000"/>
              <a:headEnd/>
              <a:tailEnd/>
            </a:ln>
          </p:spPr>
        </p:pic>
        <p:pic>
          <p:nvPicPr>
            <p:cNvPr id="64522" name="Picture 10" descr="hainham"/>
            <p:cNvPicPr>
              <a:picLocks noChangeAspect="1" noChangeArrowheads="1"/>
            </p:cNvPicPr>
            <p:nvPr/>
          </p:nvPicPr>
          <p:blipFill>
            <a:blip r:embed="rId6"/>
            <a:srcRect/>
            <a:stretch>
              <a:fillRect/>
            </a:stretch>
          </p:blipFill>
          <p:spPr bwMode="auto">
            <a:xfrm>
              <a:off x="1764" y="2046"/>
              <a:ext cx="202" cy="132"/>
            </a:xfrm>
            <a:prstGeom prst="rect">
              <a:avLst/>
            </a:prstGeom>
            <a:noFill/>
            <a:ln w="28575">
              <a:solidFill>
                <a:schemeClr val="tx1"/>
              </a:solidFill>
              <a:miter lim="800000"/>
              <a:headEnd/>
              <a:tailEnd/>
            </a:ln>
          </p:spPr>
        </p:pic>
        <p:sp>
          <p:nvSpPr>
            <p:cNvPr id="64523" name="Rectangle 11"/>
            <p:cNvSpPr>
              <a:spLocks noChangeArrowheads="1"/>
            </p:cNvSpPr>
            <p:nvPr/>
          </p:nvSpPr>
          <p:spPr bwMode="auto">
            <a:xfrm>
              <a:off x="1248" y="3360"/>
              <a:ext cx="228" cy="120"/>
            </a:xfrm>
            <a:prstGeom prst="rect">
              <a:avLst/>
            </a:prstGeom>
            <a:solidFill>
              <a:srgbClr val="DDDDDD"/>
            </a:solidFill>
            <a:ln w="9525">
              <a:solidFill>
                <a:schemeClr val="tx1"/>
              </a:solidFill>
              <a:miter lim="800000"/>
              <a:headEnd/>
              <a:tailEnd/>
            </a:ln>
            <a:effectLst/>
          </p:spPr>
          <p:txBody>
            <a:bodyPr wrap="none" anchor="ctr"/>
            <a:lstStyle/>
            <a:p>
              <a:endParaRPr lang="en-US"/>
            </a:p>
          </p:txBody>
        </p:sp>
      </p:grpSp>
      <p:sp>
        <p:nvSpPr>
          <p:cNvPr id="64525" name="Text Box 13"/>
          <p:cNvSpPr txBox="1">
            <a:spLocks noChangeArrowheads="1"/>
          </p:cNvSpPr>
          <p:nvPr/>
        </p:nvSpPr>
        <p:spPr bwMode="auto">
          <a:xfrm>
            <a:off x="4457700" y="5429250"/>
            <a:ext cx="3600450" cy="579438"/>
          </a:xfrm>
          <a:prstGeom prst="rect">
            <a:avLst/>
          </a:prstGeom>
          <a:noFill/>
          <a:ln w="9525">
            <a:noFill/>
            <a:miter lim="800000"/>
            <a:headEnd/>
            <a:tailEnd/>
          </a:ln>
          <a:effectLst/>
        </p:spPr>
        <p:txBody>
          <a:bodyPr>
            <a:spAutoFit/>
          </a:bodyPr>
          <a:lstStyle/>
          <a:p>
            <a:pPr>
              <a:spcBef>
                <a:spcPct val="50000"/>
              </a:spcBef>
            </a:pPr>
            <a:r>
              <a:rPr lang="en-US" sz="3200">
                <a:effectLst>
                  <a:outerShdw blurRad="38100" dist="38100" dir="2700000" algn="tl">
                    <a:srgbClr val="C0C0C0"/>
                  </a:outerShdw>
                </a:effectLst>
              </a:rPr>
              <a:t>Hình 5.4</a:t>
            </a:r>
          </a:p>
        </p:txBody>
      </p:sp>
      <p:sp>
        <p:nvSpPr>
          <p:cNvPr id="11" name="Date Placeholder 10"/>
          <p:cNvSpPr>
            <a:spLocks noGrp="1"/>
          </p:cNvSpPr>
          <p:nvPr>
            <p:ph type="dt" sz="half" idx="12"/>
          </p:nvPr>
        </p:nvSpPr>
        <p:spPr/>
        <p:txBody>
          <a:bodyPr/>
          <a:lstStyle/>
          <a:p>
            <a:fld id="{1BDCB12B-8A25-4253-AB6D-B7715F35B9E3}" type="datetime1">
              <a:rPr lang="en-US" smtClean="0"/>
              <a:pPr/>
              <a:t>3/22/2021</a:t>
            </a:fld>
            <a:endParaRPr lang="en-US"/>
          </a:p>
        </p:txBody>
      </p:sp>
      <p:sp>
        <p:nvSpPr>
          <p:cNvPr id="12" name="Slide Number Placeholder 11"/>
          <p:cNvSpPr>
            <a:spLocks noGrp="1"/>
          </p:cNvSpPr>
          <p:nvPr>
            <p:ph type="sldNum" sz="quarter" idx="11"/>
          </p:nvPr>
        </p:nvSpPr>
        <p:spPr/>
        <p:txBody>
          <a:bodyPr/>
          <a:lstStyle/>
          <a:p>
            <a:fld id="{2F364BA5-ACCE-43E9-A47D-85455D996975}"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285750"/>
            <a:ext cx="8229600" cy="800100"/>
          </a:xfrm>
        </p:spPr>
        <p:txBody>
          <a:bodyPr/>
          <a:lstStyle/>
          <a:p>
            <a:pPr algn="ctr"/>
            <a:r>
              <a:rPr lang="en-US" sz="4800">
                <a:solidFill>
                  <a:srgbClr val="FF0000"/>
                </a:solidFill>
                <a:effectLst>
                  <a:outerShdw blurRad="38100" dist="38100" dir="2700000" algn="tl">
                    <a:srgbClr val="C0C0C0"/>
                  </a:outerShdw>
                </a:effectLst>
              </a:rPr>
              <a:t>Cấp phát liên kết</a:t>
            </a:r>
          </a:p>
        </p:txBody>
      </p:sp>
      <p:sp>
        <p:nvSpPr>
          <p:cNvPr id="140292" name="Rectangle 4"/>
          <p:cNvSpPr>
            <a:spLocks noGrp="1" noChangeArrowheads="1"/>
          </p:cNvSpPr>
          <p:nvPr>
            <p:ph type="body" idx="1"/>
          </p:nvPr>
        </p:nvSpPr>
        <p:spPr>
          <a:xfrm>
            <a:off x="509588" y="1281113"/>
            <a:ext cx="8339137" cy="4672012"/>
          </a:xfrm>
        </p:spPr>
        <p:txBody>
          <a:bodyPr/>
          <a:lstStyle/>
          <a:p>
            <a:pPr algn="just">
              <a:buSzPct val="150000"/>
              <a:buFontTx/>
              <a:buChar char="•"/>
            </a:pPr>
            <a:r>
              <a:rPr lang="en-US">
                <a:solidFill>
                  <a:srgbClr val="FF0000"/>
                </a:solidFill>
                <a:effectLst>
                  <a:outerShdw blurRad="38100" dist="38100" dir="2700000" algn="tl">
                    <a:srgbClr val="C0C0C0"/>
                  </a:outerShdw>
                </a:effectLst>
              </a:rPr>
              <a:t>Ưu điểm: </a:t>
            </a:r>
            <a:r>
              <a:rPr lang="en-US">
                <a:effectLst>
                  <a:outerShdw blurRad="38100" dist="38100" dir="2700000" algn="tl">
                    <a:srgbClr val="C0C0C0"/>
                  </a:outerShdw>
                </a:effectLst>
              </a:rPr>
              <a:t>tận dụng được các khối đĩa tự do nằm rãi rác.</a:t>
            </a:r>
          </a:p>
          <a:p>
            <a:pPr algn="just">
              <a:buSzPct val="150000"/>
              <a:buFontTx/>
              <a:buChar char="•"/>
            </a:pPr>
            <a:r>
              <a:rPr lang="en-US">
                <a:solidFill>
                  <a:srgbClr val="FF0000"/>
                </a:solidFill>
                <a:effectLst>
                  <a:outerShdw blurRad="38100" dist="38100" dir="2700000" algn="tl">
                    <a:srgbClr val="C0C0C0"/>
                  </a:outerShdw>
                </a:effectLst>
              </a:rPr>
              <a:t>Nhược điểm: </a:t>
            </a:r>
          </a:p>
          <a:p>
            <a:pPr algn="just">
              <a:buSzPct val="150000"/>
              <a:buFontTx/>
              <a:buNone/>
            </a:pPr>
            <a:r>
              <a:rPr lang="en-US">
                <a:effectLst>
                  <a:outerShdw blurRad="38100" dist="38100" dir="2700000" algn="tl">
                    <a:srgbClr val="C0C0C0"/>
                  </a:outerShdw>
                </a:effectLst>
              </a:rPr>
              <a:t>	+ Chỉ hỗ trợ truy cập tuần tự, không hỗ trợ truy cập trực tiếp. </a:t>
            </a:r>
          </a:p>
          <a:p>
            <a:pPr algn="just">
              <a:buSzPct val="150000"/>
              <a:buFontTx/>
              <a:buNone/>
            </a:pPr>
            <a:r>
              <a:rPr lang="en-US">
                <a:effectLst>
                  <a:outerShdw blurRad="38100" dist="38100" dir="2700000" algn="tl">
                    <a:srgbClr val="C0C0C0"/>
                  </a:outerShdw>
                </a:effectLst>
              </a:rPr>
              <a:t>	+ Độ tin cập không đảm bảo nếu bị mất các con trỏ liên kết. </a:t>
            </a:r>
          </a:p>
          <a:p>
            <a:pPr algn="just">
              <a:buSzPct val="150000"/>
              <a:buFontTx/>
              <a:buNone/>
            </a:pPr>
            <a:r>
              <a:rPr lang="en-US">
                <a:effectLst>
                  <a:outerShdw blurRad="38100" dist="38100" dir="2700000" algn="tl">
                    <a:srgbClr val="C0C0C0"/>
                  </a:outerShdw>
                </a:effectLst>
              </a:rPr>
              <a:t>	+ Tốn không gian nhớ để lưu trữ các con trỏ (khoảng 0.38 %).</a:t>
            </a:r>
          </a:p>
        </p:txBody>
      </p:sp>
      <p:sp>
        <p:nvSpPr>
          <p:cNvPr id="4" name="Date Placeholder 3"/>
          <p:cNvSpPr>
            <a:spLocks noGrp="1"/>
          </p:cNvSpPr>
          <p:nvPr>
            <p:ph type="dt" sz="half" idx="12"/>
          </p:nvPr>
        </p:nvSpPr>
        <p:spPr/>
        <p:txBody>
          <a:bodyPr/>
          <a:lstStyle/>
          <a:p>
            <a:fld id="{57FEC68B-2D8F-4C66-A1E4-C3CB5A683803}"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0292">
                                            <p:txEl>
                                              <p:pRg st="0" end="0"/>
                                            </p:txEl>
                                          </p:spTgt>
                                        </p:tgtEl>
                                        <p:attrNameLst>
                                          <p:attrName>style.visibility</p:attrName>
                                        </p:attrNameLst>
                                      </p:cBhvr>
                                      <p:to>
                                        <p:strVal val="visible"/>
                                      </p:to>
                                    </p:set>
                                    <p:animEffect transition="in" filter="wipe(down)">
                                      <p:cBhvr>
                                        <p:cTn id="7" dur="580">
                                          <p:stCondLst>
                                            <p:cond delay="0"/>
                                          </p:stCondLst>
                                        </p:cTn>
                                        <p:tgtEl>
                                          <p:spTgt spid="140292">
                                            <p:txEl>
                                              <p:pRg st="0" end="0"/>
                                            </p:txEl>
                                          </p:spTgt>
                                        </p:tgtEl>
                                      </p:cBhvr>
                                    </p:animEffect>
                                    <p:anim calcmode="lin" valueType="num">
                                      <p:cBhvr>
                                        <p:cTn id="8" dur="1822" tmFilter="0,0; 0.14,0.36; 0.43,0.73; 0.71,0.91; 1.0,1.0">
                                          <p:stCondLst>
                                            <p:cond delay="0"/>
                                          </p:stCondLst>
                                        </p:cTn>
                                        <p:tgtEl>
                                          <p:spTgt spid="14029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029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029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029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029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0292">
                                            <p:txEl>
                                              <p:pRg st="0" end="0"/>
                                            </p:txEl>
                                          </p:spTgt>
                                        </p:tgtEl>
                                      </p:cBhvr>
                                      <p:to x="100000" y="60000"/>
                                    </p:animScale>
                                    <p:animScale>
                                      <p:cBhvr>
                                        <p:cTn id="14" dur="166" decel="50000">
                                          <p:stCondLst>
                                            <p:cond delay="676"/>
                                          </p:stCondLst>
                                        </p:cTn>
                                        <p:tgtEl>
                                          <p:spTgt spid="140292">
                                            <p:txEl>
                                              <p:pRg st="0" end="0"/>
                                            </p:txEl>
                                          </p:spTgt>
                                        </p:tgtEl>
                                      </p:cBhvr>
                                      <p:to x="100000" y="100000"/>
                                    </p:animScale>
                                    <p:animScale>
                                      <p:cBhvr>
                                        <p:cTn id="15" dur="26">
                                          <p:stCondLst>
                                            <p:cond delay="1312"/>
                                          </p:stCondLst>
                                        </p:cTn>
                                        <p:tgtEl>
                                          <p:spTgt spid="140292">
                                            <p:txEl>
                                              <p:pRg st="0" end="0"/>
                                            </p:txEl>
                                          </p:spTgt>
                                        </p:tgtEl>
                                      </p:cBhvr>
                                      <p:to x="100000" y="80000"/>
                                    </p:animScale>
                                    <p:animScale>
                                      <p:cBhvr>
                                        <p:cTn id="16" dur="166" decel="50000">
                                          <p:stCondLst>
                                            <p:cond delay="1338"/>
                                          </p:stCondLst>
                                        </p:cTn>
                                        <p:tgtEl>
                                          <p:spTgt spid="140292">
                                            <p:txEl>
                                              <p:pRg st="0" end="0"/>
                                            </p:txEl>
                                          </p:spTgt>
                                        </p:tgtEl>
                                      </p:cBhvr>
                                      <p:to x="100000" y="100000"/>
                                    </p:animScale>
                                    <p:animScale>
                                      <p:cBhvr>
                                        <p:cTn id="17" dur="26">
                                          <p:stCondLst>
                                            <p:cond delay="1642"/>
                                          </p:stCondLst>
                                        </p:cTn>
                                        <p:tgtEl>
                                          <p:spTgt spid="140292">
                                            <p:txEl>
                                              <p:pRg st="0" end="0"/>
                                            </p:txEl>
                                          </p:spTgt>
                                        </p:tgtEl>
                                      </p:cBhvr>
                                      <p:to x="100000" y="90000"/>
                                    </p:animScale>
                                    <p:animScale>
                                      <p:cBhvr>
                                        <p:cTn id="18" dur="166" decel="50000">
                                          <p:stCondLst>
                                            <p:cond delay="1668"/>
                                          </p:stCondLst>
                                        </p:cTn>
                                        <p:tgtEl>
                                          <p:spTgt spid="140292">
                                            <p:txEl>
                                              <p:pRg st="0" end="0"/>
                                            </p:txEl>
                                          </p:spTgt>
                                        </p:tgtEl>
                                      </p:cBhvr>
                                      <p:to x="100000" y="100000"/>
                                    </p:animScale>
                                    <p:animScale>
                                      <p:cBhvr>
                                        <p:cTn id="19" dur="26">
                                          <p:stCondLst>
                                            <p:cond delay="1808"/>
                                          </p:stCondLst>
                                        </p:cTn>
                                        <p:tgtEl>
                                          <p:spTgt spid="140292">
                                            <p:txEl>
                                              <p:pRg st="0" end="0"/>
                                            </p:txEl>
                                          </p:spTgt>
                                        </p:tgtEl>
                                      </p:cBhvr>
                                      <p:to x="100000" y="95000"/>
                                    </p:animScale>
                                    <p:animScale>
                                      <p:cBhvr>
                                        <p:cTn id="20" dur="166" decel="50000">
                                          <p:stCondLst>
                                            <p:cond delay="1834"/>
                                          </p:stCondLst>
                                        </p:cTn>
                                        <p:tgtEl>
                                          <p:spTgt spid="14029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0292">
                                            <p:txEl>
                                              <p:pRg st="1" end="1"/>
                                            </p:txEl>
                                          </p:spTgt>
                                        </p:tgtEl>
                                        <p:attrNameLst>
                                          <p:attrName>style.visibility</p:attrName>
                                        </p:attrNameLst>
                                      </p:cBhvr>
                                      <p:to>
                                        <p:strVal val="visible"/>
                                      </p:to>
                                    </p:set>
                                    <p:animEffect transition="in" filter="wipe(down)">
                                      <p:cBhvr>
                                        <p:cTn id="25" dur="580">
                                          <p:stCondLst>
                                            <p:cond delay="0"/>
                                          </p:stCondLst>
                                        </p:cTn>
                                        <p:tgtEl>
                                          <p:spTgt spid="140292">
                                            <p:txEl>
                                              <p:pRg st="1" end="1"/>
                                            </p:txEl>
                                          </p:spTgt>
                                        </p:tgtEl>
                                      </p:cBhvr>
                                    </p:animEffect>
                                    <p:anim calcmode="lin" valueType="num">
                                      <p:cBhvr>
                                        <p:cTn id="26" dur="1822" tmFilter="0,0; 0.14,0.36; 0.43,0.73; 0.71,0.91; 1.0,1.0">
                                          <p:stCondLst>
                                            <p:cond delay="0"/>
                                          </p:stCondLst>
                                        </p:cTn>
                                        <p:tgtEl>
                                          <p:spTgt spid="140292">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0292">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0292">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0292">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0292">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0292">
                                            <p:txEl>
                                              <p:pRg st="1" end="1"/>
                                            </p:txEl>
                                          </p:spTgt>
                                        </p:tgtEl>
                                      </p:cBhvr>
                                      <p:to x="100000" y="60000"/>
                                    </p:animScale>
                                    <p:animScale>
                                      <p:cBhvr>
                                        <p:cTn id="32" dur="166" decel="50000">
                                          <p:stCondLst>
                                            <p:cond delay="676"/>
                                          </p:stCondLst>
                                        </p:cTn>
                                        <p:tgtEl>
                                          <p:spTgt spid="140292">
                                            <p:txEl>
                                              <p:pRg st="1" end="1"/>
                                            </p:txEl>
                                          </p:spTgt>
                                        </p:tgtEl>
                                      </p:cBhvr>
                                      <p:to x="100000" y="100000"/>
                                    </p:animScale>
                                    <p:animScale>
                                      <p:cBhvr>
                                        <p:cTn id="33" dur="26">
                                          <p:stCondLst>
                                            <p:cond delay="1312"/>
                                          </p:stCondLst>
                                        </p:cTn>
                                        <p:tgtEl>
                                          <p:spTgt spid="140292">
                                            <p:txEl>
                                              <p:pRg st="1" end="1"/>
                                            </p:txEl>
                                          </p:spTgt>
                                        </p:tgtEl>
                                      </p:cBhvr>
                                      <p:to x="100000" y="80000"/>
                                    </p:animScale>
                                    <p:animScale>
                                      <p:cBhvr>
                                        <p:cTn id="34" dur="166" decel="50000">
                                          <p:stCondLst>
                                            <p:cond delay="1338"/>
                                          </p:stCondLst>
                                        </p:cTn>
                                        <p:tgtEl>
                                          <p:spTgt spid="140292">
                                            <p:txEl>
                                              <p:pRg st="1" end="1"/>
                                            </p:txEl>
                                          </p:spTgt>
                                        </p:tgtEl>
                                      </p:cBhvr>
                                      <p:to x="100000" y="100000"/>
                                    </p:animScale>
                                    <p:animScale>
                                      <p:cBhvr>
                                        <p:cTn id="35" dur="26">
                                          <p:stCondLst>
                                            <p:cond delay="1642"/>
                                          </p:stCondLst>
                                        </p:cTn>
                                        <p:tgtEl>
                                          <p:spTgt spid="140292">
                                            <p:txEl>
                                              <p:pRg st="1" end="1"/>
                                            </p:txEl>
                                          </p:spTgt>
                                        </p:tgtEl>
                                      </p:cBhvr>
                                      <p:to x="100000" y="90000"/>
                                    </p:animScale>
                                    <p:animScale>
                                      <p:cBhvr>
                                        <p:cTn id="36" dur="166" decel="50000">
                                          <p:stCondLst>
                                            <p:cond delay="1668"/>
                                          </p:stCondLst>
                                        </p:cTn>
                                        <p:tgtEl>
                                          <p:spTgt spid="140292">
                                            <p:txEl>
                                              <p:pRg st="1" end="1"/>
                                            </p:txEl>
                                          </p:spTgt>
                                        </p:tgtEl>
                                      </p:cBhvr>
                                      <p:to x="100000" y="100000"/>
                                    </p:animScale>
                                    <p:animScale>
                                      <p:cBhvr>
                                        <p:cTn id="37" dur="26">
                                          <p:stCondLst>
                                            <p:cond delay="1808"/>
                                          </p:stCondLst>
                                        </p:cTn>
                                        <p:tgtEl>
                                          <p:spTgt spid="140292">
                                            <p:txEl>
                                              <p:pRg st="1" end="1"/>
                                            </p:txEl>
                                          </p:spTgt>
                                        </p:tgtEl>
                                      </p:cBhvr>
                                      <p:to x="100000" y="95000"/>
                                    </p:animScale>
                                    <p:animScale>
                                      <p:cBhvr>
                                        <p:cTn id="38" dur="166" decel="50000">
                                          <p:stCondLst>
                                            <p:cond delay="1834"/>
                                          </p:stCondLst>
                                        </p:cTn>
                                        <p:tgtEl>
                                          <p:spTgt spid="140292">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40292">
                                            <p:txEl>
                                              <p:pRg st="2" end="2"/>
                                            </p:txEl>
                                          </p:spTgt>
                                        </p:tgtEl>
                                        <p:attrNameLst>
                                          <p:attrName>style.visibility</p:attrName>
                                        </p:attrNameLst>
                                      </p:cBhvr>
                                      <p:to>
                                        <p:strVal val="visible"/>
                                      </p:to>
                                    </p:set>
                                    <p:animEffect transition="in" filter="wipe(down)">
                                      <p:cBhvr>
                                        <p:cTn id="43" dur="580">
                                          <p:stCondLst>
                                            <p:cond delay="0"/>
                                          </p:stCondLst>
                                        </p:cTn>
                                        <p:tgtEl>
                                          <p:spTgt spid="140292">
                                            <p:txEl>
                                              <p:pRg st="2" end="2"/>
                                            </p:txEl>
                                          </p:spTgt>
                                        </p:tgtEl>
                                      </p:cBhvr>
                                    </p:animEffect>
                                    <p:anim calcmode="lin" valueType="num">
                                      <p:cBhvr>
                                        <p:cTn id="44" dur="1822" tmFilter="0,0; 0.14,0.36; 0.43,0.73; 0.71,0.91; 1.0,1.0">
                                          <p:stCondLst>
                                            <p:cond delay="0"/>
                                          </p:stCondLst>
                                        </p:cTn>
                                        <p:tgtEl>
                                          <p:spTgt spid="140292">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0292">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0292">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0292">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0292">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40292">
                                            <p:txEl>
                                              <p:pRg st="2" end="2"/>
                                            </p:txEl>
                                          </p:spTgt>
                                        </p:tgtEl>
                                      </p:cBhvr>
                                      <p:to x="100000" y="60000"/>
                                    </p:animScale>
                                    <p:animScale>
                                      <p:cBhvr>
                                        <p:cTn id="50" dur="166" decel="50000">
                                          <p:stCondLst>
                                            <p:cond delay="676"/>
                                          </p:stCondLst>
                                        </p:cTn>
                                        <p:tgtEl>
                                          <p:spTgt spid="140292">
                                            <p:txEl>
                                              <p:pRg st="2" end="2"/>
                                            </p:txEl>
                                          </p:spTgt>
                                        </p:tgtEl>
                                      </p:cBhvr>
                                      <p:to x="100000" y="100000"/>
                                    </p:animScale>
                                    <p:animScale>
                                      <p:cBhvr>
                                        <p:cTn id="51" dur="26">
                                          <p:stCondLst>
                                            <p:cond delay="1312"/>
                                          </p:stCondLst>
                                        </p:cTn>
                                        <p:tgtEl>
                                          <p:spTgt spid="140292">
                                            <p:txEl>
                                              <p:pRg st="2" end="2"/>
                                            </p:txEl>
                                          </p:spTgt>
                                        </p:tgtEl>
                                      </p:cBhvr>
                                      <p:to x="100000" y="80000"/>
                                    </p:animScale>
                                    <p:animScale>
                                      <p:cBhvr>
                                        <p:cTn id="52" dur="166" decel="50000">
                                          <p:stCondLst>
                                            <p:cond delay="1338"/>
                                          </p:stCondLst>
                                        </p:cTn>
                                        <p:tgtEl>
                                          <p:spTgt spid="140292">
                                            <p:txEl>
                                              <p:pRg st="2" end="2"/>
                                            </p:txEl>
                                          </p:spTgt>
                                        </p:tgtEl>
                                      </p:cBhvr>
                                      <p:to x="100000" y="100000"/>
                                    </p:animScale>
                                    <p:animScale>
                                      <p:cBhvr>
                                        <p:cTn id="53" dur="26">
                                          <p:stCondLst>
                                            <p:cond delay="1642"/>
                                          </p:stCondLst>
                                        </p:cTn>
                                        <p:tgtEl>
                                          <p:spTgt spid="140292">
                                            <p:txEl>
                                              <p:pRg st="2" end="2"/>
                                            </p:txEl>
                                          </p:spTgt>
                                        </p:tgtEl>
                                      </p:cBhvr>
                                      <p:to x="100000" y="90000"/>
                                    </p:animScale>
                                    <p:animScale>
                                      <p:cBhvr>
                                        <p:cTn id="54" dur="166" decel="50000">
                                          <p:stCondLst>
                                            <p:cond delay="1668"/>
                                          </p:stCondLst>
                                        </p:cTn>
                                        <p:tgtEl>
                                          <p:spTgt spid="140292">
                                            <p:txEl>
                                              <p:pRg st="2" end="2"/>
                                            </p:txEl>
                                          </p:spTgt>
                                        </p:tgtEl>
                                      </p:cBhvr>
                                      <p:to x="100000" y="100000"/>
                                    </p:animScale>
                                    <p:animScale>
                                      <p:cBhvr>
                                        <p:cTn id="55" dur="26">
                                          <p:stCondLst>
                                            <p:cond delay="1808"/>
                                          </p:stCondLst>
                                        </p:cTn>
                                        <p:tgtEl>
                                          <p:spTgt spid="140292">
                                            <p:txEl>
                                              <p:pRg st="2" end="2"/>
                                            </p:txEl>
                                          </p:spTgt>
                                        </p:tgtEl>
                                      </p:cBhvr>
                                      <p:to x="100000" y="95000"/>
                                    </p:animScale>
                                    <p:animScale>
                                      <p:cBhvr>
                                        <p:cTn id="56" dur="166" decel="50000">
                                          <p:stCondLst>
                                            <p:cond delay="1834"/>
                                          </p:stCondLst>
                                        </p:cTn>
                                        <p:tgtEl>
                                          <p:spTgt spid="140292">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40292">
                                            <p:txEl>
                                              <p:pRg st="3" end="3"/>
                                            </p:txEl>
                                          </p:spTgt>
                                        </p:tgtEl>
                                        <p:attrNameLst>
                                          <p:attrName>style.visibility</p:attrName>
                                        </p:attrNameLst>
                                      </p:cBhvr>
                                      <p:to>
                                        <p:strVal val="visible"/>
                                      </p:to>
                                    </p:set>
                                    <p:animEffect transition="in" filter="wipe(down)">
                                      <p:cBhvr>
                                        <p:cTn id="61" dur="580">
                                          <p:stCondLst>
                                            <p:cond delay="0"/>
                                          </p:stCondLst>
                                        </p:cTn>
                                        <p:tgtEl>
                                          <p:spTgt spid="140292">
                                            <p:txEl>
                                              <p:pRg st="3" end="3"/>
                                            </p:txEl>
                                          </p:spTgt>
                                        </p:tgtEl>
                                      </p:cBhvr>
                                    </p:animEffect>
                                    <p:anim calcmode="lin" valueType="num">
                                      <p:cBhvr>
                                        <p:cTn id="62" dur="1822" tmFilter="0,0; 0.14,0.36; 0.43,0.73; 0.71,0.91; 1.0,1.0">
                                          <p:stCondLst>
                                            <p:cond delay="0"/>
                                          </p:stCondLst>
                                        </p:cTn>
                                        <p:tgtEl>
                                          <p:spTgt spid="140292">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40292">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40292">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40292">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40292">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40292">
                                            <p:txEl>
                                              <p:pRg st="3" end="3"/>
                                            </p:txEl>
                                          </p:spTgt>
                                        </p:tgtEl>
                                      </p:cBhvr>
                                      <p:to x="100000" y="60000"/>
                                    </p:animScale>
                                    <p:animScale>
                                      <p:cBhvr>
                                        <p:cTn id="68" dur="166" decel="50000">
                                          <p:stCondLst>
                                            <p:cond delay="676"/>
                                          </p:stCondLst>
                                        </p:cTn>
                                        <p:tgtEl>
                                          <p:spTgt spid="140292">
                                            <p:txEl>
                                              <p:pRg st="3" end="3"/>
                                            </p:txEl>
                                          </p:spTgt>
                                        </p:tgtEl>
                                      </p:cBhvr>
                                      <p:to x="100000" y="100000"/>
                                    </p:animScale>
                                    <p:animScale>
                                      <p:cBhvr>
                                        <p:cTn id="69" dur="26">
                                          <p:stCondLst>
                                            <p:cond delay="1312"/>
                                          </p:stCondLst>
                                        </p:cTn>
                                        <p:tgtEl>
                                          <p:spTgt spid="140292">
                                            <p:txEl>
                                              <p:pRg st="3" end="3"/>
                                            </p:txEl>
                                          </p:spTgt>
                                        </p:tgtEl>
                                      </p:cBhvr>
                                      <p:to x="100000" y="80000"/>
                                    </p:animScale>
                                    <p:animScale>
                                      <p:cBhvr>
                                        <p:cTn id="70" dur="166" decel="50000">
                                          <p:stCondLst>
                                            <p:cond delay="1338"/>
                                          </p:stCondLst>
                                        </p:cTn>
                                        <p:tgtEl>
                                          <p:spTgt spid="140292">
                                            <p:txEl>
                                              <p:pRg st="3" end="3"/>
                                            </p:txEl>
                                          </p:spTgt>
                                        </p:tgtEl>
                                      </p:cBhvr>
                                      <p:to x="100000" y="100000"/>
                                    </p:animScale>
                                    <p:animScale>
                                      <p:cBhvr>
                                        <p:cTn id="71" dur="26">
                                          <p:stCondLst>
                                            <p:cond delay="1642"/>
                                          </p:stCondLst>
                                        </p:cTn>
                                        <p:tgtEl>
                                          <p:spTgt spid="140292">
                                            <p:txEl>
                                              <p:pRg st="3" end="3"/>
                                            </p:txEl>
                                          </p:spTgt>
                                        </p:tgtEl>
                                      </p:cBhvr>
                                      <p:to x="100000" y="90000"/>
                                    </p:animScale>
                                    <p:animScale>
                                      <p:cBhvr>
                                        <p:cTn id="72" dur="166" decel="50000">
                                          <p:stCondLst>
                                            <p:cond delay="1668"/>
                                          </p:stCondLst>
                                        </p:cTn>
                                        <p:tgtEl>
                                          <p:spTgt spid="140292">
                                            <p:txEl>
                                              <p:pRg st="3" end="3"/>
                                            </p:txEl>
                                          </p:spTgt>
                                        </p:tgtEl>
                                      </p:cBhvr>
                                      <p:to x="100000" y="100000"/>
                                    </p:animScale>
                                    <p:animScale>
                                      <p:cBhvr>
                                        <p:cTn id="73" dur="26">
                                          <p:stCondLst>
                                            <p:cond delay="1808"/>
                                          </p:stCondLst>
                                        </p:cTn>
                                        <p:tgtEl>
                                          <p:spTgt spid="140292">
                                            <p:txEl>
                                              <p:pRg st="3" end="3"/>
                                            </p:txEl>
                                          </p:spTgt>
                                        </p:tgtEl>
                                      </p:cBhvr>
                                      <p:to x="100000" y="95000"/>
                                    </p:animScale>
                                    <p:animScale>
                                      <p:cBhvr>
                                        <p:cTn id="74" dur="166" decel="50000">
                                          <p:stCondLst>
                                            <p:cond delay="1834"/>
                                          </p:stCondLst>
                                        </p:cTn>
                                        <p:tgtEl>
                                          <p:spTgt spid="140292">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40292">
                                            <p:txEl>
                                              <p:pRg st="4" end="4"/>
                                            </p:txEl>
                                          </p:spTgt>
                                        </p:tgtEl>
                                        <p:attrNameLst>
                                          <p:attrName>style.visibility</p:attrName>
                                        </p:attrNameLst>
                                      </p:cBhvr>
                                      <p:to>
                                        <p:strVal val="visible"/>
                                      </p:to>
                                    </p:set>
                                    <p:animEffect transition="in" filter="wipe(down)">
                                      <p:cBhvr>
                                        <p:cTn id="79" dur="580">
                                          <p:stCondLst>
                                            <p:cond delay="0"/>
                                          </p:stCondLst>
                                        </p:cTn>
                                        <p:tgtEl>
                                          <p:spTgt spid="140292">
                                            <p:txEl>
                                              <p:pRg st="4" end="4"/>
                                            </p:txEl>
                                          </p:spTgt>
                                        </p:tgtEl>
                                      </p:cBhvr>
                                    </p:animEffect>
                                    <p:anim calcmode="lin" valueType="num">
                                      <p:cBhvr>
                                        <p:cTn id="80" dur="1822" tmFilter="0,0; 0.14,0.36; 0.43,0.73; 0.71,0.91; 1.0,1.0">
                                          <p:stCondLst>
                                            <p:cond delay="0"/>
                                          </p:stCondLst>
                                        </p:cTn>
                                        <p:tgtEl>
                                          <p:spTgt spid="140292">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40292">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40292">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40292">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40292">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40292">
                                            <p:txEl>
                                              <p:pRg st="4" end="4"/>
                                            </p:txEl>
                                          </p:spTgt>
                                        </p:tgtEl>
                                      </p:cBhvr>
                                      <p:to x="100000" y="60000"/>
                                    </p:animScale>
                                    <p:animScale>
                                      <p:cBhvr>
                                        <p:cTn id="86" dur="166" decel="50000">
                                          <p:stCondLst>
                                            <p:cond delay="676"/>
                                          </p:stCondLst>
                                        </p:cTn>
                                        <p:tgtEl>
                                          <p:spTgt spid="140292">
                                            <p:txEl>
                                              <p:pRg st="4" end="4"/>
                                            </p:txEl>
                                          </p:spTgt>
                                        </p:tgtEl>
                                      </p:cBhvr>
                                      <p:to x="100000" y="100000"/>
                                    </p:animScale>
                                    <p:animScale>
                                      <p:cBhvr>
                                        <p:cTn id="87" dur="26">
                                          <p:stCondLst>
                                            <p:cond delay="1312"/>
                                          </p:stCondLst>
                                        </p:cTn>
                                        <p:tgtEl>
                                          <p:spTgt spid="140292">
                                            <p:txEl>
                                              <p:pRg st="4" end="4"/>
                                            </p:txEl>
                                          </p:spTgt>
                                        </p:tgtEl>
                                      </p:cBhvr>
                                      <p:to x="100000" y="80000"/>
                                    </p:animScale>
                                    <p:animScale>
                                      <p:cBhvr>
                                        <p:cTn id="88" dur="166" decel="50000">
                                          <p:stCondLst>
                                            <p:cond delay="1338"/>
                                          </p:stCondLst>
                                        </p:cTn>
                                        <p:tgtEl>
                                          <p:spTgt spid="140292">
                                            <p:txEl>
                                              <p:pRg st="4" end="4"/>
                                            </p:txEl>
                                          </p:spTgt>
                                        </p:tgtEl>
                                      </p:cBhvr>
                                      <p:to x="100000" y="100000"/>
                                    </p:animScale>
                                    <p:animScale>
                                      <p:cBhvr>
                                        <p:cTn id="89" dur="26">
                                          <p:stCondLst>
                                            <p:cond delay="1642"/>
                                          </p:stCondLst>
                                        </p:cTn>
                                        <p:tgtEl>
                                          <p:spTgt spid="140292">
                                            <p:txEl>
                                              <p:pRg st="4" end="4"/>
                                            </p:txEl>
                                          </p:spTgt>
                                        </p:tgtEl>
                                      </p:cBhvr>
                                      <p:to x="100000" y="90000"/>
                                    </p:animScale>
                                    <p:animScale>
                                      <p:cBhvr>
                                        <p:cTn id="90" dur="166" decel="50000">
                                          <p:stCondLst>
                                            <p:cond delay="1668"/>
                                          </p:stCondLst>
                                        </p:cTn>
                                        <p:tgtEl>
                                          <p:spTgt spid="140292">
                                            <p:txEl>
                                              <p:pRg st="4" end="4"/>
                                            </p:txEl>
                                          </p:spTgt>
                                        </p:tgtEl>
                                      </p:cBhvr>
                                      <p:to x="100000" y="100000"/>
                                    </p:animScale>
                                    <p:animScale>
                                      <p:cBhvr>
                                        <p:cTn id="91" dur="26">
                                          <p:stCondLst>
                                            <p:cond delay="1808"/>
                                          </p:stCondLst>
                                        </p:cTn>
                                        <p:tgtEl>
                                          <p:spTgt spid="140292">
                                            <p:txEl>
                                              <p:pRg st="4" end="4"/>
                                            </p:txEl>
                                          </p:spTgt>
                                        </p:tgtEl>
                                      </p:cBhvr>
                                      <p:to x="100000" y="95000"/>
                                    </p:animScale>
                                    <p:animScale>
                                      <p:cBhvr>
                                        <p:cTn id="92" dur="166" decel="50000">
                                          <p:stCondLst>
                                            <p:cond delay="1834"/>
                                          </p:stCondLst>
                                        </p:cTn>
                                        <p:tgtEl>
                                          <p:spTgt spid="140292">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57200" y="247650"/>
            <a:ext cx="8229600" cy="857250"/>
          </a:xfrm>
        </p:spPr>
        <p:txBody>
          <a:bodyPr/>
          <a:lstStyle/>
          <a:p>
            <a:pPr algn="ctr"/>
            <a:r>
              <a:rPr lang="en-US" sz="4800">
                <a:solidFill>
                  <a:srgbClr val="FF0000"/>
                </a:solidFill>
                <a:effectLst>
                  <a:outerShdw blurRad="38100" dist="38100" dir="2700000" algn="tl">
                    <a:srgbClr val="C0C0C0"/>
                  </a:outerShdw>
                </a:effectLst>
              </a:rPr>
              <a:t>Cấp phát theo chỉ số</a:t>
            </a:r>
          </a:p>
        </p:txBody>
      </p:sp>
      <p:sp>
        <p:nvSpPr>
          <p:cNvPr id="142339" name="Rectangle 3"/>
          <p:cNvSpPr>
            <a:spLocks noGrp="1" noChangeArrowheads="1"/>
          </p:cNvSpPr>
          <p:nvPr>
            <p:ph type="body" idx="1"/>
          </p:nvPr>
        </p:nvSpPr>
        <p:spPr>
          <a:xfrm>
            <a:off x="452438" y="1352550"/>
            <a:ext cx="8339137" cy="4829886"/>
          </a:xfrm>
        </p:spPr>
        <p:txBody>
          <a:bodyPr/>
          <a:lstStyle/>
          <a:p>
            <a:pPr algn="just">
              <a:buSzPct val="150000"/>
              <a:buFontTx/>
              <a:buChar char="•"/>
            </a:pPr>
            <a:r>
              <a:rPr lang="en-US" sz="3600" smtClean="0">
                <a:effectLst>
                  <a:outerShdw blurRad="38100" dist="38100" dir="2700000" algn="tl">
                    <a:srgbClr val="C0C0C0"/>
                  </a:outerShdw>
                </a:effectLst>
              </a:rPr>
              <a:t>HĐH </a:t>
            </a:r>
            <a:r>
              <a:rPr lang="en-US" sz="3600">
                <a:effectLst>
                  <a:outerShdw blurRad="38100" dist="38100" dir="2700000" algn="tl">
                    <a:srgbClr val="C0C0C0"/>
                  </a:outerShdw>
                </a:effectLst>
              </a:rPr>
              <a:t>dùng một khối đĩa đặc biệt gọi là khối chỉ số cho mỗi file. Khối đĩa chỉ số chứa địa chỉ của các khối đĩa cấp phát cho file. Trong thư mục thiết bị chứa địa chỉ của các khối đĩa chỉ số (hình 5.5). </a:t>
            </a:r>
          </a:p>
        </p:txBody>
      </p:sp>
      <p:sp>
        <p:nvSpPr>
          <p:cNvPr id="4" name="Date Placeholder 3"/>
          <p:cNvSpPr>
            <a:spLocks noGrp="1"/>
          </p:cNvSpPr>
          <p:nvPr>
            <p:ph type="dt" sz="half" idx="12"/>
          </p:nvPr>
        </p:nvSpPr>
        <p:spPr/>
        <p:txBody>
          <a:bodyPr/>
          <a:lstStyle/>
          <a:p>
            <a:fld id="{295C90BF-DF51-4895-9165-1D76DE939E03}"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down)">
                                      <p:cBhvr>
                                        <p:cTn id="7" dur="580">
                                          <p:stCondLst>
                                            <p:cond delay="0"/>
                                          </p:stCondLst>
                                        </p:cTn>
                                        <p:tgtEl>
                                          <p:spTgt spid="142339">
                                            <p:txEl>
                                              <p:pRg st="0" end="0"/>
                                            </p:txEl>
                                          </p:spTgt>
                                        </p:tgtEl>
                                      </p:cBhvr>
                                    </p:animEffect>
                                    <p:anim calcmode="lin" valueType="num">
                                      <p:cBhvr>
                                        <p:cTn id="8" dur="1822" tmFilter="0,0; 0.14,0.36; 0.43,0.73; 0.71,0.91; 1.0,1.0">
                                          <p:stCondLst>
                                            <p:cond delay="0"/>
                                          </p:stCondLst>
                                        </p:cTn>
                                        <p:tgtEl>
                                          <p:spTgt spid="1423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23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23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23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23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42339">
                                            <p:txEl>
                                              <p:pRg st="0" end="0"/>
                                            </p:txEl>
                                          </p:spTgt>
                                        </p:tgtEl>
                                      </p:cBhvr>
                                      <p:to x="100000" y="60000"/>
                                    </p:animScale>
                                    <p:animScale>
                                      <p:cBhvr>
                                        <p:cTn id="14" dur="166" decel="50000">
                                          <p:stCondLst>
                                            <p:cond delay="676"/>
                                          </p:stCondLst>
                                        </p:cTn>
                                        <p:tgtEl>
                                          <p:spTgt spid="142339">
                                            <p:txEl>
                                              <p:pRg st="0" end="0"/>
                                            </p:txEl>
                                          </p:spTgt>
                                        </p:tgtEl>
                                      </p:cBhvr>
                                      <p:to x="100000" y="100000"/>
                                    </p:animScale>
                                    <p:animScale>
                                      <p:cBhvr>
                                        <p:cTn id="15" dur="26">
                                          <p:stCondLst>
                                            <p:cond delay="1312"/>
                                          </p:stCondLst>
                                        </p:cTn>
                                        <p:tgtEl>
                                          <p:spTgt spid="142339">
                                            <p:txEl>
                                              <p:pRg st="0" end="0"/>
                                            </p:txEl>
                                          </p:spTgt>
                                        </p:tgtEl>
                                      </p:cBhvr>
                                      <p:to x="100000" y="80000"/>
                                    </p:animScale>
                                    <p:animScale>
                                      <p:cBhvr>
                                        <p:cTn id="16" dur="166" decel="50000">
                                          <p:stCondLst>
                                            <p:cond delay="1338"/>
                                          </p:stCondLst>
                                        </p:cTn>
                                        <p:tgtEl>
                                          <p:spTgt spid="142339">
                                            <p:txEl>
                                              <p:pRg st="0" end="0"/>
                                            </p:txEl>
                                          </p:spTgt>
                                        </p:tgtEl>
                                      </p:cBhvr>
                                      <p:to x="100000" y="100000"/>
                                    </p:animScale>
                                    <p:animScale>
                                      <p:cBhvr>
                                        <p:cTn id="17" dur="26">
                                          <p:stCondLst>
                                            <p:cond delay="1642"/>
                                          </p:stCondLst>
                                        </p:cTn>
                                        <p:tgtEl>
                                          <p:spTgt spid="142339">
                                            <p:txEl>
                                              <p:pRg st="0" end="0"/>
                                            </p:txEl>
                                          </p:spTgt>
                                        </p:tgtEl>
                                      </p:cBhvr>
                                      <p:to x="100000" y="90000"/>
                                    </p:animScale>
                                    <p:animScale>
                                      <p:cBhvr>
                                        <p:cTn id="18" dur="166" decel="50000">
                                          <p:stCondLst>
                                            <p:cond delay="1668"/>
                                          </p:stCondLst>
                                        </p:cTn>
                                        <p:tgtEl>
                                          <p:spTgt spid="142339">
                                            <p:txEl>
                                              <p:pRg st="0" end="0"/>
                                            </p:txEl>
                                          </p:spTgt>
                                        </p:tgtEl>
                                      </p:cBhvr>
                                      <p:to x="100000" y="100000"/>
                                    </p:animScale>
                                    <p:animScale>
                                      <p:cBhvr>
                                        <p:cTn id="19" dur="26">
                                          <p:stCondLst>
                                            <p:cond delay="1808"/>
                                          </p:stCondLst>
                                        </p:cTn>
                                        <p:tgtEl>
                                          <p:spTgt spid="142339">
                                            <p:txEl>
                                              <p:pRg st="0" end="0"/>
                                            </p:txEl>
                                          </p:spTgt>
                                        </p:tgtEl>
                                      </p:cBhvr>
                                      <p:to x="100000" y="95000"/>
                                    </p:animScale>
                                    <p:animScale>
                                      <p:cBhvr>
                                        <p:cTn id="20" dur="166" decel="50000">
                                          <p:stCondLst>
                                            <p:cond delay="1834"/>
                                          </p:stCondLst>
                                        </p:cTn>
                                        <p:tgtEl>
                                          <p:spTgt spid="14233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57200" y="247650"/>
            <a:ext cx="8229600" cy="857250"/>
          </a:xfrm>
        </p:spPr>
        <p:txBody>
          <a:bodyPr/>
          <a:lstStyle/>
          <a:p>
            <a:pPr algn="ctr"/>
            <a:r>
              <a:rPr lang="en-US" sz="4800">
                <a:solidFill>
                  <a:srgbClr val="FF0000"/>
                </a:solidFill>
                <a:effectLst>
                  <a:outerShdw blurRad="38100" dist="38100" dir="2700000" algn="tl">
                    <a:srgbClr val="C0C0C0"/>
                  </a:outerShdw>
                </a:effectLst>
              </a:rPr>
              <a:t>Cấp phát theo chỉ số</a:t>
            </a:r>
          </a:p>
        </p:txBody>
      </p:sp>
      <p:sp>
        <p:nvSpPr>
          <p:cNvPr id="183299" name="Rectangle 3"/>
          <p:cNvSpPr>
            <a:spLocks noGrp="1" noChangeArrowheads="1"/>
          </p:cNvSpPr>
          <p:nvPr>
            <p:ph type="body" idx="1"/>
          </p:nvPr>
        </p:nvSpPr>
        <p:spPr>
          <a:xfrm>
            <a:off x="457200" y="1311275"/>
            <a:ext cx="8339137" cy="4933950"/>
          </a:xfrm>
        </p:spPr>
        <p:txBody>
          <a:bodyPr/>
          <a:lstStyle/>
          <a:p>
            <a:pPr algn="just">
              <a:buSzPct val="150000"/>
              <a:buFontTx/>
              <a:buChar char="•"/>
            </a:pPr>
            <a:r>
              <a:rPr lang="en-US" sz="3600">
                <a:effectLst>
                  <a:outerShdw blurRad="38100" dist="38100" dir="2700000" algn="tl">
                    <a:srgbClr val="C0C0C0"/>
                  </a:outerShdw>
                </a:effectLst>
              </a:rPr>
              <a:t>Khi một khối được cấp phát cho file thì HĐH loại bỏ địa chỉ của khối này khỏi danh sách các khối đĩa tự do và cập nhật vào khối chỉ số của file.</a:t>
            </a:r>
          </a:p>
          <a:p>
            <a:pPr algn="just">
              <a:buSzPct val="150000"/>
              <a:buFontTx/>
              <a:buChar char="•"/>
            </a:pPr>
            <a:r>
              <a:rPr lang="en-US" sz="3600">
                <a:effectLst>
                  <a:outerShdw blurRad="38100" dist="38100" dir="2700000" algn="tl">
                    <a:srgbClr val="C0C0C0"/>
                  </a:outerShdw>
                </a:effectLst>
              </a:rPr>
              <a:t>Ưu - nhược điểm: Hỗ trợ truy cập trực tiếp nhưng lãng phí không gian nhớ dành cho khối chỉ số.</a:t>
            </a:r>
          </a:p>
        </p:txBody>
      </p:sp>
      <p:sp>
        <p:nvSpPr>
          <p:cNvPr id="4" name="Date Placeholder 3"/>
          <p:cNvSpPr>
            <a:spLocks noGrp="1"/>
          </p:cNvSpPr>
          <p:nvPr>
            <p:ph type="dt" sz="half" idx="12"/>
          </p:nvPr>
        </p:nvSpPr>
        <p:spPr/>
        <p:txBody>
          <a:bodyPr/>
          <a:lstStyle/>
          <a:p>
            <a:fld id="{8BE0412C-A386-4A93-BB20-2A06A8321171}"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wipe(down)">
                                      <p:cBhvr>
                                        <p:cTn id="7" dur="580">
                                          <p:stCondLst>
                                            <p:cond delay="0"/>
                                          </p:stCondLst>
                                        </p:cTn>
                                        <p:tgtEl>
                                          <p:spTgt spid="183299">
                                            <p:txEl>
                                              <p:pRg st="0" end="0"/>
                                            </p:txEl>
                                          </p:spTgt>
                                        </p:tgtEl>
                                      </p:cBhvr>
                                    </p:animEffect>
                                    <p:anim calcmode="lin" valueType="num">
                                      <p:cBhvr>
                                        <p:cTn id="8" dur="1822" tmFilter="0,0; 0.14,0.36; 0.43,0.73; 0.71,0.91; 1.0,1.0">
                                          <p:stCondLst>
                                            <p:cond delay="0"/>
                                          </p:stCondLst>
                                        </p:cTn>
                                        <p:tgtEl>
                                          <p:spTgt spid="18329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329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329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329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329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3299">
                                            <p:txEl>
                                              <p:pRg st="0" end="0"/>
                                            </p:txEl>
                                          </p:spTgt>
                                        </p:tgtEl>
                                      </p:cBhvr>
                                      <p:to x="100000" y="60000"/>
                                    </p:animScale>
                                    <p:animScale>
                                      <p:cBhvr>
                                        <p:cTn id="14" dur="166" decel="50000">
                                          <p:stCondLst>
                                            <p:cond delay="676"/>
                                          </p:stCondLst>
                                        </p:cTn>
                                        <p:tgtEl>
                                          <p:spTgt spid="183299">
                                            <p:txEl>
                                              <p:pRg st="0" end="0"/>
                                            </p:txEl>
                                          </p:spTgt>
                                        </p:tgtEl>
                                      </p:cBhvr>
                                      <p:to x="100000" y="100000"/>
                                    </p:animScale>
                                    <p:animScale>
                                      <p:cBhvr>
                                        <p:cTn id="15" dur="26">
                                          <p:stCondLst>
                                            <p:cond delay="1312"/>
                                          </p:stCondLst>
                                        </p:cTn>
                                        <p:tgtEl>
                                          <p:spTgt spid="183299">
                                            <p:txEl>
                                              <p:pRg st="0" end="0"/>
                                            </p:txEl>
                                          </p:spTgt>
                                        </p:tgtEl>
                                      </p:cBhvr>
                                      <p:to x="100000" y="80000"/>
                                    </p:animScale>
                                    <p:animScale>
                                      <p:cBhvr>
                                        <p:cTn id="16" dur="166" decel="50000">
                                          <p:stCondLst>
                                            <p:cond delay="1338"/>
                                          </p:stCondLst>
                                        </p:cTn>
                                        <p:tgtEl>
                                          <p:spTgt spid="183299">
                                            <p:txEl>
                                              <p:pRg st="0" end="0"/>
                                            </p:txEl>
                                          </p:spTgt>
                                        </p:tgtEl>
                                      </p:cBhvr>
                                      <p:to x="100000" y="100000"/>
                                    </p:animScale>
                                    <p:animScale>
                                      <p:cBhvr>
                                        <p:cTn id="17" dur="26">
                                          <p:stCondLst>
                                            <p:cond delay="1642"/>
                                          </p:stCondLst>
                                        </p:cTn>
                                        <p:tgtEl>
                                          <p:spTgt spid="183299">
                                            <p:txEl>
                                              <p:pRg st="0" end="0"/>
                                            </p:txEl>
                                          </p:spTgt>
                                        </p:tgtEl>
                                      </p:cBhvr>
                                      <p:to x="100000" y="90000"/>
                                    </p:animScale>
                                    <p:animScale>
                                      <p:cBhvr>
                                        <p:cTn id="18" dur="166" decel="50000">
                                          <p:stCondLst>
                                            <p:cond delay="1668"/>
                                          </p:stCondLst>
                                        </p:cTn>
                                        <p:tgtEl>
                                          <p:spTgt spid="183299">
                                            <p:txEl>
                                              <p:pRg st="0" end="0"/>
                                            </p:txEl>
                                          </p:spTgt>
                                        </p:tgtEl>
                                      </p:cBhvr>
                                      <p:to x="100000" y="100000"/>
                                    </p:animScale>
                                    <p:animScale>
                                      <p:cBhvr>
                                        <p:cTn id="19" dur="26">
                                          <p:stCondLst>
                                            <p:cond delay="1808"/>
                                          </p:stCondLst>
                                        </p:cTn>
                                        <p:tgtEl>
                                          <p:spTgt spid="183299">
                                            <p:txEl>
                                              <p:pRg st="0" end="0"/>
                                            </p:txEl>
                                          </p:spTgt>
                                        </p:tgtEl>
                                      </p:cBhvr>
                                      <p:to x="100000" y="95000"/>
                                    </p:animScale>
                                    <p:animScale>
                                      <p:cBhvr>
                                        <p:cTn id="20" dur="166" decel="50000">
                                          <p:stCondLst>
                                            <p:cond delay="1834"/>
                                          </p:stCondLst>
                                        </p:cTn>
                                        <p:tgtEl>
                                          <p:spTgt spid="18329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3299">
                                            <p:txEl>
                                              <p:pRg st="1" end="1"/>
                                            </p:txEl>
                                          </p:spTgt>
                                        </p:tgtEl>
                                        <p:attrNameLst>
                                          <p:attrName>style.visibility</p:attrName>
                                        </p:attrNameLst>
                                      </p:cBhvr>
                                      <p:to>
                                        <p:strVal val="visible"/>
                                      </p:to>
                                    </p:set>
                                    <p:animEffect transition="in" filter="wipe(down)">
                                      <p:cBhvr>
                                        <p:cTn id="25" dur="580">
                                          <p:stCondLst>
                                            <p:cond delay="0"/>
                                          </p:stCondLst>
                                        </p:cTn>
                                        <p:tgtEl>
                                          <p:spTgt spid="183299">
                                            <p:txEl>
                                              <p:pRg st="1" end="1"/>
                                            </p:txEl>
                                          </p:spTgt>
                                        </p:tgtEl>
                                      </p:cBhvr>
                                    </p:animEffect>
                                    <p:anim calcmode="lin" valueType="num">
                                      <p:cBhvr>
                                        <p:cTn id="26" dur="1822" tmFilter="0,0; 0.14,0.36; 0.43,0.73; 0.71,0.91; 1.0,1.0">
                                          <p:stCondLst>
                                            <p:cond delay="0"/>
                                          </p:stCondLst>
                                        </p:cTn>
                                        <p:tgtEl>
                                          <p:spTgt spid="18329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329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329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329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329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3299">
                                            <p:txEl>
                                              <p:pRg st="1" end="1"/>
                                            </p:txEl>
                                          </p:spTgt>
                                        </p:tgtEl>
                                      </p:cBhvr>
                                      <p:to x="100000" y="60000"/>
                                    </p:animScale>
                                    <p:animScale>
                                      <p:cBhvr>
                                        <p:cTn id="32" dur="166" decel="50000">
                                          <p:stCondLst>
                                            <p:cond delay="676"/>
                                          </p:stCondLst>
                                        </p:cTn>
                                        <p:tgtEl>
                                          <p:spTgt spid="183299">
                                            <p:txEl>
                                              <p:pRg st="1" end="1"/>
                                            </p:txEl>
                                          </p:spTgt>
                                        </p:tgtEl>
                                      </p:cBhvr>
                                      <p:to x="100000" y="100000"/>
                                    </p:animScale>
                                    <p:animScale>
                                      <p:cBhvr>
                                        <p:cTn id="33" dur="26">
                                          <p:stCondLst>
                                            <p:cond delay="1312"/>
                                          </p:stCondLst>
                                        </p:cTn>
                                        <p:tgtEl>
                                          <p:spTgt spid="183299">
                                            <p:txEl>
                                              <p:pRg st="1" end="1"/>
                                            </p:txEl>
                                          </p:spTgt>
                                        </p:tgtEl>
                                      </p:cBhvr>
                                      <p:to x="100000" y="80000"/>
                                    </p:animScale>
                                    <p:animScale>
                                      <p:cBhvr>
                                        <p:cTn id="34" dur="166" decel="50000">
                                          <p:stCondLst>
                                            <p:cond delay="1338"/>
                                          </p:stCondLst>
                                        </p:cTn>
                                        <p:tgtEl>
                                          <p:spTgt spid="183299">
                                            <p:txEl>
                                              <p:pRg st="1" end="1"/>
                                            </p:txEl>
                                          </p:spTgt>
                                        </p:tgtEl>
                                      </p:cBhvr>
                                      <p:to x="100000" y="100000"/>
                                    </p:animScale>
                                    <p:animScale>
                                      <p:cBhvr>
                                        <p:cTn id="35" dur="26">
                                          <p:stCondLst>
                                            <p:cond delay="1642"/>
                                          </p:stCondLst>
                                        </p:cTn>
                                        <p:tgtEl>
                                          <p:spTgt spid="183299">
                                            <p:txEl>
                                              <p:pRg st="1" end="1"/>
                                            </p:txEl>
                                          </p:spTgt>
                                        </p:tgtEl>
                                      </p:cBhvr>
                                      <p:to x="100000" y="90000"/>
                                    </p:animScale>
                                    <p:animScale>
                                      <p:cBhvr>
                                        <p:cTn id="36" dur="166" decel="50000">
                                          <p:stCondLst>
                                            <p:cond delay="1668"/>
                                          </p:stCondLst>
                                        </p:cTn>
                                        <p:tgtEl>
                                          <p:spTgt spid="183299">
                                            <p:txEl>
                                              <p:pRg st="1" end="1"/>
                                            </p:txEl>
                                          </p:spTgt>
                                        </p:tgtEl>
                                      </p:cBhvr>
                                      <p:to x="100000" y="100000"/>
                                    </p:animScale>
                                    <p:animScale>
                                      <p:cBhvr>
                                        <p:cTn id="37" dur="26">
                                          <p:stCondLst>
                                            <p:cond delay="1808"/>
                                          </p:stCondLst>
                                        </p:cTn>
                                        <p:tgtEl>
                                          <p:spTgt spid="183299">
                                            <p:txEl>
                                              <p:pRg st="1" end="1"/>
                                            </p:txEl>
                                          </p:spTgt>
                                        </p:tgtEl>
                                      </p:cBhvr>
                                      <p:to x="100000" y="95000"/>
                                    </p:animScale>
                                    <p:animScale>
                                      <p:cBhvr>
                                        <p:cTn id="38" dur="166" decel="50000">
                                          <p:stCondLst>
                                            <p:cond delay="1834"/>
                                          </p:stCondLst>
                                        </p:cTn>
                                        <p:tgtEl>
                                          <p:spTgt spid="18329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28600"/>
            <a:ext cx="8229600" cy="704850"/>
          </a:xfrm>
        </p:spPr>
        <p:txBody>
          <a:bodyPr/>
          <a:lstStyle/>
          <a:p>
            <a:pPr algn="ctr"/>
            <a:r>
              <a:rPr lang="en-US" sz="4800">
                <a:solidFill>
                  <a:srgbClr val="FF0000"/>
                </a:solidFill>
                <a:effectLst>
                  <a:outerShdw blurRad="38100" dist="38100" dir="2700000" algn="tl">
                    <a:srgbClr val="C0C0C0"/>
                  </a:outerShdw>
                </a:effectLst>
              </a:rPr>
              <a:t>Cấp phát theo chỉ số</a:t>
            </a:r>
          </a:p>
        </p:txBody>
      </p:sp>
      <p:grpSp>
        <p:nvGrpSpPr>
          <p:cNvPr id="67593" name="Group 9"/>
          <p:cNvGrpSpPr>
            <a:grpSpLocks/>
          </p:cNvGrpSpPr>
          <p:nvPr/>
        </p:nvGrpSpPr>
        <p:grpSpPr bwMode="auto">
          <a:xfrm>
            <a:off x="874713" y="1282700"/>
            <a:ext cx="7721600" cy="5311775"/>
            <a:chOff x="551" y="808"/>
            <a:chExt cx="4864" cy="3346"/>
          </a:xfrm>
        </p:grpSpPr>
        <p:pic>
          <p:nvPicPr>
            <p:cNvPr id="67588" name="Picture 4"/>
            <p:cNvPicPr>
              <a:picLocks noChangeAspect="1" noChangeArrowheads="1"/>
            </p:cNvPicPr>
            <p:nvPr/>
          </p:nvPicPr>
          <p:blipFill>
            <a:blip r:embed="rId2"/>
            <a:srcRect l="7759" t="682" r="8002" b="1366"/>
            <a:stretch>
              <a:fillRect/>
            </a:stretch>
          </p:blipFill>
          <p:spPr bwMode="auto">
            <a:xfrm>
              <a:off x="551" y="808"/>
              <a:ext cx="4864" cy="3346"/>
            </a:xfrm>
            <a:prstGeom prst="rect">
              <a:avLst/>
            </a:prstGeom>
            <a:noFill/>
            <a:ln w="38100" cmpd="dbl">
              <a:solidFill>
                <a:srgbClr val="CC6600"/>
              </a:solidFill>
              <a:miter lim="800000"/>
              <a:headEnd/>
              <a:tailEnd/>
            </a:ln>
            <a:effectLst/>
          </p:spPr>
        </p:pic>
        <p:sp>
          <p:nvSpPr>
            <p:cNvPr id="67591" name="Text Box 7"/>
            <p:cNvSpPr txBox="1">
              <a:spLocks noChangeArrowheads="1"/>
            </p:cNvSpPr>
            <p:nvPr/>
          </p:nvSpPr>
          <p:spPr bwMode="auto">
            <a:xfrm>
              <a:off x="3576" y="3780"/>
              <a:ext cx="1660" cy="291"/>
            </a:xfrm>
            <a:prstGeom prst="rect">
              <a:avLst/>
            </a:prstGeom>
            <a:noFill/>
            <a:ln w="9525">
              <a:noFill/>
              <a:miter lim="800000"/>
              <a:headEnd/>
              <a:tailEnd/>
            </a:ln>
            <a:effectLst/>
          </p:spPr>
          <p:txBody>
            <a:bodyPr wrap="square">
              <a:spAutoFit/>
            </a:bodyPr>
            <a:lstStyle/>
            <a:p>
              <a:pPr algn="ctr">
                <a:spcBef>
                  <a:spcPct val="50000"/>
                </a:spcBef>
              </a:pPr>
              <a:r>
                <a:rPr lang="en-US" sz="2400">
                  <a:effectLst>
                    <a:outerShdw blurRad="38100" dist="38100" dir="2700000" algn="tl">
                      <a:srgbClr val="C0C0C0"/>
                    </a:outerShdw>
                  </a:effectLst>
                </a:rPr>
                <a:t>Hình 5.5</a:t>
              </a:r>
            </a:p>
          </p:txBody>
        </p:sp>
        <p:sp>
          <p:nvSpPr>
            <p:cNvPr id="67592" name="Rectangle 8"/>
            <p:cNvSpPr>
              <a:spLocks noChangeArrowheads="1"/>
            </p:cNvSpPr>
            <p:nvPr/>
          </p:nvSpPr>
          <p:spPr bwMode="auto">
            <a:xfrm>
              <a:off x="3384" y="2976"/>
              <a:ext cx="1716" cy="492"/>
            </a:xfrm>
            <a:prstGeom prst="rect">
              <a:avLst/>
            </a:prstGeom>
            <a:solidFill>
              <a:srgbClr val="C0C0C0"/>
            </a:solidFill>
            <a:ln w="9525">
              <a:noFill/>
              <a:miter lim="800000"/>
              <a:headEnd/>
              <a:tailEnd/>
            </a:ln>
            <a:effectLst/>
          </p:spPr>
          <p:txBody>
            <a:bodyPr wrap="none" anchor="ctr"/>
            <a:lstStyle/>
            <a:p>
              <a:endParaRPr lang="en-US"/>
            </a:p>
          </p:txBody>
        </p:sp>
      </p:grpSp>
      <p:sp>
        <p:nvSpPr>
          <p:cNvPr id="7" name="Date Placeholder 6"/>
          <p:cNvSpPr>
            <a:spLocks noGrp="1"/>
          </p:cNvSpPr>
          <p:nvPr>
            <p:ph type="dt" sz="half" idx="12"/>
          </p:nvPr>
        </p:nvSpPr>
        <p:spPr/>
        <p:txBody>
          <a:bodyPr/>
          <a:lstStyle/>
          <a:p>
            <a:fld id="{C95340BA-3659-4396-8251-E46A218FE04D}" type="datetime1">
              <a:rPr lang="en-US" smtClean="0"/>
              <a:pPr/>
              <a:t>3/22/2021</a:t>
            </a:fld>
            <a:endParaRPr lang="en-US"/>
          </a:p>
        </p:txBody>
      </p:sp>
      <p:sp>
        <p:nvSpPr>
          <p:cNvPr id="8" name="Slide Number Placeholder 7"/>
          <p:cNvSpPr>
            <a:spLocks noGrp="1"/>
          </p:cNvSpPr>
          <p:nvPr>
            <p:ph type="sldNum" sz="quarter" idx="11"/>
          </p:nvPr>
        </p:nvSpPr>
        <p:spPr/>
        <p:txBody>
          <a:bodyPr/>
          <a:lstStyle/>
          <a:p>
            <a:fld id="{2F364BA5-ACCE-43E9-A47D-85455D996975}"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247650"/>
            <a:ext cx="8229600" cy="647700"/>
          </a:xfrm>
        </p:spPr>
        <p:txBody>
          <a:bodyPr/>
          <a:lstStyle/>
          <a:p>
            <a:pPr algn="ctr"/>
            <a:r>
              <a:rPr lang="en-US">
                <a:solidFill>
                  <a:srgbClr val="FF0000"/>
                </a:solidFill>
                <a:effectLst>
                  <a:outerShdw blurRad="38100" dist="38100" dir="2700000" algn="tl">
                    <a:srgbClr val="C0C0C0"/>
                  </a:outerShdw>
                </a:effectLst>
              </a:rPr>
              <a:t>Lập lịch cho đĩa</a:t>
            </a:r>
          </a:p>
        </p:txBody>
      </p:sp>
      <p:sp>
        <p:nvSpPr>
          <p:cNvPr id="120837" name="Rectangle 5"/>
          <p:cNvSpPr>
            <a:spLocks noGrp="1" noChangeArrowheads="1"/>
          </p:cNvSpPr>
          <p:nvPr>
            <p:ph type="body" idx="1"/>
          </p:nvPr>
        </p:nvSpPr>
        <p:spPr>
          <a:xfrm>
            <a:off x="296863" y="1206500"/>
            <a:ext cx="8561387" cy="4945063"/>
          </a:xfrm>
        </p:spPr>
        <p:txBody>
          <a:bodyPr/>
          <a:lstStyle/>
          <a:p>
            <a:pPr>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Chức năng lập lịch cho đĩa</a:t>
            </a:r>
          </a:p>
          <a:p>
            <a:pPr>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Giải thuật FCFS (First Come First Served)</a:t>
            </a:r>
          </a:p>
          <a:p>
            <a:pPr algn="just">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Giải thuật SSTF (Shortest Seek Time First)</a:t>
            </a:r>
            <a:r>
              <a:rPr lang="en-US">
                <a:effectLst>
                  <a:outerShdw blurRad="38100" dist="38100" dir="2700000" algn="tl">
                    <a:srgbClr val="C0C0C0"/>
                  </a:outerShdw>
                </a:effectLst>
              </a:rPr>
              <a:t> </a:t>
            </a:r>
          </a:p>
          <a:p>
            <a:pPr algn="just">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Giải thuật Scan</a:t>
            </a:r>
          </a:p>
          <a:p>
            <a:pPr algn="just" eaLnBrk="0" hangingPunct="0">
              <a:spcBef>
                <a:spcPct val="0"/>
              </a:spcBef>
              <a:buClr>
                <a:srgbClr val="FF0000"/>
              </a:buClr>
              <a:buSzPct val="140000"/>
              <a:buFont typeface="Wingdings" pitchFamily="2" charset="2"/>
              <a:buChar char="§"/>
            </a:pPr>
            <a:r>
              <a:rPr kumimoji="1" lang="en-US">
                <a:solidFill>
                  <a:srgbClr val="FF0000"/>
                </a:solidFill>
                <a:effectLst>
                  <a:outerShdw blurRad="38100" dist="38100" dir="2700000" algn="tl">
                    <a:srgbClr val="C0C0C0"/>
                  </a:outerShdw>
                </a:effectLst>
              </a:rPr>
              <a:t>Giải thuật C-Scan (Circular)</a:t>
            </a:r>
          </a:p>
          <a:p>
            <a:pPr algn="just" eaLnBrk="0" hangingPunct="0">
              <a:spcBef>
                <a:spcPct val="0"/>
              </a:spcBef>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Giải thuật Look</a:t>
            </a:r>
          </a:p>
          <a:p>
            <a:pPr algn="just" eaLnBrk="0" hangingPunct="0">
              <a:spcBef>
                <a:spcPct val="0"/>
              </a:spcBef>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Giải thuật C-Look</a:t>
            </a:r>
          </a:p>
          <a:p>
            <a:pPr algn="just" eaLnBrk="0" hangingPunct="0">
              <a:spcBef>
                <a:spcPct val="0"/>
              </a:spcBef>
              <a:buClr>
                <a:srgbClr val="FF0000"/>
              </a:buClr>
              <a:buSzPct val="140000"/>
              <a:buFont typeface="Wingdings" pitchFamily="2" charset="2"/>
              <a:buChar char="§"/>
            </a:pPr>
            <a:r>
              <a:rPr lang="en-US">
                <a:solidFill>
                  <a:srgbClr val="FF0000"/>
                </a:solidFill>
                <a:effectLst>
                  <a:outerShdw blurRad="38100" dist="38100" dir="2700000" algn="tl">
                    <a:srgbClr val="C0C0C0"/>
                  </a:outerShdw>
                </a:effectLst>
              </a:rPr>
              <a:t>Kết </a:t>
            </a:r>
            <a:r>
              <a:rPr lang="en-US" smtClean="0">
                <a:solidFill>
                  <a:srgbClr val="FF0000"/>
                </a:solidFill>
                <a:effectLst>
                  <a:outerShdw blurRad="38100" dist="38100" dir="2700000" algn="tl">
                    <a:srgbClr val="C0C0C0"/>
                  </a:outerShdw>
                </a:effectLst>
              </a:rPr>
              <a:t>luận (DEN DAY)</a:t>
            </a:r>
            <a:endParaRPr lang="en-US">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B35A1AF4-7CAF-458B-B590-D8B334311CE7}"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0837">
                                            <p:txEl>
                                              <p:pRg st="0" end="0"/>
                                            </p:txEl>
                                          </p:spTgt>
                                        </p:tgtEl>
                                        <p:attrNameLst>
                                          <p:attrName>style.visibility</p:attrName>
                                        </p:attrNameLst>
                                      </p:cBhvr>
                                      <p:to>
                                        <p:strVal val="visible"/>
                                      </p:to>
                                    </p:set>
                                    <p:animEffect transition="in" filter="wipe(down)">
                                      <p:cBhvr>
                                        <p:cTn id="7" dur="580">
                                          <p:stCondLst>
                                            <p:cond delay="0"/>
                                          </p:stCondLst>
                                        </p:cTn>
                                        <p:tgtEl>
                                          <p:spTgt spid="120837">
                                            <p:txEl>
                                              <p:pRg st="0" end="0"/>
                                            </p:txEl>
                                          </p:spTgt>
                                        </p:tgtEl>
                                      </p:cBhvr>
                                    </p:animEffect>
                                    <p:anim calcmode="lin" valueType="num">
                                      <p:cBhvr>
                                        <p:cTn id="8" dur="1822" tmFilter="0,0; 0.14,0.36; 0.43,0.73; 0.71,0.91; 1.0,1.0">
                                          <p:stCondLst>
                                            <p:cond delay="0"/>
                                          </p:stCondLst>
                                        </p:cTn>
                                        <p:tgtEl>
                                          <p:spTgt spid="12083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083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083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083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083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0837">
                                            <p:txEl>
                                              <p:pRg st="0" end="0"/>
                                            </p:txEl>
                                          </p:spTgt>
                                        </p:tgtEl>
                                      </p:cBhvr>
                                      <p:to x="100000" y="60000"/>
                                    </p:animScale>
                                    <p:animScale>
                                      <p:cBhvr>
                                        <p:cTn id="14" dur="166" decel="50000">
                                          <p:stCondLst>
                                            <p:cond delay="676"/>
                                          </p:stCondLst>
                                        </p:cTn>
                                        <p:tgtEl>
                                          <p:spTgt spid="120837">
                                            <p:txEl>
                                              <p:pRg st="0" end="0"/>
                                            </p:txEl>
                                          </p:spTgt>
                                        </p:tgtEl>
                                      </p:cBhvr>
                                      <p:to x="100000" y="100000"/>
                                    </p:animScale>
                                    <p:animScale>
                                      <p:cBhvr>
                                        <p:cTn id="15" dur="26">
                                          <p:stCondLst>
                                            <p:cond delay="1312"/>
                                          </p:stCondLst>
                                        </p:cTn>
                                        <p:tgtEl>
                                          <p:spTgt spid="120837">
                                            <p:txEl>
                                              <p:pRg st="0" end="0"/>
                                            </p:txEl>
                                          </p:spTgt>
                                        </p:tgtEl>
                                      </p:cBhvr>
                                      <p:to x="100000" y="80000"/>
                                    </p:animScale>
                                    <p:animScale>
                                      <p:cBhvr>
                                        <p:cTn id="16" dur="166" decel="50000">
                                          <p:stCondLst>
                                            <p:cond delay="1338"/>
                                          </p:stCondLst>
                                        </p:cTn>
                                        <p:tgtEl>
                                          <p:spTgt spid="120837">
                                            <p:txEl>
                                              <p:pRg st="0" end="0"/>
                                            </p:txEl>
                                          </p:spTgt>
                                        </p:tgtEl>
                                      </p:cBhvr>
                                      <p:to x="100000" y="100000"/>
                                    </p:animScale>
                                    <p:animScale>
                                      <p:cBhvr>
                                        <p:cTn id="17" dur="26">
                                          <p:stCondLst>
                                            <p:cond delay="1642"/>
                                          </p:stCondLst>
                                        </p:cTn>
                                        <p:tgtEl>
                                          <p:spTgt spid="120837">
                                            <p:txEl>
                                              <p:pRg st="0" end="0"/>
                                            </p:txEl>
                                          </p:spTgt>
                                        </p:tgtEl>
                                      </p:cBhvr>
                                      <p:to x="100000" y="90000"/>
                                    </p:animScale>
                                    <p:animScale>
                                      <p:cBhvr>
                                        <p:cTn id="18" dur="166" decel="50000">
                                          <p:stCondLst>
                                            <p:cond delay="1668"/>
                                          </p:stCondLst>
                                        </p:cTn>
                                        <p:tgtEl>
                                          <p:spTgt spid="120837">
                                            <p:txEl>
                                              <p:pRg st="0" end="0"/>
                                            </p:txEl>
                                          </p:spTgt>
                                        </p:tgtEl>
                                      </p:cBhvr>
                                      <p:to x="100000" y="100000"/>
                                    </p:animScale>
                                    <p:animScale>
                                      <p:cBhvr>
                                        <p:cTn id="19" dur="26">
                                          <p:stCondLst>
                                            <p:cond delay="1808"/>
                                          </p:stCondLst>
                                        </p:cTn>
                                        <p:tgtEl>
                                          <p:spTgt spid="120837">
                                            <p:txEl>
                                              <p:pRg st="0" end="0"/>
                                            </p:txEl>
                                          </p:spTgt>
                                        </p:tgtEl>
                                      </p:cBhvr>
                                      <p:to x="100000" y="95000"/>
                                    </p:animScale>
                                    <p:animScale>
                                      <p:cBhvr>
                                        <p:cTn id="20" dur="166" decel="50000">
                                          <p:stCondLst>
                                            <p:cond delay="1834"/>
                                          </p:stCondLst>
                                        </p:cTn>
                                        <p:tgtEl>
                                          <p:spTgt spid="12083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0837">
                                            <p:txEl>
                                              <p:pRg st="1" end="1"/>
                                            </p:txEl>
                                          </p:spTgt>
                                        </p:tgtEl>
                                        <p:attrNameLst>
                                          <p:attrName>style.visibility</p:attrName>
                                        </p:attrNameLst>
                                      </p:cBhvr>
                                      <p:to>
                                        <p:strVal val="visible"/>
                                      </p:to>
                                    </p:set>
                                    <p:animEffect transition="in" filter="wipe(down)">
                                      <p:cBhvr>
                                        <p:cTn id="25" dur="580">
                                          <p:stCondLst>
                                            <p:cond delay="0"/>
                                          </p:stCondLst>
                                        </p:cTn>
                                        <p:tgtEl>
                                          <p:spTgt spid="120837">
                                            <p:txEl>
                                              <p:pRg st="1" end="1"/>
                                            </p:txEl>
                                          </p:spTgt>
                                        </p:tgtEl>
                                      </p:cBhvr>
                                    </p:animEffect>
                                    <p:anim calcmode="lin" valueType="num">
                                      <p:cBhvr>
                                        <p:cTn id="26" dur="1822" tmFilter="0,0; 0.14,0.36; 0.43,0.73; 0.71,0.91; 1.0,1.0">
                                          <p:stCondLst>
                                            <p:cond delay="0"/>
                                          </p:stCondLst>
                                        </p:cTn>
                                        <p:tgtEl>
                                          <p:spTgt spid="12083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083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083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083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083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0837">
                                            <p:txEl>
                                              <p:pRg st="1" end="1"/>
                                            </p:txEl>
                                          </p:spTgt>
                                        </p:tgtEl>
                                      </p:cBhvr>
                                      <p:to x="100000" y="60000"/>
                                    </p:animScale>
                                    <p:animScale>
                                      <p:cBhvr>
                                        <p:cTn id="32" dur="166" decel="50000">
                                          <p:stCondLst>
                                            <p:cond delay="676"/>
                                          </p:stCondLst>
                                        </p:cTn>
                                        <p:tgtEl>
                                          <p:spTgt spid="120837">
                                            <p:txEl>
                                              <p:pRg st="1" end="1"/>
                                            </p:txEl>
                                          </p:spTgt>
                                        </p:tgtEl>
                                      </p:cBhvr>
                                      <p:to x="100000" y="100000"/>
                                    </p:animScale>
                                    <p:animScale>
                                      <p:cBhvr>
                                        <p:cTn id="33" dur="26">
                                          <p:stCondLst>
                                            <p:cond delay="1312"/>
                                          </p:stCondLst>
                                        </p:cTn>
                                        <p:tgtEl>
                                          <p:spTgt spid="120837">
                                            <p:txEl>
                                              <p:pRg st="1" end="1"/>
                                            </p:txEl>
                                          </p:spTgt>
                                        </p:tgtEl>
                                      </p:cBhvr>
                                      <p:to x="100000" y="80000"/>
                                    </p:animScale>
                                    <p:animScale>
                                      <p:cBhvr>
                                        <p:cTn id="34" dur="166" decel="50000">
                                          <p:stCondLst>
                                            <p:cond delay="1338"/>
                                          </p:stCondLst>
                                        </p:cTn>
                                        <p:tgtEl>
                                          <p:spTgt spid="120837">
                                            <p:txEl>
                                              <p:pRg st="1" end="1"/>
                                            </p:txEl>
                                          </p:spTgt>
                                        </p:tgtEl>
                                      </p:cBhvr>
                                      <p:to x="100000" y="100000"/>
                                    </p:animScale>
                                    <p:animScale>
                                      <p:cBhvr>
                                        <p:cTn id="35" dur="26">
                                          <p:stCondLst>
                                            <p:cond delay="1642"/>
                                          </p:stCondLst>
                                        </p:cTn>
                                        <p:tgtEl>
                                          <p:spTgt spid="120837">
                                            <p:txEl>
                                              <p:pRg st="1" end="1"/>
                                            </p:txEl>
                                          </p:spTgt>
                                        </p:tgtEl>
                                      </p:cBhvr>
                                      <p:to x="100000" y="90000"/>
                                    </p:animScale>
                                    <p:animScale>
                                      <p:cBhvr>
                                        <p:cTn id="36" dur="166" decel="50000">
                                          <p:stCondLst>
                                            <p:cond delay="1668"/>
                                          </p:stCondLst>
                                        </p:cTn>
                                        <p:tgtEl>
                                          <p:spTgt spid="120837">
                                            <p:txEl>
                                              <p:pRg st="1" end="1"/>
                                            </p:txEl>
                                          </p:spTgt>
                                        </p:tgtEl>
                                      </p:cBhvr>
                                      <p:to x="100000" y="100000"/>
                                    </p:animScale>
                                    <p:animScale>
                                      <p:cBhvr>
                                        <p:cTn id="37" dur="26">
                                          <p:stCondLst>
                                            <p:cond delay="1808"/>
                                          </p:stCondLst>
                                        </p:cTn>
                                        <p:tgtEl>
                                          <p:spTgt spid="120837">
                                            <p:txEl>
                                              <p:pRg st="1" end="1"/>
                                            </p:txEl>
                                          </p:spTgt>
                                        </p:tgtEl>
                                      </p:cBhvr>
                                      <p:to x="100000" y="95000"/>
                                    </p:animScale>
                                    <p:animScale>
                                      <p:cBhvr>
                                        <p:cTn id="38" dur="166" decel="50000">
                                          <p:stCondLst>
                                            <p:cond delay="1834"/>
                                          </p:stCondLst>
                                        </p:cTn>
                                        <p:tgtEl>
                                          <p:spTgt spid="12083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20837">
                                            <p:txEl>
                                              <p:pRg st="2" end="2"/>
                                            </p:txEl>
                                          </p:spTgt>
                                        </p:tgtEl>
                                        <p:attrNameLst>
                                          <p:attrName>style.visibility</p:attrName>
                                        </p:attrNameLst>
                                      </p:cBhvr>
                                      <p:to>
                                        <p:strVal val="visible"/>
                                      </p:to>
                                    </p:set>
                                    <p:animEffect transition="in" filter="wipe(down)">
                                      <p:cBhvr>
                                        <p:cTn id="43" dur="580">
                                          <p:stCondLst>
                                            <p:cond delay="0"/>
                                          </p:stCondLst>
                                        </p:cTn>
                                        <p:tgtEl>
                                          <p:spTgt spid="120837">
                                            <p:txEl>
                                              <p:pRg st="2" end="2"/>
                                            </p:txEl>
                                          </p:spTgt>
                                        </p:tgtEl>
                                      </p:cBhvr>
                                    </p:animEffect>
                                    <p:anim calcmode="lin" valueType="num">
                                      <p:cBhvr>
                                        <p:cTn id="44" dur="1822" tmFilter="0,0; 0.14,0.36; 0.43,0.73; 0.71,0.91; 1.0,1.0">
                                          <p:stCondLst>
                                            <p:cond delay="0"/>
                                          </p:stCondLst>
                                        </p:cTn>
                                        <p:tgtEl>
                                          <p:spTgt spid="12083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083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083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083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083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20837">
                                            <p:txEl>
                                              <p:pRg st="2" end="2"/>
                                            </p:txEl>
                                          </p:spTgt>
                                        </p:tgtEl>
                                      </p:cBhvr>
                                      <p:to x="100000" y="60000"/>
                                    </p:animScale>
                                    <p:animScale>
                                      <p:cBhvr>
                                        <p:cTn id="50" dur="166" decel="50000">
                                          <p:stCondLst>
                                            <p:cond delay="676"/>
                                          </p:stCondLst>
                                        </p:cTn>
                                        <p:tgtEl>
                                          <p:spTgt spid="120837">
                                            <p:txEl>
                                              <p:pRg st="2" end="2"/>
                                            </p:txEl>
                                          </p:spTgt>
                                        </p:tgtEl>
                                      </p:cBhvr>
                                      <p:to x="100000" y="100000"/>
                                    </p:animScale>
                                    <p:animScale>
                                      <p:cBhvr>
                                        <p:cTn id="51" dur="26">
                                          <p:stCondLst>
                                            <p:cond delay="1312"/>
                                          </p:stCondLst>
                                        </p:cTn>
                                        <p:tgtEl>
                                          <p:spTgt spid="120837">
                                            <p:txEl>
                                              <p:pRg st="2" end="2"/>
                                            </p:txEl>
                                          </p:spTgt>
                                        </p:tgtEl>
                                      </p:cBhvr>
                                      <p:to x="100000" y="80000"/>
                                    </p:animScale>
                                    <p:animScale>
                                      <p:cBhvr>
                                        <p:cTn id="52" dur="166" decel="50000">
                                          <p:stCondLst>
                                            <p:cond delay="1338"/>
                                          </p:stCondLst>
                                        </p:cTn>
                                        <p:tgtEl>
                                          <p:spTgt spid="120837">
                                            <p:txEl>
                                              <p:pRg st="2" end="2"/>
                                            </p:txEl>
                                          </p:spTgt>
                                        </p:tgtEl>
                                      </p:cBhvr>
                                      <p:to x="100000" y="100000"/>
                                    </p:animScale>
                                    <p:animScale>
                                      <p:cBhvr>
                                        <p:cTn id="53" dur="26">
                                          <p:stCondLst>
                                            <p:cond delay="1642"/>
                                          </p:stCondLst>
                                        </p:cTn>
                                        <p:tgtEl>
                                          <p:spTgt spid="120837">
                                            <p:txEl>
                                              <p:pRg st="2" end="2"/>
                                            </p:txEl>
                                          </p:spTgt>
                                        </p:tgtEl>
                                      </p:cBhvr>
                                      <p:to x="100000" y="90000"/>
                                    </p:animScale>
                                    <p:animScale>
                                      <p:cBhvr>
                                        <p:cTn id="54" dur="166" decel="50000">
                                          <p:stCondLst>
                                            <p:cond delay="1668"/>
                                          </p:stCondLst>
                                        </p:cTn>
                                        <p:tgtEl>
                                          <p:spTgt spid="120837">
                                            <p:txEl>
                                              <p:pRg st="2" end="2"/>
                                            </p:txEl>
                                          </p:spTgt>
                                        </p:tgtEl>
                                      </p:cBhvr>
                                      <p:to x="100000" y="100000"/>
                                    </p:animScale>
                                    <p:animScale>
                                      <p:cBhvr>
                                        <p:cTn id="55" dur="26">
                                          <p:stCondLst>
                                            <p:cond delay="1808"/>
                                          </p:stCondLst>
                                        </p:cTn>
                                        <p:tgtEl>
                                          <p:spTgt spid="120837">
                                            <p:txEl>
                                              <p:pRg st="2" end="2"/>
                                            </p:txEl>
                                          </p:spTgt>
                                        </p:tgtEl>
                                      </p:cBhvr>
                                      <p:to x="100000" y="95000"/>
                                    </p:animScale>
                                    <p:animScale>
                                      <p:cBhvr>
                                        <p:cTn id="56" dur="166" decel="50000">
                                          <p:stCondLst>
                                            <p:cond delay="1834"/>
                                          </p:stCondLst>
                                        </p:cTn>
                                        <p:tgtEl>
                                          <p:spTgt spid="120837">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20837">
                                            <p:txEl>
                                              <p:pRg st="3" end="3"/>
                                            </p:txEl>
                                          </p:spTgt>
                                        </p:tgtEl>
                                        <p:attrNameLst>
                                          <p:attrName>style.visibility</p:attrName>
                                        </p:attrNameLst>
                                      </p:cBhvr>
                                      <p:to>
                                        <p:strVal val="visible"/>
                                      </p:to>
                                    </p:set>
                                    <p:animEffect transition="in" filter="wipe(down)">
                                      <p:cBhvr>
                                        <p:cTn id="61" dur="580">
                                          <p:stCondLst>
                                            <p:cond delay="0"/>
                                          </p:stCondLst>
                                        </p:cTn>
                                        <p:tgtEl>
                                          <p:spTgt spid="120837">
                                            <p:txEl>
                                              <p:pRg st="3" end="3"/>
                                            </p:txEl>
                                          </p:spTgt>
                                        </p:tgtEl>
                                      </p:cBhvr>
                                    </p:animEffect>
                                    <p:anim calcmode="lin" valueType="num">
                                      <p:cBhvr>
                                        <p:cTn id="62" dur="1822" tmFilter="0,0; 0.14,0.36; 0.43,0.73; 0.71,0.91; 1.0,1.0">
                                          <p:stCondLst>
                                            <p:cond delay="0"/>
                                          </p:stCondLst>
                                        </p:cTn>
                                        <p:tgtEl>
                                          <p:spTgt spid="120837">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20837">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20837">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20837">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20837">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20837">
                                            <p:txEl>
                                              <p:pRg st="3" end="3"/>
                                            </p:txEl>
                                          </p:spTgt>
                                        </p:tgtEl>
                                      </p:cBhvr>
                                      <p:to x="100000" y="60000"/>
                                    </p:animScale>
                                    <p:animScale>
                                      <p:cBhvr>
                                        <p:cTn id="68" dur="166" decel="50000">
                                          <p:stCondLst>
                                            <p:cond delay="676"/>
                                          </p:stCondLst>
                                        </p:cTn>
                                        <p:tgtEl>
                                          <p:spTgt spid="120837">
                                            <p:txEl>
                                              <p:pRg st="3" end="3"/>
                                            </p:txEl>
                                          </p:spTgt>
                                        </p:tgtEl>
                                      </p:cBhvr>
                                      <p:to x="100000" y="100000"/>
                                    </p:animScale>
                                    <p:animScale>
                                      <p:cBhvr>
                                        <p:cTn id="69" dur="26">
                                          <p:stCondLst>
                                            <p:cond delay="1312"/>
                                          </p:stCondLst>
                                        </p:cTn>
                                        <p:tgtEl>
                                          <p:spTgt spid="120837">
                                            <p:txEl>
                                              <p:pRg st="3" end="3"/>
                                            </p:txEl>
                                          </p:spTgt>
                                        </p:tgtEl>
                                      </p:cBhvr>
                                      <p:to x="100000" y="80000"/>
                                    </p:animScale>
                                    <p:animScale>
                                      <p:cBhvr>
                                        <p:cTn id="70" dur="166" decel="50000">
                                          <p:stCondLst>
                                            <p:cond delay="1338"/>
                                          </p:stCondLst>
                                        </p:cTn>
                                        <p:tgtEl>
                                          <p:spTgt spid="120837">
                                            <p:txEl>
                                              <p:pRg st="3" end="3"/>
                                            </p:txEl>
                                          </p:spTgt>
                                        </p:tgtEl>
                                      </p:cBhvr>
                                      <p:to x="100000" y="100000"/>
                                    </p:animScale>
                                    <p:animScale>
                                      <p:cBhvr>
                                        <p:cTn id="71" dur="26">
                                          <p:stCondLst>
                                            <p:cond delay="1642"/>
                                          </p:stCondLst>
                                        </p:cTn>
                                        <p:tgtEl>
                                          <p:spTgt spid="120837">
                                            <p:txEl>
                                              <p:pRg st="3" end="3"/>
                                            </p:txEl>
                                          </p:spTgt>
                                        </p:tgtEl>
                                      </p:cBhvr>
                                      <p:to x="100000" y="90000"/>
                                    </p:animScale>
                                    <p:animScale>
                                      <p:cBhvr>
                                        <p:cTn id="72" dur="166" decel="50000">
                                          <p:stCondLst>
                                            <p:cond delay="1668"/>
                                          </p:stCondLst>
                                        </p:cTn>
                                        <p:tgtEl>
                                          <p:spTgt spid="120837">
                                            <p:txEl>
                                              <p:pRg st="3" end="3"/>
                                            </p:txEl>
                                          </p:spTgt>
                                        </p:tgtEl>
                                      </p:cBhvr>
                                      <p:to x="100000" y="100000"/>
                                    </p:animScale>
                                    <p:animScale>
                                      <p:cBhvr>
                                        <p:cTn id="73" dur="26">
                                          <p:stCondLst>
                                            <p:cond delay="1808"/>
                                          </p:stCondLst>
                                        </p:cTn>
                                        <p:tgtEl>
                                          <p:spTgt spid="120837">
                                            <p:txEl>
                                              <p:pRg st="3" end="3"/>
                                            </p:txEl>
                                          </p:spTgt>
                                        </p:tgtEl>
                                      </p:cBhvr>
                                      <p:to x="100000" y="95000"/>
                                    </p:animScale>
                                    <p:animScale>
                                      <p:cBhvr>
                                        <p:cTn id="74" dur="166" decel="50000">
                                          <p:stCondLst>
                                            <p:cond delay="1834"/>
                                          </p:stCondLst>
                                        </p:cTn>
                                        <p:tgtEl>
                                          <p:spTgt spid="120837">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20837">
                                            <p:txEl>
                                              <p:pRg st="4" end="4"/>
                                            </p:txEl>
                                          </p:spTgt>
                                        </p:tgtEl>
                                        <p:attrNameLst>
                                          <p:attrName>style.visibility</p:attrName>
                                        </p:attrNameLst>
                                      </p:cBhvr>
                                      <p:to>
                                        <p:strVal val="visible"/>
                                      </p:to>
                                    </p:set>
                                    <p:animEffect transition="in" filter="wipe(down)">
                                      <p:cBhvr>
                                        <p:cTn id="79" dur="580">
                                          <p:stCondLst>
                                            <p:cond delay="0"/>
                                          </p:stCondLst>
                                        </p:cTn>
                                        <p:tgtEl>
                                          <p:spTgt spid="120837">
                                            <p:txEl>
                                              <p:pRg st="4" end="4"/>
                                            </p:txEl>
                                          </p:spTgt>
                                        </p:tgtEl>
                                      </p:cBhvr>
                                    </p:animEffect>
                                    <p:anim calcmode="lin" valueType="num">
                                      <p:cBhvr>
                                        <p:cTn id="80" dur="1822" tmFilter="0,0; 0.14,0.36; 0.43,0.73; 0.71,0.91; 1.0,1.0">
                                          <p:stCondLst>
                                            <p:cond delay="0"/>
                                          </p:stCondLst>
                                        </p:cTn>
                                        <p:tgtEl>
                                          <p:spTgt spid="120837">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20837">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20837">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20837">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20837">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20837">
                                            <p:txEl>
                                              <p:pRg st="4" end="4"/>
                                            </p:txEl>
                                          </p:spTgt>
                                        </p:tgtEl>
                                      </p:cBhvr>
                                      <p:to x="100000" y="60000"/>
                                    </p:animScale>
                                    <p:animScale>
                                      <p:cBhvr>
                                        <p:cTn id="86" dur="166" decel="50000">
                                          <p:stCondLst>
                                            <p:cond delay="676"/>
                                          </p:stCondLst>
                                        </p:cTn>
                                        <p:tgtEl>
                                          <p:spTgt spid="120837">
                                            <p:txEl>
                                              <p:pRg st="4" end="4"/>
                                            </p:txEl>
                                          </p:spTgt>
                                        </p:tgtEl>
                                      </p:cBhvr>
                                      <p:to x="100000" y="100000"/>
                                    </p:animScale>
                                    <p:animScale>
                                      <p:cBhvr>
                                        <p:cTn id="87" dur="26">
                                          <p:stCondLst>
                                            <p:cond delay="1312"/>
                                          </p:stCondLst>
                                        </p:cTn>
                                        <p:tgtEl>
                                          <p:spTgt spid="120837">
                                            <p:txEl>
                                              <p:pRg st="4" end="4"/>
                                            </p:txEl>
                                          </p:spTgt>
                                        </p:tgtEl>
                                      </p:cBhvr>
                                      <p:to x="100000" y="80000"/>
                                    </p:animScale>
                                    <p:animScale>
                                      <p:cBhvr>
                                        <p:cTn id="88" dur="166" decel="50000">
                                          <p:stCondLst>
                                            <p:cond delay="1338"/>
                                          </p:stCondLst>
                                        </p:cTn>
                                        <p:tgtEl>
                                          <p:spTgt spid="120837">
                                            <p:txEl>
                                              <p:pRg st="4" end="4"/>
                                            </p:txEl>
                                          </p:spTgt>
                                        </p:tgtEl>
                                      </p:cBhvr>
                                      <p:to x="100000" y="100000"/>
                                    </p:animScale>
                                    <p:animScale>
                                      <p:cBhvr>
                                        <p:cTn id="89" dur="26">
                                          <p:stCondLst>
                                            <p:cond delay="1642"/>
                                          </p:stCondLst>
                                        </p:cTn>
                                        <p:tgtEl>
                                          <p:spTgt spid="120837">
                                            <p:txEl>
                                              <p:pRg st="4" end="4"/>
                                            </p:txEl>
                                          </p:spTgt>
                                        </p:tgtEl>
                                      </p:cBhvr>
                                      <p:to x="100000" y="90000"/>
                                    </p:animScale>
                                    <p:animScale>
                                      <p:cBhvr>
                                        <p:cTn id="90" dur="166" decel="50000">
                                          <p:stCondLst>
                                            <p:cond delay="1668"/>
                                          </p:stCondLst>
                                        </p:cTn>
                                        <p:tgtEl>
                                          <p:spTgt spid="120837">
                                            <p:txEl>
                                              <p:pRg st="4" end="4"/>
                                            </p:txEl>
                                          </p:spTgt>
                                        </p:tgtEl>
                                      </p:cBhvr>
                                      <p:to x="100000" y="100000"/>
                                    </p:animScale>
                                    <p:animScale>
                                      <p:cBhvr>
                                        <p:cTn id="91" dur="26">
                                          <p:stCondLst>
                                            <p:cond delay="1808"/>
                                          </p:stCondLst>
                                        </p:cTn>
                                        <p:tgtEl>
                                          <p:spTgt spid="120837">
                                            <p:txEl>
                                              <p:pRg st="4" end="4"/>
                                            </p:txEl>
                                          </p:spTgt>
                                        </p:tgtEl>
                                      </p:cBhvr>
                                      <p:to x="100000" y="95000"/>
                                    </p:animScale>
                                    <p:animScale>
                                      <p:cBhvr>
                                        <p:cTn id="92" dur="166" decel="50000">
                                          <p:stCondLst>
                                            <p:cond delay="1834"/>
                                          </p:stCondLst>
                                        </p:cTn>
                                        <p:tgtEl>
                                          <p:spTgt spid="120837">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20837">
                                            <p:txEl>
                                              <p:pRg st="5" end="5"/>
                                            </p:txEl>
                                          </p:spTgt>
                                        </p:tgtEl>
                                        <p:attrNameLst>
                                          <p:attrName>style.visibility</p:attrName>
                                        </p:attrNameLst>
                                      </p:cBhvr>
                                      <p:to>
                                        <p:strVal val="visible"/>
                                      </p:to>
                                    </p:set>
                                    <p:animEffect transition="in" filter="wipe(down)">
                                      <p:cBhvr>
                                        <p:cTn id="97" dur="580">
                                          <p:stCondLst>
                                            <p:cond delay="0"/>
                                          </p:stCondLst>
                                        </p:cTn>
                                        <p:tgtEl>
                                          <p:spTgt spid="120837">
                                            <p:txEl>
                                              <p:pRg st="5" end="5"/>
                                            </p:txEl>
                                          </p:spTgt>
                                        </p:tgtEl>
                                      </p:cBhvr>
                                    </p:animEffect>
                                    <p:anim calcmode="lin" valueType="num">
                                      <p:cBhvr>
                                        <p:cTn id="98" dur="1822" tmFilter="0,0; 0.14,0.36; 0.43,0.73; 0.71,0.91; 1.0,1.0">
                                          <p:stCondLst>
                                            <p:cond delay="0"/>
                                          </p:stCondLst>
                                        </p:cTn>
                                        <p:tgtEl>
                                          <p:spTgt spid="120837">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20837">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20837">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20837">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20837">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20837">
                                            <p:txEl>
                                              <p:pRg st="5" end="5"/>
                                            </p:txEl>
                                          </p:spTgt>
                                        </p:tgtEl>
                                      </p:cBhvr>
                                      <p:to x="100000" y="60000"/>
                                    </p:animScale>
                                    <p:animScale>
                                      <p:cBhvr>
                                        <p:cTn id="104" dur="166" decel="50000">
                                          <p:stCondLst>
                                            <p:cond delay="676"/>
                                          </p:stCondLst>
                                        </p:cTn>
                                        <p:tgtEl>
                                          <p:spTgt spid="120837">
                                            <p:txEl>
                                              <p:pRg st="5" end="5"/>
                                            </p:txEl>
                                          </p:spTgt>
                                        </p:tgtEl>
                                      </p:cBhvr>
                                      <p:to x="100000" y="100000"/>
                                    </p:animScale>
                                    <p:animScale>
                                      <p:cBhvr>
                                        <p:cTn id="105" dur="26">
                                          <p:stCondLst>
                                            <p:cond delay="1312"/>
                                          </p:stCondLst>
                                        </p:cTn>
                                        <p:tgtEl>
                                          <p:spTgt spid="120837">
                                            <p:txEl>
                                              <p:pRg st="5" end="5"/>
                                            </p:txEl>
                                          </p:spTgt>
                                        </p:tgtEl>
                                      </p:cBhvr>
                                      <p:to x="100000" y="80000"/>
                                    </p:animScale>
                                    <p:animScale>
                                      <p:cBhvr>
                                        <p:cTn id="106" dur="166" decel="50000">
                                          <p:stCondLst>
                                            <p:cond delay="1338"/>
                                          </p:stCondLst>
                                        </p:cTn>
                                        <p:tgtEl>
                                          <p:spTgt spid="120837">
                                            <p:txEl>
                                              <p:pRg st="5" end="5"/>
                                            </p:txEl>
                                          </p:spTgt>
                                        </p:tgtEl>
                                      </p:cBhvr>
                                      <p:to x="100000" y="100000"/>
                                    </p:animScale>
                                    <p:animScale>
                                      <p:cBhvr>
                                        <p:cTn id="107" dur="26">
                                          <p:stCondLst>
                                            <p:cond delay="1642"/>
                                          </p:stCondLst>
                                        </p:cTn>
                                        <p:tgtEl>
                                          <p:spTgt spid="120837">
                                            <p:txEl>
                                              <p:pRg st="5" end="5"/>
                                            </p:txEl>
                                          </p:spTgt>
                                        </p:tgtEl>
                                      </p:cBhvr>
                                      <p:to x="100000" y="90000"/>
                                    </p:animScale>
                                    <p:animScale>
                                      <p:cBhvr>
                                        <p:cTn id="108" dur="166" decel="50000">
                                          <p:stCondLst>
                                            <p:cond delay="1668"/>
                                          </p:stCondLst>
                                        </p:cTn>
                                        <p:tgtEl>
                                          <p:spTgt spid="120837">
                                            <p:txEl>
                                              <p:pRg st="5" end="5"/>
                                            </p:txEl>
                                          </p:spTgt>
                                        </p:tgtEl>
                                      </p:cBhvr>
                                      <p:to x="100000" y="100000"/>
                                    </p:animScale>
                                    <p:animScale>
                                      <p:cBhvr>
                                        <p:cTn id="109" dur="26">
                                          <p:stCondLst>
                                            <p:cond delay="1808"/>
                                          </p:stCondLst>
                                        </p:cTn>
                                        <p:tgtEl>
                                          <p:spTgt spid="120837">
                                            <p:txEl>
                                              <p:pRg st="5" end="5"/>
                                            </p:txEl>
                                          </p:spTgt>
                                        </p:tgtEl>
                                      </p:cBhvr>
                                      <p:to x="100000" y="95000"/>
                                    </p:animScale>
                                    <p:animScale>
                                      <p:cBhvr>
                                        <p:cTn id="110" dur="166" decel="50000">
                                          <p:stCondLst>
                                            <p:cond delay="1834"/>
                                          </p:stCondLst>
                                        </p:cTn>
                                        <p:tgtEl>
                                          <p:spTgt spid="120837">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20837">
                                            <p:txEl>
                                              <p:pRg st="6" end="6"/>
                                            </p:txEl>
                                          </p:spTgt>
                                        </p:tgtEl>
                                        <p:attrNameLst>
                                          <p:attrName>style.visibility</p:attrName>
                                        </p:attrNameLst>
                                      </p:cBhvr>
                                      <p:to>
                                        <p:strVal val="visible"/>
                                      </p:to>
                                    </p:set>
                                    <p:animEffect transition="in" filter="wipe(down)">
                                      <p:cBhvr>
                                        <p:cTn id="115" dur="580">
                                          <p:stCondLst>
                                            <p:cond delay="0"/>
                                          </p:stCondLst>
                                        </p:cTn>
                                        <p:tgtEl>
                                          <p:spTgt spid="120837">
                                            <p:txEl>
                                              <p:pRg st="6" end="6"/>
                                            </p:txEl>
                                          </p:spTgt>
                                        </p:tgtEl>
                                      </p:cBhvr>
                                    </p:animEffect>
                                    <p:anim calcmode="lin" valueType="num">
                                      <p:cBhvr>
                                        <p:cTn id="116" dur="1822" tmFilter="0,0; 0.14,0.36; 0.43,0.73; 0.71,0.91; 1.0,1.0">
                                          <p:stCondLst>
                                            <p:cond delay="0"/>
                                          </p:stCondLst>
                                        </p:cTn>
                                        <p:tgtEl>
                                          <p:spTgt spid="120837">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20837">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20837">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20837">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20837">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20837">
                                            <p:txEl>
                                              <p:pRg st="6" end="6"/>
                                            </p:txEl>
                                          </p:spTgt>
                                        </p:tgtEl>
                                      </p:cBhvr>
                                      <p:to x="100000" y="60000"/>
                                    </p:animScale>
                                    <p:animScale>
                                      <p:cBhvr>
                                        <p:cTn id="122" dur="166" decel="50000">
                                          <p:stCondLst>
                                            <p:cond delay="676"/>
                                          </p:stCondLst>
                                        </p:cTn>
                                        <p:tgtEl>
                                          <p:spTgt spid="120837">
                                            <p:txEl>
                                              <p:pRg st="6" end="6"/>
                                            </p:txEl>
                                          </p:spTgt>
                                        </p:tgtEl>
                                      </p:cBhvr>
                                      <p:to x="100000" y="100000"/>
                                    </p:animScale>
                                    <p:animScale>
                                      <p:cBhvr>
                                        <p:cTn id="123" dur="26">
                                          <p:stCondLst>
                                            <p:cond delay="1312"/>
                                          </p:stCondLst>
                                        </p:cTn>
                                        <p:tgtEl>
                                          <p:spTgt spid="120837">
                                            <p:txEl>
                                              <p:pRg st="6" end="6"/>
                                            </p:txEl>
                                          </p:spTgt>
                                        </p:tgtEl>
                                      </p:cBhvr>
                                      <p:to x="100000" y="80000"/>
                                    </p:animScale>
                                    <p:animScale>
                                      <p:cBhvr>
                                        <p:cTn id="124" dur="166" decel="50000">
                                          <p:stCondLst>
                                            <p:cond delay="1338"/>
                                          </p:stCondLst>
                                        </p:cTn>
                                        <p:tgtEl>
                                          <p:spTgt spid="120837">
                                            <p:txEl>
                                              <p:pRg st="6" end="6"/>
                                            </p:txEl>
                                          </p:spTgt>
                                        </p:tgtEl>
                                      </p:cBhvr>
                                      <p:to x="100000" y="100000"/>
                                    </p:animScale>
                                    <p:animScale>
                                      <p:cBhvr>
                                        <p:cTn id="125" dur="26">
                                          <p:stCondLst>
                                            <p:cond delay="1642"/>
                                          </p:stCondLst>
                                        </p:cTn>
                                        <p:tgtEl>
                                          <p:spTgt spid="120837">
                                            <p:txEl>
                                              <p:pRg st="6" end="6"/>
                                            </p:txEl>
                                          </p:spTgt>
                                        </p:tgtEl>
                                      </p:cBhvr>
                                      <p:to x="100000" y="90000"/>
                                    </p:animScale>
                                    <p:animScale>
                                      <p:cBhvr>
                                        <p:cTn id="126" dur="166" decel="50000">
                                          <p:stCondLst>
                                            <p:cond delay="1668"/>
                                          </p:stCondLst>
                                        </p:cTn>
                                        <p:tgtEl>
                                          <p:spTgt spid="120837">
                                            <p:txEl>
                                              <p:pRg st="6" end="6"/>
                                            </p:txEl>
                                          </p:spTgt>
                                        </p:tgtEl>
                                      </p:cBhvr>
                                      <p:to x="100000" y="100000"/>
                                    </p:animScale>
                                    <p:animScale>
                                      <p:cBhvr>
                                        <p:cTn id="127" dur="26">
                                          <p:stCondLst>
                                            <p:cond delay="1808"/>
                                          </p:stCondLst>
                                        </p:cTn>
                                        <p:tgtEl>
                                          <p:spTgt spid="120837">
                                            <p:txEl>
                                              <p:pRg st="6" end="6"/>
                                            </p:txEl>
                                          </p:spTgt>
                                        </p:tgtEl>
                                      </p:cBhvr>
                                      <p:to x="100000" y="95000"/>
                                    </p:animScale>
                                    <p:animScale>
                                      <p:cBhvr>
                                        <p:cTn id="128" dur="166" decel="50000">
                                          <p:stCondLst>
                                            <p:cond delay="1834"/>
                                          </p:stCondLst>
                                        </p:cTn>
                                        <p:tgtEl>
                                          <p:spTgt spid="120837">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20837">
                                            <p:txEl>
                                              <p:pRg st="7" end="7"/>
                                            </p:txEl>
                                          </p:spTgt>
                                        </p:tgtEl>
                                        <p:attrNameLst>
                                          <p:attrName>style.visibility</p:attrName>
                                        </p:attrNameLst>
                                      </p:cBhvr>
                                      <p:to>
                                        <p:strVal val="visible"/>
                                      </p:to>
                                    </p:set>
                                    <p:animEffect transition="in" filter="wipe(down)">
                                      <p:cBhvr>
                                        <p:cTn id="133" dur="580">
                                          <p:stCondLst>
                                            <p:cond delay="0"/>
                                          </p:stCondLst>
                                        </p:cTn>
                                        <p:tgtEl>
                                          <p:spTgt spid="120837">
                                            <p:txEl>
                                              <p:pRg st="7" end="7"/>
                                            </p:txEl>
                                          </p:spTgt>
                                        </p:tgtEl>
                                      </p:cBhvr>
                                    </p:animEffect>
                                    <p:anim calcmode="lin" valueType="num">
                                      <p:cBhvr>
                                        <p:cTn id="134" dur="1822" tmFilter="0,0; 0.14,0.36; 0.43,0.73; 0.71,0.91; 1.0,1.0">
                                          <p:stCondLst>
                                            <p:cond delay="0"/>
                                          </p:stCondLst>
                                        </p:cTn>
                                        <p:tgtEl>
                                          <p:spTgt spid="120837">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20837">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20837">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20837">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20837">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20837">
                                            <p:txEl>
                                              <p:pRg st="7" end="7"/>
                                            </p:txEl>
                                          </p:spTgt>
                                        </p:tgtEl>
                                      </p:cBhvr>
                                      <p:to x="100000" y="60000"/>
                                    </p:animScale>
                                    <p:animScale>
                                      <p:cBhvr>
                                        <p:cTn id="140" dur="166" decel="50000">
                                          <p:stCondLst>
                                            <p:cond delay="676"/>
                                          </p:stCondLst>
                                        </p:cTn>
                                        <p:tgtEl>
                                          <p:spTgt spid="120837">
                                            <p:txEl>
                                              <p:pRg st="7" end="7"/>
                                            </p:txEl>
                                          </p:spTgt>
                                        </p:tgtEl>
                                      </p:cBhvr>
                                      <p:to x="100000" y="100000"/>
                                    </p:animScale>
                                    <p:animScale>
                                      <p:cBhvr>
                                        <p:cTn id="141" dur="26">
                                          <p:stCondLst>
                                            <p:cond delay="1312"/>
                                          </p:stCondLst>
                                        </p:cTn>
                                        <p:tgtEl>
                                          <p:spTgt spid="120837">
                                            <p:txEl>
                                              <p:pRg st="7" end="7"/>
                                            </p:txEl>
                                          </p:spTgt>
                                        </p:tgtEl>
                                      </p:cBhvr>
                                      <p:to x="100000" y="80000"/>
                                    </p:animScale>
                                    <p:animScale>
                                      <p:cBhvr>
                                        <p:cTn id="142" dur="166" decel="50000">
                                          <p:stCondLst>
                                            <p:cond delay="1338"/>
                                          </p:stCondLst>
                                        </p:cTn>
                                        <p:tgtEl>
                                          <p:spTgt spid="120837">
                                            <p:txEl>
                                              <p:pRg st="7" end="7"/>
                                            </p:txEl>
                                          </p:spTgt>
                                        </p:tgtEl>
                                      </p:cBhvr>
                                      <p:to x="100000" y="100000"/>
                                    </p:animScale>
                                    <p:animScale>
                                      <p:cBhvr>
                                        <p:cTn id="143" dur="26">
                                          <p:stCondLst>
                                            <p:cond delay="1642"/>
                                          </p:stCondLst>
                                        </p:cTn>
                                        <p:tgtEl>
                                          <p:spTgt spid="120837">
                                            <p:txEl>
                                              <p:pRg st="7" end="7"/>
                                            </p:txEl>
                                          </p:spTgt>
                                        </p:tgtEl>
                                      </p:cBhvr>
                                      <p:to x="100000" y="90000"/>
                                    </p:animScale>
                                    <p:animScale>
                                      <p:cBhvr>
                                        <p:cTn id="144" dur="166" decel="50000">
                                          <p:stCondLst>
                                            <p:cond delay="1668"/>
                                          </p:stCondLst>
                                        </p:cTn>
                                        <p:tgtEl>
                                          <p:spTgt spid="120837">
                                            <p:txEl>
                                              <p:pRg st="7" end="7"/>
                                            </p:txEl>
                                          </p:spTgt>
                                        </p:tgtEl>
                                      </p:cBhvr>
                                      <p:to x="100000" y="100000"/>
                                    </p:animScale>
                                    <p:animScale>
                                      <p:cBhvr>
                                        <p:cTn id="145" dur="26">
                                          <p:stCondLst>
                                            <p:cond delay="1808"/>
                                          </p:stCondLst>
                                        </p:cTn>
                                        <p:tgtEl>
                                          <p:spTgt spid="120837">
                                            <p:txEl>
                                              <p:pRg st="7" end="7"/>
                                            </p:txEl>
                                          </p:spTgt>
                                        </p:tgtEl>
                                      </p:cBhvr>
                                      <p:to x="100000" y="95000"/>
                                    </p:animScale>
                                    <p:animScale>
                                      <p:cBhvr>
                                        <p:cTn id="146" dur="166" decel="50000">
                                          <p:stCondLst>
                                            <p:cond delay="1834"/>
                                          </p:stCondLst>
                                        </p:cTn>
                                        <p:tgtEl>
                                          <p:spTgt spid="12083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247650"/>
            <a:ext cx="8229600" cy="647700"/>
          </a:xfrm>
        </p:spPr>
        <p:txBody>
          <a:bodyPr/>
          <a:lstStyle/>
          <a:p>
            <a:pPr algn="ctr"/>
            <a:r>
              <a:rPr lang="en-US">
                <a:solidFill>
                  <a:srgbClr val="FF0000"/>
                </a:solidFill>
                <a:effectLst>
                  <a:outerShdw blurRad="38100" dist="38100" dir="2700000" algn="tl">
                    <a:srgbClr val="C0C0C0"/>
                  </a:outerShdw>
                </a:effectLst>
              </a:rPr>
              <a:t>Chức năng lập lịch cho đĩa</a:t>
            </a:r>
          </a:p>
        </p:txBody>
      </p:sp>
      <p:sp>
        <p:nvSpPr>
          <p:cNvPr id="186371" name="Rectangle 3"/>
          <p:cNvSpPr>
            <a:spLocks noGrp="1" noChangeArrowheads="1"/>
          </p:cNvSpPr>
          <p:nvPr>
            <p:ph type="body" idx="1"/>
          </p:nvPr>
        </p:nvSpPr>
        <p:spPr>
          <a:xfrm>
            <a:off x="296863" y="1206500"/>
            <a:ext cx="8561387" cy="4945063"/>
          </a:xfrm>
        </p:spPr>
        <p:txBody>
          <a:bodyPr/>
          <a:lstStyle/>
          <a:p>
            <a:pPr algn="just"/>
            <a:r>
              <a:rPr lang="en-US" sz="3600">
                <a:solidFill>
                  <a:srgbClr val="FF0000"/>
                </a:solidFill>
                <a:effectLst>
                  <a:outerShdw blurRad="38100" dist="38100" dir="2700000" algn="tl">
                    <a:srgbClr val="C0C0C0"/>
                  </a:outerShdw>
                </a:effectLst>
              </a:rPr>
              <a:t>Thời gian truy cập đĩa phụ thuộc vào 3 yếu tố:</a:t>
            </a:r>
          </a:p>
          <a:p>
            <a:pPr algn="just">
              <a:buFont typeface="Monotype Sorts" pitchFamily="2" charset="2"/>
              <a:buAutoNum type="arabicPeriod"/>
            </a:pPr>
            <a:r>
              <a:rPr lang="en-US" sz="3600">
                <a:effectLst>
                  <a:outerShdw blurRad="38100" dist="38100" dir="2700000" algn="tl">
                    <a:srgbClr val="C0C0C0"/>
                  </a:outerShdw>
                </a:effectLst>
              </a:rPr>
              <a:t>Thời gian di chuyển đầu từ đọc/ghi đến rãnh cần truy cập.</a:t>
            </a:r>
          </a:p>
          <a:p>
            <a:pPr algn="just">
              <a:buFont typeface="Monotype Sorts" pitchFamily="2" charset="2"/>
              <a:buAutoNum type="arabicPeriod"/>
            </a:pPr>
            <a:r>
              <a:rPr lang="en-US" sz="3600">
                <a:effectLst>
                  <a:outerShdw blurRad="38100" dist="38100" dir="2700000" algn="tl">
                    <a:srgbClr val="C0C0C0"/>
                  </a:outerShdw>
                </a:effectLst>
              </a:rPr>
              <a:t>Thời gian định vị đầu từ đọc/ghi tại khối đĩa cần truy cập.</a:t>
            </a:r>
          </a:p>
          <a:p>
            <a:pPr algn="just">
              <a:buFont typeface="Monotype Sorts" pitchFamily="2" charset="2"/>
              <a:buAutoNum type="arabicPeriod"/>
            </a:pPr>
            <a:r>
              <a:rPr lang="en-US" sz="3600">
                <a:effectLst>
                  <a:outerShdw blurRad="38100" dist="38100" dir="2700000" algn="tl">
                    <a:srgbClr val="C0C0C0"/>
                  </a:outerShdw>
                </a:effectLst>
              </a:rPr>
              <a:t>Thời gian truy cập (đọc/ghi) dữ liệu giữa ổ đĩa và bộ nhớ trong.</a:t>
            </a:r>
          </a:p>
        </p:txBody>
      </p:sp>
      <p:sp>
        <p:nvSpPr>
          <p:cNvPr id="4" name="Date Placeholder 3"/>
          <p:cNvSpPr>
            <a:spLocks noGrp="1"/>
          </p:cNvSpPr>
          <p:nvPr>
            <p:ph type="dt" sz="half" idx="12"/>
          </p:nvPr>
        </p:nvSpPr>
        <p:spPr/>
        <p:txBody>
          <a:bodyPr/>
          <a:lstStyle/>
          <a:p>
            <a:fld id="{380A3D89-2ED2-4534-8457-BB22BF90C380}"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wipe(down)">
                                      <p:cBhvr>
                                        <p:cTn id="7" dur="580">
                                          <p:stCondLst>
                                            <p:cond delay="0"/>
                                          </p:stCondLst>
                                        </p:cTn>
                                        <p:tgtEl>
                                          <p:spTgt spid="186371">
                                            <p:txEl>
                                              <p:pRg st="0" end="0"/>
                                            </p:txEl>
                                          </p:spTgt>
                                        </p:tgtEl>
                                      </p:cBhvr>
                                    </p:animEffect>
                                    <p:anim calcmode="lin" valueType="num">
                                      <p:cBhvr>
                                        <p:cTn id="8" dur="1822" tmFilter="0,0; 0.14,0.36; 0.43,0.73; 0.71,0.91; 1.0,1.0">
                                          <p:stCondLst>
                                            <p:cond delay="0"/>
                                          </p:stCondLst>
                                        </p:cTn>
                                        <p:tgtEl>
                                          <p:spTgt spid="18637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637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637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637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637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6371">
                                            <p:txEl>
                                              <p:pRg st="0" end="0"/>
                                            </p:txEl>
                                          </p:spTgt>
                                        </p:tgtEl>
                                      </p:cBhvr>
                                      <p:to x="100000" y="60000"/>
                                    </p:animScale>
                                    <p:animScale>
                                      <p:cBhvr>
                                        <p:cTn id="14" dur="166" decel="50000">
                                          <p:stCondLst>
                                            <p:cond delay="676"/>
                                          </p:stCondLst>
                                        </p:cTn>
                                        <p:tgtEl>
                                          <p:spTgt spid="186371">
                                            <p:txEl>
                                              <p:pRg st="0" end="0"/>
                                            </p:txEl>
                                          </p:spTgt>
                                        </p:tgtEl>
                                      </p:cBhvr>
                                      <p:to x="100000" y="100000"/>
                                    </p:animScale>
                                    <p:animScale>
                                      <p:cBhvr>
                                        <p:cTn id="15" dur="26">
                                          <p:stCondLst>
                                            <p:cond delay="1312"/>
                                          </p:stCondLst>
                                        </p:cTn>
                                        <p:tgtEl>
                                          <p:spTgt spid="186371">
                                            <p:txEl>
                                              <p:pRg st="0" end="0"/>
                                            </p:txEl>
                                          </p:spTgt>
                                        </p:tgtEl>
                                      </p:cBhvr>
                                      <p:to x="100000" y="80000"/>
                                    </p:animScale>
                                    <p:animScale>
                                      <p:cBhvr>
                                        <p:cTn id="16" dur="166" decel="50000">
                                          <p:stCondLst>
                                            <p:cond delay="1338"/>
                                          </p:stCondLst>
                                        </p:cTn>
                                        <p:tgtEl>
                                          <p:spTgt spid="186371">
                                            <p:txEl>
                                              <p:pRg st="0" end="0"/>
                                            </p:txEl>
                                          </p:spTgt>
                                        </p:tgtEl>
                                      </p:cBhvr>
                                      <p:to x="100000" y="100000"/>
                                    </p:animScale>
                                    <p:animScale>
                                      <p:cBhvr>
                                        <p:cTn id="17" dur="26">
                                          <p:stCondLst>
                                            <p:cond delay="1642"/>
                                          </p:stCondLst>
                                        </p:cTn>
                                        <p:tgtEl>
                                          <p:spTgt spid="186371">
                                            <p:txEl>
                                              <p:pRg st="0" end="0"/>
                                            </p:txEl>
                                          </p:spTgt>
                                        </p:tgtEl>
                                      </p:cBhvr>
                                      <p:to x="100000" y="90000"/>
                                    </p:animScale>
                                    <p:animScale>
                                      <p:cBhvr>
                                        <p:cTn id="18" dur="166" decel="50000">
                                          <p:stCondLst>
                                            <p:cond delay="1668"/>
                                          </p:stCondLst>
                                        </p:cTn>
                                        <p:tgtEl>
                                          <p:spTgt spid="186371">
                                            <p:txEl>
                                              <p:pRg st="0" end="0"/>
                                            </p:txEl>
                                          </p:spTgt>
                                        </p:tgtEl>
                                      </p:cBhvr>
                                      <p:to x="100000" y="100000"/>
                                    </p:animScale>
                                    <p:animScale>
                                      <p:cBhvr>
                                        <p:cTn id="19" dur="26">
                                          <p:stCondLst>
                                            <p:cond delay="1808"/>
                                          </p:stCondLst>
                                        </p:cTn>
                                        <p:tgtEl>
                                          <p:spTgt spid="186371">
                                            <p:txEl>
                                              <p:pRg st="0" end="0"/>
                                            </p:txEl>
                                          </p:spTgt>
                                        </p:tgtEl>
                                      </p:cBhvr>
                                      <p:to x="100000" y="95000"/>
                                    </p:animScale>
                                    <p:animScale>
                                      <p:cBhvr>
                                        <p:cTn id="20" dur="166" decel="50000">
                                          <p:stCondLst>
                                            <p:cond delay="1834"/>
                                          </p:stCondLst>
                                        </p:cTn>
                                        <p:tgtEl>
                                          <p:spTgt spid="18637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6371">
                                            <p:txEl>
                                              <p:pRg st="1" end="1"/>
                                            </p:txEl>
                                          </p:spTgt>
                                        </p:tgtEl>
                                        <p:attrNameLst>
                                          <p:attrName>style.visibility</p:attrName>
                                        </p:attrNameLst>
                                      </p:cBhvr>
                                      <p:to>
                                        <p:strVal val="visible"/>
                                      </p:to>
                                    </p:set>
                                    <p:animEffect transition="in" filter="wipe(down)">
                                      <p:cBhvr>
                                        <p:cTn id="25" dur="580">
                                          <p:stCondLst>
                                            <p:cond delay="0"/>
                                          </p:stCondLst>
                                        </p:cTn>
                                        <p:tgtEl>
                                          <p:spTgt spid="186371">
                                            <p:txEl>
                                              <p:pRg st="1" end="1"/>
                                            </p:txEl>
                                          </p:spTgt>
                                        </p:tgtEl>
                                      </p:cBhvr>
                                    </p:animEffect>
                                    <p:anim calcmode="lin" valueType="num">
                                      <p:cBhvr>
                                        <p:cTn id="26" dur="1822" tmFilter="0,0; 0.14,0.36; 0.43,0.73; 0.71,0.91; 1.0,1.0">
                                          <p:stCondLst>
                                            <p:cond delay="0"/>
                                          </p:stCondLst>
                                        </p:cTn>
                                        <p:tgtEl>
                                          <p:spTgt spid="18637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637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637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637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637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6371">
                                            <p:txEl>
                                              <p:pRg st="1" end="1"/>
                                            </p:txEl>
                                          </p:spTgt>
                                        </p:tgtEl>
                                      </p:cBhvr>
                                      <p:to x="100000" y="60000"/>
                                    </p:animScale>
                                    <p:animScale>
                                      <p:cBhvr>
                                        <p:cTn id="32" dur="166" decel="50000">
                                          <p:stCondLst>
                                            <p:cond delay="676"/>
                                          </p:stCondLst>
                                        </p:cTn>
                                        <p:tgtEl>
                                          <p:spTgt spid="186371">
                                            <p:txEl>
                                              <p:pRg st="1" end="1"/>
                                            </p:txEl>
                                          </p:spTgt>
                                        </p:tgtEl>
                                      </p:cBhvr>
                                      <p:to x="100000" y="100000"/>
                                    </p:animScale>
                                    <p:animScale>
                                      <p:cBhvr>
                                        <p:cTn id="33" dur="26">
                                          <p:stCondLst>
                                            <p:cond delay="1312"/>
                                          </p:stCondLst>
                                        </p:cTn>
                                        <p:tgtEl>
                                          <p:spTgt spid="186371">
                                            <p:txEl>
                                              <p:pRg st="1" end="1"/>
                                            </p:txEl>
                                          </p:spTgt>
                                        </p:tgtEl>
                                      </p:cBhvr>
                                      <p:to x="100000" y="80000"/>
                                    </p:animScale>
                                    <p:animScale>
                                      <p:cBhvr>
                                        <p:cTn id="34" dur="166" decel="50000">
                                          <p:stCondLst>
                                            <p:cond delay="1338"/>
                                          </p:stCondLst>
                                        </p:cTn>
                                        <p:tgtEl>
                                          <p:spTgt spid="186371">
                                            <p:txEl>
                                              <p:pRg st="1" end="1"/>
                                            </p:txEl>
                                          </p:spTgt>
                                        </p:tgtEl>
                                      </p:cBhvr>
                                      <p:to x="100000" y="100000"/>
                                    </p:animScale>
                                    <p:animScale>
                                      <p:cBhvr>
                                        <p:cTn id="35" dur="26">
                                          <p:stCondLst>
                                            <p:cond delay="1642"/>
                                          </p:stCondLst>
                                        </p:cTn>
                                        <p:tgtEl>
                                          <p:spTgt spid="186371">
                                            <p:txEl>
                                              <p:pRg st="1" end="1"/>
                                            </p:txEl>
                                          </p:spTgt>
                                        </p:tgtEl>
                                      </p:cBhvr>
                                      <p:to x="100000" y="90000"/>
                                    </p:animScale>
                                    <p:animScale>
                                      <p:cBhvr>
                                        <p:cTn id="36" dur="166" decel="50000">
                                          <p:stCondLst>
                                            <p:cond delay="1668"/>
                                          </p:stCondLst>
                                        </p:cTn>
                                        <p:tgtEl>
                                          <p:spTgt spid="186371">
                                            <p:txEl>
                                              <p:pRg st="1" end="1"/>
                                            </p:txEl>
                                          </p:spTgt>
                                        </p:tgtEl>
                                      </p:cBhvr>
                                      <p:to x="100000" y="100000"/>
                                    </p:animScale>
                                    <p:animScale>
                                      <p:cBhvr>
                                        <p:cTn id="37" dur="26">
                                          <p:stCondLst>
                                            <p:cond delay="1808"/>
                                          </p:stCondLst>
                                        </p:cTn>
                                        <p:tgtEl>
                                          <p:spTgt spid="186371">
                                            <p:txEl>
                                              <p:pRg st="1" end="1"/>
                                            </p:txEl>
                                          </p:spTgt>
                                        </p:tgtEl>
                                      </p:cBhvr>
                                      <p:to x="100000" y="95000"/>
                                    </p:animScale>
                                    <p:animScale>
                                      <p:cBhvr>
                                        <p:cTn id="38" dur="166" decel="50000">
                                          <p:stCondLst>
                                            <p:cond delay="1834"/>
                                          </p:stCondLst>
                                        </p:cTn>
                                        <p:tgtEl>
                                          <p:spTgt spid="18637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86371">
                                            <p:txEl>
                                              <p:pRg st="2" end="2"/>
                                            </p:txEl>
                                          </p:spTgt>
                                        </p:tgtEl>
                                        <p:attrNameLst>
                                          <p:attrName>style.visibility</p:attrName>
                                        </p:attrNameLst>
                                      </p:cBhvr>
                                      <p:to>
                                        <p:strVal val="visible"/>
                                      </p:to>
                                    </p:set>
                                    <p:animEffect transition="in" filter="wipe(down)">
                                      <p:cBhvr>
                                        <p:cTn id="43" dur="580">
                                          <p:stCondLst>
                                            <p:cond delay="0"/>
                                          </p:stCondLst>
                                        </p:cTn>
                                        <p:tgtEl>
                                          <p:spTgt spid="186371">
                                            <p:txEl>
                                              <p:pRg st="2" end="2"/>
                                            </p:txEl>
                                          </p:spTgt>
                                        </p:tgtEl>
                                      </p:cBhvr>
                                    </p:animEffect>
                                    <p:anim calcmode="lin" valueType="num">
                                      <p:cBhvr>
                                        <p:cTn id="44" dur="1822" tmFilter="0,0; 0.14,0.36; 0.43,0.73; 0.71,0.91; 1.0,1.0">
                                          <p:stCondLst>
                                            <p:cond delay="0"/>
                                          </p:stCondLst>
                                        </p:cTn>
                                        <p:tgtEl>
                                          <p:spTgt spid="18637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637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637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637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637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6371">
                                            <p:txEl>
                                              <p:pRg st="2" end="2"/>
                                            </p:txEl>
                                          </p:spTgt>
                                        </p:tgtEl>
                                      </p:cBhvr>
                                      <p:to x="100000" y="60000"/>
                                    </p:animScale>
                                    <p:animScale>
                                      <p:cBhvr>
                                        <p:cTn id="50" dur="166" decel="50000">
                                          <p:stCondLst>
                                            <p:cond delay="676"/>
                                          </p:stCondLst>
                                        </p:cTn>
                                        <p:tgtEl>
                                          <p:spTgt spid="186371">
                                            <p:txEl>
                                              <p:pRg st="2" end="2"/>
                                            </p:txEl>
                                          </p:spTgt>
                                        </p:tgtEl>
                                      </p:cBhvr>
                                      <p:to x="100000" y="100000"/>
                                    </p:animScale>
                                    <p:animScale>
                                      <p:cBhvr>
                                        <p:cTn id="51" dur="26">
                                          <p:stCondLst>
                                            <p:cond delay="1312"/>
                                          </p:stCondLst>
                                        </p:cTn>
                                        <p:tgtEl>
                                          <p:spTgt spid="186371">
                                            <p:txEl>
                                              <p:pRg st="2" end="2"/>
                                            </p:txEl>
                                          </p:spTgt>
                                        </p:tgtEl>
                                      </p:cBhvr>
                                      <p:to x="100000" y="80000"/>
                                    </p:animScale>
                                    <p:animScale>
                                      <p:cBhvr>
                                        <p:cTn id="52" dur="166" decel="50000">
                                          <p:stCondLst>
                                            <p:cond delay="1338"/>
                                          </p:stCondLst>
                                        </p:cTn>
                                        <p:tgtEl>
                                          <p:spTgt spid="186371">
                                            <p:txEl>
                                              <p:pRg st="2" end="2"/>
                                            </p:txEl>
                                          </p:spTgt>
                                        </p:tgtEl>
                                      </p:cBhvr>
                                      <p:to x="100000" y="100000"/>
                                    </p:animScale>
                                    <p:animScale>
                                      <p:cBhvr>
                                        <p:cTn id="53" dur="26">
                                          <p:stCondLst>
                                            <p:cond delay="1642"/>
                                          </p:stCondLst>
                                        </p:cTn>
                                        <p:tgtEl>
                                          <p:spTgt spid="186371">
                                            <p:txEl>
                                              <p:pRg st="2" end="2"/>
                                            </p:txEl>
                                          </p:spTgt>
                                        </p:tgtEl>
                                      </p:cBhvr>
                                      <p:to x="100000" y="90000"/>
                                    </p:animScale>
                                    <p:animScale>
                                      <p:cBhvr>
                                        <p:cTn id="54" dur="166" decel="50000">
                                          <p:stCondLst>
                                            <p:cond delay="1668"/>
                                          </p:stCondLst>
                                        </p:cTn>
                                        <p:tgtEl>
                                          <p:spTgt spid="186371">
                                            <p:txEl>
                                              <p:pRg st="2" end="2"/>
                                            </p:txEl>
                                          </p:spTgt>
                                        </p:tgtEl>
                                      </p:cBhvr>
                                      <p:to x="100000" y="100000"/>
                                    </p:animScale>
                                    <p:animScale>
                                      <p:cBhvr>
                                        <p:cTn id="55" dur="26">
                                          <p:stCondLst>
                                            <p:cond delay="1808"/>
                                          </p:stCondLst>
                                        </p:cTn>
                                        <p:tgtEl>
                                          <p:spTgt spid="186371">
                                            <p:txEl>
                                              <p:pRg st="2" end="2"/>
                                            </p:txEl>
                                          </p:spTgt>
                                        </p:tgtEl>
                                      </p:cBhvr>
                                      <p:to x="100000" y="95000"/>
                                    </p:animScale>
                                    <p:animScale>
                                      <p:cBhvr>
                                        <p:cTn id="56" dur="166" decel="50000">
                                          <p:stCondLst>
                                            <p:cond delay="1834"/>
                                          </p:stCondLst>
                                        </p:cTn>
                                        <p:tgtEl>
                                          <p:spTgt spid="18637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86371">
                                            <p:txEl>
                                              <p:pRg st="3" end="3"/>
                                            </p:txEl>
                                          </p:spTgt>
                                        </p:tgtEl>
                                        <p:attrNameLst>
                                          <p:attrName>style.visibility</p:attrName>
                                        </p:attrNameLst>
                                      </p:cBhvr>
                                      <p:to>
                                        <p:strVal val="visible"/>
                                      </p:to>
                                    </p:set>
                                    <p:animEffect transition="in" filter="wipe(down)">
                                      <p:cBhvr>
                                        <p:cTn id="61" dur="580">
                                          <p:stCondLst>
                                            <p:cond delay="0"/>
                                          </p:stCondLst>
                                        </p:cTn>
                                        <p:tgtEl>
                                          <p:spTgt spid="186371">
                                            <p:txEl>
                                              <p:pRg st="3" end="3"/>
                                            </p:txEl>
                                          </p:spTgt>
                                        </p:tgtEl>
                                      </p:cBhvr>
                                    </p:animEffect>
                                    <p:anim calcmode="lin" valueType="num">
                                      <p:cBhvr>
                                        <p:cTn id="62" dur="1822" tmFilter="0,0; 0.14,0.36; 0.43,0.73; 0.71,0.91; 1.0,1.0">
                                          <p:stCondLst>
                                            <p:cond delay="0"/>
                                          </p:stCondLst>
                                        </p:cTn>
                                        <p:tgtEl>
                                          <p:spTgt spid="18637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8637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8637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8637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8637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86371">
                                            <p:txEl>
                                              <p:pRg st="3" end="3"/>
                                            </p:txEl>
                                          </p:spTgt>
                                        </p:tgtEl>
                                      </p:cBhvr>
                                      <p:to x="100000" y="60000"/>
                                    </p:animScale>
                                    <p:animScale>
                                      <p:cBhvr>
                                        <p:cTn id="68" dur="166" decel="50000">
                                          <p:stCondLst>
                                            <p:cond delay="676"/>
                                          </p:stCondLst>
                                        </p:cTn>
                                        <p:tgtEl>
                                          <p:spTgt spid="186371">
                                            <p:txEl>
                                              <p:pRg st="3" end="3"/>
                                            </p:txEl>
                                          </p:spTgt>
                                        </p:tgtEl>
                                      </p:cBhvr>
                                      <p:to x="100000" y="100000"/>
                                    </p:animScale>
                                    <p:animScale>
                                      <p:cBhvr>
                                        <p:cTn id="69" dur="26">
                                          <p:stCondLst>
                                            <p:cond delay="1312"/>
                                          </p:stCondLst>
                                        </p:cTn>
                                        <p:tgtEl>
                                          <p:spTgt spid="186371">
                                            <p:txEl>
                                              <p:pRg st="3" end="3"/>
                                            </p:txEl>
                                          </p:spTgt>
                                        </p:tgtEl>
                                      </p:cBhvr>
                                      <p:to x="100000" y="80000"/>
                                    </p:animScale>
                                    <p:animScale>
                                      <p:cBhvr>
                                        <p:cTn id="70" dur="166" decel="50000">
                                          <p:stCondLst>
                                            <p:cond delay="1338"/>
                                          </p:stCondLst>
                                        </p:cTn>
                                        <p:tgtEl>
                                          <p:spTgt spid="186371">
                                            <p:txEl>
                                              <p:pRg st="3" end="3"/>
                                            </p:txEl>
                                          </p:spTgt>
                                        </p:tgtEl>
                                      </p:cBhvr>
                                      <p:to x="100000" y="100000"/>
                                    </p:animScale>
                                    <p:animScale>
                                      <p:cBhvr>
                                        <p:cTn id="71" dur="26">
                                          <p:stCondLst>
                                            <p:cond delay="1642"/>
                                          </p:stCondLst>
                                        </p:cTn>
                                        <p:tgtEl>
                                          <p:spTgt spid="186371">
                                            <p:txEl>
                                              <p:pRg st="3" end="3"/>
                                            </p:txEl>
                                          </p:spTgt>
                                        </p:tgtEl>
                                      </p:cBhvr>
                                      <p:to x="100000" y="90000"/>
                                    </p:animScale>
                                    <p:animScale>
                                      <p:cBhvr>
                                        <p:cTn id="72" dur="166" decel="50000">
                                          <p:stCondLst>
                                            <p:cond delay="1668"/>
                                          </p:stCondLst>
                                        </p:cTn>
                                        <p:tgtEl>
                                          <p:spTgt spid="186371">
                                            <p:txEl>
                                              <p:pRg st="3" end="3"/>
                                            </p:txEl>
                                          </p:spTgt>
                                        </p:tgtEl>
                                      </p:cBhvr>
                                      <p:to x="100000" y="100000"/>
                                    </p:animScale>
                                    <p:animScale>
                                      <p:cBhvr>
                                        <p:cTn id="73" dur="26">
                                          <p:stCondLst>
                                            <p:cond delay="1808"/>
                                          </p:stCondLst>
                                        </p:cTn>
                                        <p:tgtEl>
                                          <p:spTgt spid="186371">
                                            <p:txEl>
                                              <p:pRg st="3" end="3"/>
                                            </p:txEl>
                                          </p:spTgt>
                                        </p:tgtEl>
                                      </p:cBhvr>
                                      <p:to x="100000" y="95000"/>
                                    </p:animScale>
                                    <p:animScale>
                                      <p:cBhvr>
                                        <p:cTn id="74" dur="166" decel="50000">
                                          <p:stCondLst>
                                            <p:cond delay="1834"/>
                                          </p:stCondLst>
                                        </p:cTn>
                                        <p:tgtEl>
                                          <p:spTgt spid="186371">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247650"/>
            <a:ext cx="8229600" cy="647700"/>
          </a:xfrm>
        </p:spPr>
        <p:txBody>
          <a:bodyPr/>
          <a:lstStyle/>
          <a:p>
            <a:pPr algn="ctr"/>
            <a:r>
              <a:rPr lang="en-US">
                <a:solidFill>
                  <a:srgbClr val="FF0000"/>
                </a:solidFill>
                <a:effectLst>
                  <a:outerShdw blurRad="38100" dist="38100" dir="2700000" algn="tl">
                    <a:srgbClr val="C0C0C0"/>
                  </a:outerShdw>
                </a:effectLst>
              </a:rPr>
              <a:t>Lập lịch cho đĩa</a:t>
            </a:r>
          </a:p>
        </p:txBody>
      </p:sp>
      <p:sp>
        <p:nvSpPr>
          <p:cNvPr id="184323" name="Rectangle 3"/>
          <p:cNvSpPr>
            <a:spLocks noGrp="1" noChangeArrowheads="1"/>
          </p:cNvSpPr>
          <p:nvPr>
            <p:ph type="body" idx="1"/>
          </p:nvPr>
        </p:nvSpPr>
        <p:spPr>
          <a:xfrm>
            <a:off x="296863" y="1206500"/>
            <a:ext cx="8847137" cy="4945063"/>
          </a:xfrm>
        </p:spPr>
        <p:txBody>
          <a:bodyPr/>
          <a:lstStyle/>
          <a:p>
            <a:pPr algn="just">
              <a:buSzPct val="150000"/>
              <a:buFont typeface="Wingdings" pitchFamily="2" charset="2"/>
              <a:buChar char="§"/>
            </a:pPr>
            <a:r>
              <a:rPr lang="en-US" sz="3600">
                <a:effectLst>
                  <a:outerShdw blurRad="38100" dist="38100" dir="2700000" algn="tl">
                    <a:srgbClr val="C0C0C0"/>
                  </a:outerShdw>
                </a:effectLst>
              </a:rPr>
              <a:t>Thời gian định vị đầu từ (2) và thời gian truy cập dữ liệu (3) là cố định phụ thuộc vào công nghệ của ổ đĩa. </a:t>
            </a:r>
          </a:p>
          <a:p>
            <a:pPr algn="just">
              <a:buSzPct val="150000"/>
              <a:buFont typeface="Wingdings" pitchFamily="2" charset="2"/>
              <a:buChar char="§"/>
            </a:pPr>
            <a:r>
              <a:rPr lang="en-US" sz="3600">
                <a:effectLst>
                  <a:outerShdw blurRad="38100" dist="38100" dir="2700000" algn="tl">
                    <a:srgbClr val="C0C0C0"/>
                  </a:outerShdw>
                </a:effectLst>
              </a:rPr>
              <a:t>HĐH chỉ có thể cải tiến PP di chuyển đầu từ (yếu tố 1). </a:t>
            </a:r>
          </a:p>
          <a:p>
            <a:pPr algn="just">
              <a:buSzPct val="150000"/>
              <a:buFont typeface="Wingdings" pitchFamily="2" charset="2"/>
              <a:buChar char="§"/>
            </a:pPr>
            <a:r>
              <a:rPr lang="en-US" sz="3600">
                <a:effectLst>
                  <a:outerShdw blurRad="38100" dist="38100" dir="2700000" algn="tl">
                    <a:srgbClr val="C0C0C0"/>
                  </a:outerShdw>
                </a:effectLst>
              </a:rPr>
              <a:t>Như vậy, chức năng lập lịch cho đĩa của HĐH là xây dựng các thuật toán di chuyển đầu từ sao cho tối ưu nhất.</a:t>
            </a:r>
          </a:p>
        </p:txBody>
      </p:sp>
      <p:sp>
        <p:nvSpPr>
          <p:cNvPr id="4" name="Date Placeholder 3"/>
          <p:cNvSpPr>
            <a:spLocks noGrp="1"/>
          </p:cNvSpPr>
          <p:nvPr>
            <p:ph type="dt" sz="half" idx="12"/>
          </p:nvPr>
        </p:nvSpPr>
        <p:spPr/>
        <p:txBody>
          <a:bodyPr/>
          <a:lstStyle/>
          <a:p>
            <a:fld id="{90E33016-DC12-497F-B938-AA1564E5218A}"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wipe(down)">
                                      <p:cBhvr>
                                        <p:cTn id="7" dur="580">
                                          <p:stCondLst>
                                            <p:cond delay="0"/>
                                          </p:stCondLst>
                                        </p:cTn>
                                        <p:tgtEl>
                                          <p:spTgt spid="184323">
                                            <p:txEl>
                                              <p:pRg st="0" end="0"/>
                                            </p:txEl>
                                          </p:spTgt>
                                        </p:tgtEl>
                                      </p:cBhvr>
                                    </p:animEffect>
                                    <p:anim calcmode="lin" valueType="num">
                                      <p:cBhvr>
                                        <p:cTn id="8" dur="1822" tmFilter="0,0; 0.14,0.36; 0.43,0.73; 0.71,0.91; 1.0,1.0">
                                          <p:stCondLst>
                                            <p:cond delay="0"/>
                                          </p:stCondLst>
                                        </p:cTn>
                                        <p:tgtEl>
                                          <p:spTgt spid="18432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432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432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432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432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4323">
                                            <p:txEl>
                                              <p:pRg st="0" end="0"/>
                                            </p:txEl>
                                          </p:spTgt>
                                        </p:tgtEl>
                                      </p:cBhvr>
                                      <p:to x="100000" y="60000"/>
                                    </p:animScale>
                                    <p:animScale>
                                      <p:cBhvr>
                                        <p:cTn id="14" dur="166" decel="50000">
                                          <p:stCondLst>
                                            <p:cond delay="676"/>
                                          </p:stCondLst>
                                        </p:cTn>
                                        <p:tgtEl>
                                          <p:spTgt spid="184323">
                                            <p:txEl>
                                              <p:pRg st="0" end="0"/>
                                            </p:txEl>
                                          </p:spTgt>
                                        </p:tgtEl>
                                      </p:cBhvr>
                                      <p:to x="100000" y="100000"/>
                                    </p:animScale>
                                    <p:animScale>
                                      <p:cBhvr>
                                        <p:cTn id="15" dur="26">
                                          <p:stCondLst>
                                            <p:cond delay="1312"/>
                                          </p:stCondLst>
                                        </p:cTn>
                                        <p:tgtEl>
                                          <p:spTgt spid="184323">
                                            <p:txEl>
                                              <p:pRg st="0" end="0"/>
                                            </p:txEl>
                                          </p:spTgt>
                                        </p:tgtEl>
                                      </p:cBhvr>
                                      <p:to x="100000" y="80000"/>
                                    </p:animScale>
                                    <p:animScale>
                                      <p:cBhvr>
                                        <p:cTn id="16" dur="166" decel="50000">
                                          <p:stCondLst>
                                            <p:cond delay="1338"/>
                                          </p:stCondLst>
                                        </p:cTn>
                                        <p:tgtEl>
                                          <p:spTgt spid="184323">
                                            <p:txEl>
                                              <p:pRg st="0" end="0"/>
                                            </p:txEl>
                                          </p:spTgt>
                                        </p:tgtEl>
                                      </p:cBhvr>
                                      <p:to x="100000" y="100000"/>
                                    </p:animScale>
                                    <p:animScale>
                                      <p:cBhvr>
                                        <p:cTn id="17" dur="26">
                                          <p:stCondLst>
                                            <p:cond delay="1642"/>
                                          </p:stCondLst>
                                        </p:cTn>
                                        <p:tgtEl>
                                          <p:spTgt spid="184323">
                                            <p:txEl>
                                              <p:pRg st="0" end="0"/>
                                            </p:txEl>
                                          </p:spTgt>
                                        </p:tgtEl>
                                      </p:cBhvr>
                                      <p:to x="100000" y="90000"/>
                                    </p:animScale>
                                    <p:animScale>
                                      <p:cBhvr>
                                        <p:cTn id="18" dur="166" decel="50000">
                                          <p:stCondLst>
                                            <p:cond delay="1668"/>
                                          </p:stCondLst>
                                        </p:cTn>
                                        <p:tgtEl>
                                          <p:spTgt spid="184323">
                                            <p:txEl>
                                              <p:pRg st="0" end="0"/>
                                            </p:txEl>
                                          </p:spTgt>
                                        </p:tgtEl>
                                      </p:cBhvr>
                                      <p:to x="100000" y="100000"/>
                                    </p:animScale>
                                    <p:animScale>
                                      <p:cBhvr>
                                        <p:cTn id="19" dur="26">
                                          <p:stCondLst>
                                            <p:cond delay="1808"/>
                                          </p:stCondLst>
                                        </p:cTn>
                                        <p:tgtEl>
                                          <p:spTgt spid="184323">
                                            <p:txEl>
                                              <p:pRg st="0" end="0"/>
                                            </p:txEl>
                                          </p:spTgt>
                                        </p:tgtEl>
                                      </p:cBhvr>
                                      <p:to x="100000" y="95000"/>
                                    </p:animScale>
                                    <p:animScale>
                                      <p:cBhvr>
                                        <p:cTn id="20" dur="166" decel="50000">
                                          <p:stCondLst>
                                            <p:cond delay="1834"/>
                                          </p:stCondLst>
                                        </p:cTn>
                                        <p:tgtEl>
                                          <p:spTgt spid="18432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4323">
                                            <p:txEl>
                                              <p:pRg st="1" end="1"/>
                                            </p:txEl>
                                          </p:spTgt>
                                        </p:tgtEl>
                                        <p:attrNameLst>
                                          <p:attrName>style.visibility</p:attrName>
                                        </p:attrNameLst>
                                      </p:cBhvr>
                                      <p:to>
                                        <p:strVal val="visible"/>
                                      </p:to>
                                    </p:set>
                                    <p:animEffect transition="in" filter="wipe(down)">
                                      <p:cBhvr>
                                        <p:cTn id="25" dur="580">
                                          <p:stCondLst>
                                            <p:cond delay="0"/>
                                          </p:stCondLst>
                                        </p:cTn>
                                        <p:tgtEl>
                                          <p:spTgt spid="184323">
                                            <p:txEl>
                                              <p:pRg st="1" end="1"/>
                                            </p:txEl>
                                          </p:spTgt>
                                        </p:tgtEl>
                                      </p:cBhvr>
                                    </p:animEffect>
                                    <p:anim calcmode="lin" valueType="num">
                                      <p:cBhvr>
                                        <p:cTn id="26" dur="1822" tmFilter="0,0; 0.14,0.36; 0.43,0.73; 0.71,0.91; 1.0,1.0">
                                          <p:stCondLst>
                                            <p:cond delay="0"/>
                                          </p:stCondLst>
                                        </p:cTn>
                                        <p:tgtEl>
                                          <p:spTgt spid="18432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432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432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432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432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4323">
                                            <p:txEl>
                                              <p:pRg st="1" end="1"/>
                                            </p:txEl>
                                          </p:spTgt>
                                        </p:tgtEl>
                                      </p:cBhvr>
                                      <p:to x="100000" y="60000"/>
                                    </p:animScale>
                                    <p:animScale>
                                      <p:cBhvr>
                                        <p:cTn id="32" dur="166" decel="50000">
                                          <p:stCondLst>
                                            <p:cond delay="676"/>
                                          </p:stCondLst>
                                        </p:cTn>
                                        <p:tgtEl>
                                          <p:spTgt spid="184323">
                                            <p:txEl>
                                              <p:pRg st="1" end="1"/>
                                            </p:txEl>
                                          </p:spTgt>
                                        </p:tgtEl>
                                      </p:cBhvr>
                                      <p:to x="100000" y="100000"/>
                                    </p:animScale>
                                    <p:animScale>
                                      <p:cBhvr>
                                        <p:cTn id="33" dur="26">
                                          <p:stCondLst>
                                            <p:cond delay="1312"/>
                                          </p:stCondLst>
                                        </p:cTn>
                                        <p:tgtEl>
                                          <p:spTgt spid="184323">
                                            <p:txEl>
                                              <p:pRg st="1" end="1"/>
                                            </p:txEl>
                                          </p:spTgt>
                                        </p:tgtEl>
                                      </p:cBhvr>
                                      <p:to x="100000" y="80000"/>
                                    </p:animScale>
                                    <p:animScale>
                                      <p:cBhvr>
                                        <p:cTn id="34" dur="166" decel="50000">
                                          <p:stCondLst>
                                            <p:cond delay="1338"/>
                                          </p:stCondLst>
                                        </p:cTn>
                                        <p:tgtEl>
                                          <p:spTgt spid="184323">
                                            <p:txEl>
                                              <p:pRg st="1" end="1"/>
                                            </p:txEl>
                                          </p:spTgt>
                                        </p:tgtEl>
                                      </p:cBhvr>
                                      <p:to x="100000" y="100000"/>
                                    </p:animScale>
                                    <p:animScale>
                                      <p:cBhvr>
                                        <p:cTn id="35" dur="26">
                                          <p:stCondLst>
                                            <p:cond delay="1642"/>
                                          </p:stCondLst>
                                        </p:cTn>
                                        <p:tgtEl>
                                          <p:spTgt spid="184323">
                                            <p:txEl>
                                              <p:pRg st="1" end="1"/>
                                            </p:txEl>
                                          </p:spTgt>
                                        </p:tgtEl>
                                      </p:cBhvr>
                                      <p:to x="100000" y="90000"/>
                                    </p:animScale>
                                    <p:animScale>
                                      <p:cBhvr>
                                        <p:cTn id="36" dur="166" decel="50000">
                                          <p:stCondLst>
                                            <p:cond delay="1668"/>
                                          </p:stCondLst>
                                        </p:cTn>
                                        <p:tgtEl>
                                          <p:spTgt spid="184323">
                                            <p:txEl>
                                              <p:pRg st="1" end="1"/>
                                            </p:txEl>
                                          </p:spTgt>
                                        </p:tgtEl>
                                      </p:cBhvr>
                                      <p:to x="100000" y="100000"/>
                                    </p:animScale>
                                    <p:animScale>
                                      <p:cBhvr>
                                        <p:cTn id="37" dur="26">
                                          <p:stCondLst>
                                            <p:cond delay="1808"/>
                                          </p:stCondLst>
                                        </p:cTn>
                                        <p:tgtEl>
                                          <p:spTgt spid="184323">
                                            <p:txEl>
                                              <p:pRg st="1" end="1"/>
                                            </p:txEl>
                                          </p:spTgt>
                                        </p:tgtEl>
                                      </p:cBhvr>
                                      <p:to x="100000" y="95000"/>
                                    </p:animScale>
                                    <p:animScale>
                                      <p:cBhvr>
                                        <p:cTn id="38" dur="166" decel="50000">
                                          <p:stCondLst>
                                            <p:cond delay="1834"/>
                                          </p:stCondLst>
                                        </p:cTn>
                                        <p:tgtEl>
                                          <p:spTgt spid="18432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84323">
                                            <p:txEl>
                                              <p:pRg st="2" end="2"/>
                                            </p:txEl>
                                          </p:spTgt>
                                        </p:tgtEl>
                                        <p:attrNameLst>
                                          <p:attrName>style.visibility</p:attrName>
                                        </p:attrNameLst>
                                      </p:cBhvr>
                                      <p:to>
                                        <p:strVal val="visible"/>
                                      </p:to>
                                    </p:set>
                                    <p:animEffect transition="in" filter="wipe(down)">
                                      <p:cBhvr>
                                        <p:cTn id="43" dur="580">
                                          <p:stCondLst>
                                            <p:cond delay="0"/>
                                          </p:stCondLst>
                                        </p:cTn>
                                        <p:tgtEl>
                                          <p:spTgt spid="184323">
                                            <p:txEl>
                                              <p:pRg st="2" end="2"/>
                                            </p:txEl>
                                          </p:spTgt>
                                        </p:tgtEl>
                                      </p:cBhvr>
                                    </p:animEffect>
                                    <p:anim calcmode="lin" valueType="num">
                                      <p:cBhvr>
                                        <p:cTn id="44" dur="1822" tmFilter="0,0; 0.14,0.36; 0.43,0.73; 0.71,0.91; 1.0,1.0">
                                          <p:stCondLst>
                                            <p:cond delay="0"/>
                                          </p:stCondLst>
                                        </p:cTn>
                                        <p:tgtEl>
                                          <p:spTgt spid="18432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432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432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432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432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4323">
                                            <p:txEl>
                                              <p:pRg st="2" end="2"/>
                                            </p:txEl>
                                          </p:spTgt>
                                        </p:tgtEl>
                                      </p:cBhvr>
                                      <p:to x="100000" y="60000"/>
                                    </p:animScale>
                                    <p:animScale>
                                      <p:cBhvr>
                                        <p:cTn id="50" dur="166" decel="50000">
                                          <p:stCondLst>
                                            <p:cond delay="676"/>
                                          </p:stCondLst>
                                        </p:cTn>
                                        <p:tgtEl>
                                          <p:spTgt spid="184323">
                                            <p:txEl>
                                              <p:pRg st="2" end="2"/>
                                            </p:txEl>
                                          </p:spTgt>
                                        </p:tgtEl>
                                      </p:cBhvr>
                                      <p:to x="100000" y="100000"/>
                                    </p:animScale>
                                    <p:animScale>
                                      <p:cBhvr>
                                        <p:cTn id="51" dur="26">
                                          <p:stCondLst>
                                            <p:cond delay="1312"/>
                                          </p:stCondLst>
                                        </p:cTn>
                                        <p:tgtEl>
                                          <p:spTgt spid="184323">
                                            <p:txEl>
                                              <p:pRg st="2" end="2"/>
                                            </p:txEl>
                                          </p:spTgt>
                                        </p:tgtEl>
                                      </p:cBhvr>
                                      <p:to x="100000" y="80000"/>
                                    </p:animScale>
                                    <p:animScale>
                                      <p:cBhvr>
                                        <p:cTn id="52" dur="166" decel="50000">
                                          <p:stCondLst>
                                            <p:cond delay="1338"/>
                                          </p:stCondLst>
                                        </p:cTn>
                                        <p:tgtEl>
                                          <p:spTgt spid="184323">
                                            <p:txEl>
                                              <p:pRg st="2" end="2"/>
                                            </p:txEl>
                                          </p:spTgt>
                                        </p:tgtEl>
                                      </p:cBhvr>
                                      <p:to x="100000" y="100000"/>
                                    </p:animScale>
                                    <p:animScale>
                                      <p:cBhvr>
                                        <p:cTn id="53" dur="26">
                                          <p:stCondLst>
                                            <p:cond delay="1642"/>
                                          </p:stCondLst>
                                        </p:cTn>
                                        <p:tgtEl>
                                          <p:spTgt spid="184323">
                                            <p:txEl>
                                              <p:pRg st="2" end="2"/>
                                            </p:txEl>
                                          </p:spTgt>
                                        </p:tgtEl>
                                      </p:cBhvr>
                                      <p:to x="100000" y="90000"/>
                                    </p:animScale>
                                    <p:animScale>
                                      <p:cBhvr>
                                        <p:cTn id="54" dur="166" decel="50000">
                                          <p:stCondLst>
                                            <p:cond delay="1668"/>
                                          </p:stCondLst>
                                        </p:cTn>
                                        <p:tgtEl>
                                          <p:spTgt spid="184323">
                                            <p:txEl>
                                              <p:pRg st="2" end="2"/>
                                            </p:txEl>
                                          </p:spTgt>
                                        </p:tgtEl>
                                      </p:cBhvr>
                                      <p:to x="100000" y="100000"/>
                                    </p:animScale>
                                    <p:animScale>
                                      <p:cBhvr>
                                        <p:cTn id="55" dur="26">
                                          <p:stCondLst>
                                            <p:cond delay="1808"/>
                                          </p:stCondLst>
                                        </p:cTn>
                                        <p:tgtEl>
                                          <p:spTgt spid="184323">
                                            <p:txEl>
                                              <p:pRg st="2" end="2"/>
                                            </p:txEl>
                                          </p:spTgt>
                                        </p:tgtEl>
                                      </p:cBhvr>
                                      <p:to x="100000" y="95000"/>
                                    </p:animScale>
                                    <p:animScale>
                                      <p:cBhvr>
                                        <p:cTn id="56" dur="166" decel="50000">
                                          <p:stCondLst>
                                            <p:cond delay="1834"/>
                                          </p:stCondLst>
                                        </p:cTn>
                                        <p:tgtEl>
                                          <p:spTgt spid="18432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323850"/>
            <a:ext cx="8229600" cy="876300"/>
          </a:xfrm>
        </p:spPr>
        <p:txBody>
          <a:bodyPr/>
          <a:lstStyle/>
          <a:p>
            <a:pPr algn="ctr"/>
            <a:r>
              <a:rPr lang="en-US">
                <a:solidFill>
                  <a:srgbClr val="FF0000"/>
                </a:solidFill>
                <a:effectLst>
                  <a:outerShdw blurRad="38100" dist="38100" dir="2700000" algn="tl">
                    <a:srgbClr val="C0C0C0"/>
                  </a:outerShdw>
                </a:effectLst>
              </a:rPr>
              <a:t>Các khái niệm cơ</a:t>
            </a:r>
            <a:r>
              <a:rPr lang="en-US">
                <a:solidFill>
                  <a:srgbClr val="FF0000"/>
                </a:solidFill>
              </a:rPr>
              <a:t> bản</a:t>
            </a:r>
          </a:p>
        </p:txBody>
      </p:sp>
      <p:sp>
        <p:nvSpPr>
          <p:cNvPr id="98307" name="Rectangle 3"/>
          <p:cNvSpPr>
            <a:spLocks noGrp="1" noChangeArrowheads="1"/>
          </p:cNvSpPr>
          <p:nvPr>
            <p:ph type="body" idx="1"/>
          </p:nvPr>
        </p:nvSpPr>
        <p:spPr>
          <a:xfrm>
            <a:off x="239713" y="1279525"/>
            <a:ext cx="8678862" cy="5340350"/>
          </a:xfrm>
        </p:spPr>
        <p:txBody>
          <a:bodyPr/>
          <a:lstStyle/>
          <a:p>
            <a:pPr algn="just"/>
            <a:r>
              <a:rPr lang="en-US">
                <a:solidFill>
                  <a:srgbClr val="FF0000"/>
                </a:solidFill>
                <a:effectLst>
                  <a:outerShdw blurRad="38100" dist="38100" dir="2700000" algn="tl">
                    <a:srgbClr val="C0C0C0"/>
                  </a:outerShdw>
                </a:effectLst>
              </a:rPr>
              <a:t>Chức năng quản lí bộ nhớ ngoài của HĐH bao gồm: </a:t>
            </a:r>
          </a:p>
          <a:p>
            <a:pPr algn="just">
              <a:buFont typeface="Monotype Sorts" pitchFamily="2" charset="2"/>
              <a:buAutoNum type="arabicPeriod"/>
            </a:pPr>
            <a:r>
              <a:rPr lang="en-US">
                <a:effectLst>
                  <a:outerShdw blurRad="38100" dist="38100" dir="2700000" algn="tl">
                    <a:srgbClr val="C0C0C0"/>
                  </a:outerShdw>
                </a:effectLst>
              </a:rPr>
              <a:t>Quản lí không gian nhớ tự do trên bộ nhớ ngoài.</a:t>
            </a:r>
          </a:p>
          <a:p>
            <a:pPr algn="just">
              <a:buFont typeface="Monotype Sorts" pitchFamily="2" charset="2"/>
              <a:buAutoNum type="arabicPeriod"/>
            </a:pPr>
            <a:r>
              <a:rPr lang="en-US">
                <a:effectLst>
                  <a:outerShdw blurRad="38100" dist="38100" dir="2700000" algn="tl">
                    <a:srgbClr val="C0C0C0"/>
                  </a:outerShdw>
                </a:effectLst>
              </a:rPr>
              <a:t>Cấp phát không gian nhớ tự do.</a:t>
            </a:r>
          </a:p>
          <a:p>
            <a:pPr algn="just">
              <a:buFont typeface="Monotype Sorts" pitchFamily="2" charset="2"/>
              <a:buAutoNum type="arabicPeriod"/>
            </a:pPr>
            <a:r>
              <a:rPr lang="en-US">
                <a:effectLst>
                  <a:outerShdw blurRad="38100" dist="38100" dir="2700000" algn="tl">
                    <a:srgbClr val="C0C0C0"/>
                  </a:outerShdw>
                </a:effectLst>
              </a:rPr>
              <a:t>Cung cấp các khả năng định vị bộ nhớ ngoài.</a:t>
            </a:r>
          </a:p>
          <a:p>
            <a:pPr algn="just">
              <a:buFont typeface="Monotype Sorts" pitchFamily="2" charset="2"/>
              <a:buAutoNum type="arabicPeriod"/>
            </a:pPr>
            <a:r>
              <a:rPr lang="en-US">
                <a:effectLst>
                  <a:outerShdw blurRad="38100" dist="38100" dir="2700000" algn="tl">
                    <a:srgbClr val="C0C0C0"/>
                  </a:outerShdw>
                </a:effectLst>
              </a:rPr>
              <a:t>Lập lịch cho bộ nhớ ngoài.</a:t>
            </a:r>
          </a:p>
        </p:txBody>
      </p:sp>
      <p:sp>
        <p:nvSpPr>
          <p:cNvPr id="4" name="Date Placeholder 3"/>
          <p:cNvSpPr>
            <a:spLocks noGrp="1"/>
          </p:cNvSpPr>
          <p:nvPr>
            <p:ph type="dt" sz="half" idx="12"/>
          </p:nvPr>
        </p:nvSpPr>
        <p:spPr/>
        <p:txBody>
          <a:bodyPr/>
          <a:lstStyle/>
          <a:p>
            <a:fld id="{8C410B03-97B8-458F-8FBF-14E07CF661AD}"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wipe(down)">
                                      <p:cBhvr>
                                        <p:cTn id="7" dur="580">
                                          <p:stCondLst>
                                            <p:cond delay="0"/>
                                          </p:stCondLst>
                                        </p:cTn>
                                        <p:tgtEl>
                                          <p:spTgt spid="98307">
                                            <p:txEl>
                                              <p:pRg st="0" end="0"/>
                                            </p:txEl>
                                          </p:spTgt>
                                        </p:tgtEl>
                                      </p:cBhvr>
                                    </p:animEffect>
                                    <p:anim calcmode="lin" valueType="num">
                                      <p:cBhvr>
                                        <p:cTn id="8" dur="1822" tmFilter="0,0; 0.14,0.36; 0.43,0.73; 0.71,0.91; 1.0,1.0">
                                          <p:stCondLst>
                                            <p:cond delay="0"/>
                                          </p:stCondLst>
                                        </p:cTn>
                                        <p:tgtEl>
                                          <p:spTgt spid="9830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830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830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830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830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8307">
                                            <p:txEl>
                                              <p:pRg st="0" end="0"/>
                                            </p:txEl>
                                          </p:spTgt>
                                        </p:tgtEl>
                                      </p:cBhvr>
                                      <p:to x="100000" y="60000"/>
                                    </p:animScale>
                                    <p:animScale>
                                      <p:cBhvr>
                                        <p:cTn id="14" dur="166" decel="50000">
                                          <p:stCondLst>
                                            <p:cond delay="676"/>
                                          </p:stCondLst>
                                        </p:cTn>
                                        <p:tgtEl>
                                          <p:spTgt spid="98307">
                                            <p:txEl>
                                              <p:pRg st="0" end="0"/>
                                            </p:txEl>
                                          </p:spTgt>
                                        </p:tgtEl>
                                      </p:cBhvr>
                                      <p:to x="100000" y="100000"/>
                                    </p:animScale>
                                    <p:animScale>
                                      <p:cBhvr>
                                        <p:cTn id="15" dur="26">
                                          <p:stCondLst>
                                            <p:cond delay="1312"/>
                                          </p:stCondLst>
                                        </p:cTn>
                                        <p:tgtEl>
                                          <p:spTgt spid="98307">
                                            <p:txEl>
                                              <p:pRg st="0" end="0"/>
                                            </p:txEl>
                                          </p:spTgt>
                                        </p:tgtEl>
                                      </p:cBhvr>
                                      <p:to x="100000" y="80000"/>
                                    </p:animScale>
                                    <p:animScale>
                                      <p:cBhvr>
                                        <p:cTn id="16" dur="166" decel="50000">
                                          <p:stCondLst>
                                            <p:cond delay="1338"/>
                                          </p:stCondLst>
                                        </p:cTn>
                                        <p:tgtEl>
                                          <p:spTgt spid="98307">
                                            <p:txEl>
                                              <p:pRg st="0" end="0"/>
                                            </p:txEl>
                                          </p:spTgt>
                                        </p:tgtEl>
                                      </p:cBhvr>
                                      <p:to x="100000" y="100000"/>
                                    </p:animScale>
                                    <p:animScale>
                                      <p:cBhvr>
                                        <p:cTn id="17" dur="26">
                                          <p:stCondLst>
                                            <p:cond delay="1642"/>
                                          </p:stCondLst>
                                        </p:cTn>
                                        <p:tgtEl>
                                          <p:spTgt spid="98307">
                                            <p:txEl>
                                              <p:pRg st="0" end="0"/>
                                            </p:txEl>
                                          </p:spTgt>
                                        </p:tgtEl>
                                      </p:cBhvr>
                                      <p:to x="100000" y="90000"/>
                                    </p:animScale>
                                    <p:animScale>
                                      <p:cBhvr>
                                        <p:cTn id="18" dur="166" decel="50000">
                                          <p:stCondLst>
                                            <p:cond delay="1668"/>
                                          </p:stCondLst>
                                        </p:cTn>
                                        <p:tgtEl>
                                          <p:spTgt spid="98307">
                                            <p:txEl>
                                              <p:pRg st="0" end="0"/>
                                            </p:txEl>
                                          </p:spTgt>
                                        </p:tgtEl>
                                      </p:cBhvr>
                                      <p:to x="100000" y="100000"/>
                                    </p:animScale>
                                    <p:animScale>
                                      <p:cBhvr>
                                        <p:cTn id="19" dur="26">
                                          <p:stCondLst>
                                            <p:cond delay="1808"/>
                                          </p:stCondLst>
                                        </p:cTn>
                                        <p:tgtEl>
                                          <p:spTgt spid="98307">
                                            <p:txEl>
                                              <p:pRg st="0" end="0"/>
                                            </p:txEl>
                                          </p:spTgt>
                                        </p:tgtEl>
                                      </p:cBhvr>
                                      <p:to x="100000" y="95000"/>
                                    </p:animScale>
                                    <p:animScale>
                                      <p:cBhvr>
                                        <p:cTn id="20" dur="166" decel="50000">
                                          <p:stCondLst>
                                            <p:cond delay="1834"/>
                                          </p:stCondLst>
                                        </p:cTn>
                                        <p:tgtEl>
                                          <p:spTgt spid="9830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8307">
                                            <p:txEl>
                                              <p:pRg st="1" end="1"/>
                                            </p:txEl>
                                          </p:spTgt>
                                        </p:tgtEl>
                                        <p:attrNameLst>
                                          <p:attrName>style.visibility</p:attrName>
                                        </p:attrNameLst>
                                      </p:cBhvr>
                                      <p:to>
                                        <p:strVal val="visible"/>
                                      </p:to>
                                    </p:set>
                                    <p:animEffect transition="in" filter="wipe(down)">
                                      <p:cBhvr>
                                        <p:cTn id="25" dur="580">
                                          <p:stCondLst>
                                            <p:cond delay="0"/>
                                          </p:stCondLst>
                                        </p:cTn>
                                        <p:tgtEl>
                                          <p:spTgt spid="98307">
                                            <p:txEl>
                                              <p:pRg st="1" end="1"/>
                                            </p:txEl>
                                          </p:spTgt>
                                        </p:tgtEl>
                                      </p:cBhvr>
                                    </p:animEffect>
                                    <p:anim calcmode="lin" valueType="num">
                                      <p:cBhvr>
                                        <p:cTn id="26" dur="1822" tmFilter="0,0; 0.14,0.36; 0.43,0.73; 0.71,0.91; 1.0,1.0">
                                          <p:stCondLst>
                                            <p:cond delay="0"/>
                                          </p:stCondLst>
                                        </p:cTn>
                                        <p:tgtEl>
                                          <p:spTgt spid="9830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830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830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830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830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8307">
                                            <p:txEl>
                                              <p:pRg st="1" end="1"/>
                                            </p:txEl>
                                          </p:spTgt>
                                        </p:tgtEl>
                                      </p:cBhvr>
                                      <p:to x="100000" y="60000"/>
                                    </p:animScale>
                                    <p:animScale>
                                      <p:cBhvr>
                                        <p:cTn id="32" dur="166" decel="50000">
                                          <p:stCondLst>
                                            <p:cond delay="676"/>
                                          </p:stCondLst>
                                        </p:cTn>
                                        <p:tgtEl>
                                          <p:spTgt spid="98307">
                                            <p:txEl>
                                              <p:pRg st="1" end="1"/>
                                            </p:txEl>
                                          </p:spTgt>
                                        </p:tgtEl>
                                      </p:cBhvr>
                                      <p:to x="100000" y="100000"/>
                                    </p:animScale>
                                    <p:animScale>
                                      <p:cBhvr>
                                        <p:cTn id="33" dur="26">
                                          <p:stCondLst>
                                            <p:cond delay="1312"/>
                                          </p:stCondLst>
                                        </p:cTn>
                                        <p:tgtEl>
                                          <p:spTgt spid="98307">
                                            <p:txEl>
                                              <p:pRg st="1" end="1"/>
                                            </p:txEl>
                                          </p:spTgt>
                                        </p:tgtEl>
                                      </p:cBhvr>
                                      <p:to x="100000" y="80000"/>
                                    </p:animScale>
                                    <p:animScale>
                                      <p:cBhvr>
                                        <p:cTn id="34" dur="166" decel="50000">
                                          <p:stCondLst>
                                            <p:cond delay="1338"/>
                                          </p:stCondLst>
                                        </p:cTn>
                                        <p:tgtEl>
                                          <p:spTgt spid="98307">
                                            <p:txEl>
                                              <p:pRg st="1" end="1"/>
                                            </p:txEl>
                                          </p:spTgt>
                                        </p:tgtEl>
                                      </p:cBhvr>
                                      <p:to x="100000" y="100000"/>
                                    </p:animScale>
                                    <p:animScale>
                                      <p:cBhvr>
                                        <p:cTn id="35" dur="26">
                                          <p:stCondLst>
                                            <p:cond delay="1642"/>
                                          </p:stCondLst>
                                        </p:cTn>
                                        <p:tgtEl>
                                          <p:spTgt spid="98307">
                                            <p:txEl>
                                              <p:pRg st="1" end="1"/>
                                            </p:txEl>
                                          </p:spTgt>
                                        </p:tgtEl>
                                      </p:cBhvr>
                                      <p:to x="100000" y="90000"/>
                                    </p:animScale>
                                    <p:animScale>
                                      <p:cBhvr>
                                        <p:cTn id="36" dur="166" decel="50000">
                                          <p:stCondLst>
                                            <p:cond delay="1668"/>
                                          </p:stCondLst>
                                        </p:cTn>
                                        <p:tgtEl>
                                          <p:spTgt spid="98307">
                                            <p:txEl>
                                              <p:pRg st="1" end="1"/>
                                            </p:txEl>
                                          </p:spTgt>
                                        </p:tgtEl>
                                      </p:cBhvr>
                                      <p:to x="100000" y="100000"/>
                                    </p:animScale>
                                    <p:animScale>
                                      <p:cBhvr>
                                        <p:cTn id="37" dur="26">
                                          <p:stCondLst>
                                            <p:cond delay="1808"/>
                                          </p:stCondLst>
                                        </p:cTn>
                                        <p:tgtEl>
                                          <p:spTgt spid="98307">
                                            <p:txEl>
                                              <p:pRg st="1" end="1"/>
                                            </p:txEl>
                                          </p:spTgt>
                                        </p:tgtEl>
                                      </p:cBhvr>
                                      <p:to x="100000" y="95000"/>
                                    </p:animScale>
                                    <p:animScale>
                                      <p:cBhvr>
                                        <p:cTn id="38" dur="166" decel="50000">
                                          <p:stCondLst>
                                            <p:cond delay="1834"/>
                                          </p:stCondLst>
                                        </p:cTn>
                                        <p:tgtEl>
                                          <p:spTgt spid="9830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8307">
                                            <p:txEl>
                                              <p:pRg st="2" end="2"/>
                                            </p:txEl>
                                          </p:spTgt>
                                        </p:tgtEl>
                                        <p:attrNameLst>
                                          <p:attrName>style.visibility</p:attrName>
                                        </p:attrNameLst>
                                      </p:cBhvr>
                                      <p:to>
                                        <p:strVal val="visible"/>
                                      </p:to>
                                    </p:set>
                                    <p:animEffect transition="in" filter="wipe(down)">
                                      <p:cBhvr>
                                        <p:cTn id="43" dur="580">
                                          <p:stCondLst>
                                            <p:cond delay="0"/>
                                          </p:stCondLst>
                                        </p:cTn>
                                        <p:tgtEl>
                                          <p:spTgt spid="98307">
                                            <p:txEl>
                                              <p:pRg st="2" end="2"/>
                                            </p:txEl>
                                          </p:spTgt>
                                        </p:tgtEl>
                                      </p:cBhvr>
                                    </p:animEffect>
                                    <p:anim calcmode="lin" valueType="num">
                                      <p:cBhvr>
                                        <p:cTn id="44" dur="1822" tmFilter="0,0; 0.14,0.36; 0.43,0.73; 0.71,0.91; 1.0,1.0">
                                          <p:stCondLst>
                                            <p:cond delay="0"/>
                                          </p:stCondLst>
                                        </p:cTn>
                                        <p:tgtEl>
                                          <p:spTgt spid="9830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830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830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830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830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98307">
                                            <p:txEl>
                                              <p:pRg st="2" end="2"/>
                                            </p:txEl>
                                          </p:spTgt>
                                        </p:tgtEl>
                                      </p:cBhvr>
                                      <p:to x="100000" y="60000"/>
                                    </p:animScale>
                                    <p:animScale>
                                      <p:cBhvr>
                                        <p:cTn id="50" dur="166" decel="50000">
                                          <p:stCondLst>
                                            <p:cond delay="676"/>
                                          </p:stCondLst>
                                        </p:cTn>
                                        <p:tgtEl>
                                          <p:spTgt spid="98307">
                                            <p:txEl>
                                              <p:pRg st="2" end="2"/>
                                            </p:txEl>
                                          </p:spTgt>
                                        </p:tgtEl>
                                      </p:cBhvr>
                                      <p:to x="100000" y="100000"/>
                                    </p:animScale>
                                    <p:animScale>
                                      <p:cBhvr>
                                        <p:cTn id="51" dur="26">
                                          <p:stCondLst>
                                            <p:cond delay="1312"/>
                                          </p:stCondLst>
                                        </p:cTn>
                                        <p:tgtEl>
                                          <p:spTgt spid="98307">
                                            <p:txEl>
                                              <p:pRg st="2" end="2"/>
                                            </p:txEl>
                                          </p:spTgt>
                                        </p:tgtEl>
                                      </p:cBhvr>
                                      <p:to x="100000" y="80000"/>
                                    </p:animScale>
                                    <p:animScale>
                                      <p:cBhvr>
                                        <p:cTn id="52" dur="166" decel="50000">
                                          <p:stCondLst>
                                            <p:cond delay="1338"/>
                                          </p:stCondLst>
                                        </p:cTn>
                                        <p:tgtEl>
                                          <p:spTgt spid="98307">
                                            <p:txEl>
                                              <p:pRg st="2" end="2"/>
                                            </p:txEl>
                                          </p:spTgt>
                                        </p:tgtEl>
                                      </p:cBhvr>
                                      <p:to x="100000" y="100000"/>
                                    </p:animScale>
                                    <p:animScale>
                                      <p:cBhvr>
                                        <p:cTn id="53" dur="26">
                                          <p:stCondLst>
                                            <p:cond delay="1642"/>
                                          </p:stCondLst>
                                        </p:cTn>
                                        <p:tgtEl>
                                          <p:spTgt spid="98307">
                                            <p:txEl>
                                              <p:pRg st="2" end="2"/>
                                            </p:txEl>
                                          </p:spTgt>
                                        </p:tgtEl>
                                      </p:cBhvr>
                                      <p:to x="100000" y="90000"/>
                                    </p:animScale>
                                    <p:animScale>
                                      <p:cBhvr>
                                        <p:cTn id="54" dur="166" decel="50000">
                                          <p:stCondLst>
                                            <p:cond delay="1668"/>
                                          </p:stCondLst>
                                        </p:cTn>
                                        <p:tgtEl>
                                          <p:spTgt spid="98307">
                                            <p:txEl>
                                              <p:pRg st="2" end="2"/>
                                            </p:txEl>
                                          </p:spTgt>
                                        </p:tgtEl>
                                      </p:cBhvr>
                                      <p:to x="100000" y="100000"/>
                                    </p:animScale>
                                    <p:animScale>
                                      <p:cBhvr>
                                        <p:cTn id="55" dur="26">
                                          <p:stCondLst>
                                            <p:cond delay="1808"/>
                                          </p:stCondLst>
                                        </p:cTn>
                                        <p:tgtEl>
                                          <p:spTgt spid="98307">
                                            <p:txEl>
                                              <p:pRg st="2" end="2"/>
                                            </p:txEl>
                                          </p:spTgt>
                                        </p:tgtEl>
                                      </p:cBhvr>
                                      <p:to x="100000" y="95000"/>
                                    </p:animScale>
                                    <p:animScale>
                                      <p:cBhvr>
                                        <p:cTn id="56" dur="166" decel="50000">
                                          <p:stCondLst>
                                            <p:cond delay="1834"/>
                                          </p:stCondLst>
                                        </p:cTn>
                                        <p:tgtEl>
                                          <p:spTgt spid="98307">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98307">
                                            <p:txEl>
                                              <p:pRg st="3" end="3"/>
                                            </p:txEl>
                                          </p:spTgt>
                                        </p:tgtEl>
                                        <p:attrNameLst>
                                          <p:attrName>style.visibility</p:attrName>
                                        </p:attrNameLst>
                                      </p:cBhvr>
                                      <p:to>
                                        <p:strVal val="visible"/>
                                      </p:to>
                                    </p:set>
                                    <p:animEffect transition="in" filter="wipe(down)">
                                      <p:cBhvr>
                                        <p:cTn id="61" dur="580">
                                          <p:stCondLst>
                                            <p:cond delay="0"/>
                                          </p:stCondLst>
                                        </p:cTn>
                                        <p:tgtEl>
                                          <p:spTgt spid="98307">
                                            <p:txEl>
                                              <p:pRg st="3" end="3"/>
                                            </p:txEl>
                                          </p:spTgt>
                                        </p:tgtEl>
                                      </p:cBhvr>
                                    </p:animEffect>
                                    <p:anim calcmode="lin" valueType="num">
                                      <p:cBhvr>
                                        <p:cTn id="62" dur="1822" tmFilter="0,0; 0.14,0.36; 0.43,0.73; 0.71,0.91; 1.0,1.0">
                                          <p:stCondLst>
                                            <p:cond delay="0"/>
                                          </p:stCondLst>
                                        </p:cTn>
                                        <p:tgtEl>
                                          <p:spTgt spid="98307">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98307">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98307">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98307">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98307">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98307">
                                            <p:txEl>
                                              <p:pRg st="3" end="3"/>
                                            </p:txEl>
                                          </p:spTgt>
                                        </p:tgtEl>
                                      </p:cBhvr>
                                      <p:to x="100000" y="60000"/>
                                    </p:animScale>
                                    <p:animScale>
                                      <p:cBhvr>
                                        <p:cTn id="68" dur="166" decel="50000">
                                          <p:stCondLst>
                                            <p:cond delay="676"/>
                                          </p:stCondLst>
                                        </p:cTn>
                                        <p:tgtEl>
                                          <p:spTgt spid="98307">
                                            <p:txEl>
                                              <p:pRg st="3" end="3"/>
                                            </p:txEl>
                                          </p:spTgt>
                                        </p:tgtEl>
                                      </p:cBhvr>
                                      <p:to x="100000" y="100000"/>
                                    </p:animScale>
                                    <p:animScale>
                                      <p:cBhvr>
                                        <p:cTn id="69" dur="26">
                                          <p:stCondLst>
                                            <p:cond delay="1312"/>
                                          </p:stCondLst>
                                        </p:cTn>
                                        <p:tgtEl>
                                          <p:spTgt spid="98307">
                                            <p:txEl>
                                              <p:pRg st="3" end="3"/>
                                            </p:txEl>
                                          </p:spTgt>
                                        </p:tgtEl>
                                      </p:cBhvr>
                                      <p:to x="100000" y="80000"/>
                                    </p:animScale>
                                    <p:animScale>
                                      <p:cBhvr>
                                        <p:cTn id="70" dur="166" decel="50000">
                                          <p:stCondLst>
                                            <p:cond delay="1338"/>
                                          </p:stCondLst>
                                        </p:cTn>
                                        <p:tgtEl>
                                          <p:spTgt spid="98307">
                                            <p:txEl>
                                              <p:pRg st="3" end="3"/>
                                            </p:txEl>
                                          </p:spTgt>
                                        </p:tgtEl>
                                      </p:cBhvr>
                                      <p:to x="100000" y="100000"/>
                                    </p:animScale>
                                    <p:animScale>
                                      <p:cBhvr>
                                        <p:cTn id="71" dur="26">
                                          <p:stCondLst>
                                            <p:cond delay="1642"/>
                                          </p:stCondLst>
                                        </p:cTn>
                                        <p:tgtEl>
                                          <p:spTgt spid="98307">
                                            <p:txEl>
                                              <p:pRg st="3" end="3"/>
                                            </p:txEl>
                                          </p:spTgt>
                                        </p:tgtEl>
                                      </p:cBhvr>
                                      <p:to x="100000" y="90000"/>
                                    </p:animScale>
                                    <p:animScale>
                                      <p:cBhvr>
                                        <p:cTn id="72" dur="166" decel="50000">
                                          <p:stCondLst>
                                            <p:cond delay="1668"/>
                                          </p:stCondLst>
                                        </p:cTn>
                                        <p:tgtEl>
                                          <p:spTgt spid="98307">
                                            <p:txEl>
                                              <p:pRg st="3" end="3"/>
                                            </p:txEl>
                                          </p:spTgt>
                                        </p:tgtEl>
                                      </p:cBhvr>
                                      <p:to x="100000" y="100000"/>
                                    </p:animScale>
                                    <p:animScale>
                                      <p:cBhvr>
                                        <p:cTn id="73" dur="26">
                                          <p:stCondLst>
                                            <p:cond delay="1808"/>
                                          </p:stCondLst>
                                        </p:cTn>
                                        <p:tgtEl>
                                          <p:spTgt spid="98307">
                                            <p:txEl>
                                              <p:pRg st="3" end="3"/>
                                            </p:txEl>
                                          </p:spTgt>
                                        </p:tgtEl>
                                      </p:cBhvr>
                                      <p:to x="100000" y="95000"/>
                                    </p:animScale>
                                    <p:animScale>
                                      <p:cBhvr>
                                        <p:cTn id="74" dur="166" decel="50000">
                                          <p:stCondLst>
                                            <p:cond delay="1834"/>
                                          </p:stCondLst>
                                        </p:cTn>
                                        <p:tgtEl>
                                          <p:spTgt spid="98307">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98307">
                                            <p:txEl>
                                              <p:pRg st="4" end="4"/>
                                            </p:txEl>
                                          </p:spTgt>
                                        </p:tgtEl>
                                        <p:attrNameLst>
                                          <p:attrName>style.visibility</p:attrName>
                                        </p:attrNameLst>
                                      </p:cBhvr>
                                      <p:to>
                                        <p:strVal val="visible"/>
                                      </p:to>
                                    </p:set>
                                    <p:animEffect transition="in" filter="wipe(down)">
                                      <p:cBhvr>
                                        <p:cTn id="79" dur="580">
                                          <p:stCondLst>
                                            <p:cond delay="0"/>
                                          </p:stCondLst>
                                        </p:cTn>
                                        <p:tgtEl>
                                          <p:spTgt spid="98307">
                                            <p:txEl>
                                              <p:pRg st="4" end="4"/>
                                            </p:txEl>
                                          </p:spTgt>
                                        </p:tgtEl>
                                      </p:cBhvr>
                                    </p:animEffect>
                                    <p:anim calcmode="lin" valueType="num">
                                      <p:cBhvr>
                                        <p:cTn id="80" dur="1822" tmFilter="0,0; 0.14,0.36; 0.43,0.73; 0.71,0.91; 1.0,1.0">
                                          <p:stCondLst>
                                            <p:cond delay="0"/>
                                          </p:stCondLst>
                                        </p:cTn>
                                        <p:tgtEl>
                                          <p:spTgt spid="98307">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98307">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98307">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98307">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98307">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98307">
                                            <p:txEl>
                                              <p:pRg st="4" end="4"/>
                                            </p:txEl>
                                          </p:spTgt>
                                        </p:tgtEl>
                                      </p:cBhvr>
                                      <p:to x="100000" y="60000"/>
                                    </p:animScale>
                                    <p:animScale>
                                      <p:cBhvr>
                                        <p:cTn id="86" dur="166" decel="50000">
                                          <p:stCondLst>
                                            <p:cond delay="676"/>
                                          </p:stCondLst>
                                        </p:cTn>
                                        <p:tgtEl>
                                          <p:spTgt spid="98307">
                                            <p:txEl>
                                              <p:pRg st="4" end="4"/>
                                            </p:txEl>
                                          </p:spTgt>
                                        </p:tgtEl>
                                      </p:cBhvr>
                                      <p:to x="100000" y="100000"/>
                                    </p:animScale>
                                    <p:animScale>
                                      <p:cBhvr>
                                        <p:cTn id="87" dur="26">
                                          <p:stCondLst>
                                            <p:cond delay="1312"/>
                                          </p:stCondLst>
                                        </p:cTn>
                                        <p:tgtEl>
                                          <p:spTgt spid="98307">
                                            <p:txEl>
                                              <p:pRg st="4" end="4"/>
                                            </p:txEl>
                                          </p:spTgt>
                                        </p:tgtEl>
                                      </p:cBhvr>
                                      <p:to x="100000" y="80000"/>
                                    </p:animScale>
                                    <p:animScale>
                                      <p:cBhvr>
                                        <p:cTn id="88" dur="166" decel="50000">
                                          <p:stCondLst>
                                            <p:cond delay="1338"/>
                                          </p:stCondLst>
                                        </p:cTn>
                                        <p:tgtEl>
                                          <p:spTgt spid="98307">
                                            <p:txEl>
                                              <p:pRg st="4" end="4"/>
                                            </p:txEl>
                                          </p:spTgt>
                                        </p:tgtEl>
                                      </p:cBhvr>
                                      <p:to x="100000" y="100000"/>
                                    </p:animScale>
                                    <p:animScale>
                                      <p:cBhvr>
                                        <p:cTn id="89" dur="26">
                                          <p:stCondLst>
                                            <p:cond delay="1642"/>
                                          </p:stCondLst>
                                        </p:cTn>
                                        <p:tgtEl>
                                          <p:spTgt spid="98307">
                                            <p:txEl>
                                              <p:pRg st="4" end="4"/>
                                            </p:txEl>
                                          </p:spTgt>
                                        </p:tgtEl>
                                      </p:cBhvr>
                                      <p:to x="100000" y="90000"/>
                                    </p:animScale>
                                    <p:animScale>
                                      <p:cBhvr>
                                        <p:cTn id="90" dur="166" decel="50000">
                                          <p:stCondLst>
                                            <p:cond delay="1668"/>
                                          </p:stCondLst>
                                        </p:cTn>
                                        <p:tgtEl>
                                          <p:spTgt spid="98307">
                                            <p:txEl>
                                              <p:pRg st="4" end="4"/>
                                            </p:txEl>
                                          </p:spTgt>
                                        </p:tgtEl>
                                      </p:cBhvr>
                                      <p:to x="100000" y="100000"/>
                                    </p:animScale>
                                    <p:animScale>
                                      <p:cBhvr>
                                        <p:cTn id="91" dur="26">
                                          <p:stCondLst>
                                            <p:cond delay="1808"/>
                                          </p:stCondLst>
                                        </p:cTn>
                                        <p:tgtEl>
                                          <p:spTgt spid="98307">
                                            <p:txEl>
                                              <p:pRg st="4" end="4"/>
                                            </p:txEl>
                                          </p:spTgt>
                                        </p:tgtEl>
                                      </p:cBhvr>
                                      <p:to x="100000" y="95000"/>
                                    </p:animScale>
                                    <p:animScale>
                                      <p:cBhvr>
                                        <p:cTn id="92" dur="166" decel="50000">
                                          <p:stCondLst>
                                            <p:cond delay="1834"/>
                                          </p:stCondLst>
                                        </p:cTn>
                                        <p:tgtEl>
                                          <p:spTgt spid="98307">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285750"/>
            <a:ext cx="8229600" cy="628650"/>
          </a:xfrm>
        </p:spPr>
        <p:txBody>
          <a:bodyPr/>
          <a:lstStyle/>
          <a:p>
            <a:pPr algn="ctr"/>
            <a:r>
              <a:rPr lang="en-US">
                <a:solidFill>
                  <a:srgbClr val="FF0000"/>
                </a:solidFill>
                <a:effectLst>
                  <a:outerShdw blurRad="38100" dist="38100" dir="2700000" algn="tl">
                    <a:srgbClr val="C0C0C0"/>
                  </a:outerShdw>
                </a:effectLst>
              </a:rPr>
              <a:t>Giải thuật FCFS</a:t>
            </a:r>
          </a:p>
        </p:txBody>
      </p:sp>
      <p:sp>
        <p:nvSpPr>
          <p:cNvPr id="121860" name="Rectangle 4"/>
          <p:cNvSpPr>
            <a:spLocks noGrp="1" noChangeArrowheads="1"/>
          </p:cNvSpPr>
          <p:nvPr>
            <p:ph type="body" idx="1"/>
          </p:nvPr>
        </p:nvSpPr>
        <p:spPr>
          <a:xfrm>
            <a:off x="207963" y="1274763"/>
            <a:ext cx="8707437" cy="5268912"/>
          </a:xfrm>
        </p:spPr>
        <p:txBody>
          <a:bodyPr/>
          <a:lstStyle/>
          <a:p>
            <a:pPr algn="just">
              <a:buClr>
                <a:srgbClr val="FF0000"/>
              </a:buClr>
              <a:buSzPct val="150000"/>
              <a:buFontTx/>
              <a:buChar char="•"/>
            </a:pPr>
            <a:r>
              <a:rPr lang="en-US">
                <a:effectLst>
                  <a:outerShdw blurRad="38100" dist="38100" dir="2700000" algn="tl">
                    <a:srgbClr val="C0C0C0"/>
                  </a:outerShdw>
                </a:effectLst>
              </a:rPr>
              <a:t>Trong giải thuật FCFS, để truy cập tới một file, HĐH tổ chức một hàng đợi các yêu cầu phục vụ của các rãnh (có lưu trữ DL của file cần truy cập). Rãnh nào đứng trước thì đầu từ dịch chuyển đến trước. </a:t>
            </a:r>
          </a:p>
          <a:p>
            <a:pPr algn="just">
              <a:buClr>
                <a:srgbClr val="FF0000"/>
              </a:buClr>
              <a:buSzPct val="150000"/>
              <a:buFontTx/>
              <a:buChar char="•"/>
            </a:pPr>
            <a:r>
              <a:rPr lang="en-US">
                <a:effectLst>
                  <a:outerShdw blurRad="38100" dist="38100" dir="2700000" algn="tl">
                    <a:srgbClr val="C0C0C0"/>
                  </a:outerShdw>
                </a:effectLst>
              </a:rPr>
              <a:t>Ví dụ: hàng đợi là: 98, 183, 37, 122, 14, 124, 65, 67 và đầu từ đang định vị tại rãnh 53. Sơ đồ dịch chuyển đầu từ theo giải thuật FCFS được mô tả trong hình 5.6. </a:t>
            </a:r>
          </a:p>
        </p:txBody>
      </p:sp>
      <p:sp>
        <p:nvSpPr>
          <p:cNvPr id="4" name="Date Placeholder 3"/>
          <p:cNvSpPr>
            <a:spLocks noGrp="1"/>
          </p:cNvSpPr>
          <p:nvPr>
            <p:ph type="dt" sz="half" idx="12"/>
          </p:nvPr>
        </p:nvSpPr>
        <p:spPr/>
        <p:txBody>
          <a:bodyPr/>
          <a:lstStyle/>
          <a:p>
            <a:fld id="{28DF2E34-D0B9-4573-A8EE-2F79D5322384}"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1860">
                                            <p:txEl>
                                              <p:pRg st="0" end="0"/>
                                            </p:txEl>
                                          </p:spTgt>
                                        </p:tgtEl>
                                        <p:attrNameLst>
                                          <p:attrName>style.visibility</p:attrName>
                                        </p:attrNameLst>
                                      </p:cBhvr>
                                      <p:to>
                                        <p:strVal val="visible"/>
                                      </p:to>
                                    </p:set>
                                    <p:animEffect transition="in" filter="wipe(down)">
                                      <p:cBhvr>
                                        <p:cTn id="7" dur="580">
                                          <p:stCondLst>
                                            <p:cond delay="0"/>
                                          </p:stCondLst>
                                        </p:cTn>
                                        <p:tgtEl>
                                          <p:spTgt spid="121860">
                                            <p:txEl>
                                              <p:pRg st="0" end="0"/>
                                            </p:txEl>
                                          </p:spTgt>
                                        </p:tgtEl>
                                      </p:cBhvr>
                                    </p:animEffect>
                                    <p:anim calcmode="lin" valueType="num">
                                      <p:cBhvr>
                                        <p:cTn id="8" dur="1822" tmFilter="0,0; 0.14,0.36; 0.43,0.73; 0.71,0.91; 1.0,1.0">
                                          <p:stCondLst>
                                            <p:cond delay="0"/>
                                          </p:stCondLst>
                                        </p:cTn>
                                        <p:tgtEl>
                                          <p:spTgt spid="12186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186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186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186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186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1860">
                                            <p:txEl>
                                              <p:pRg st="0" end="0"/>
                                            </p:txEl>
                                          </p:spTgt>
                                        </p:tgtEl>
                                      </p:cBhvr>
                                      <p:to x="100000" y="60000"/>
                                    </p:animScale>
                                    <p:animScale>
                                      <p:cBhvr>
                                        <p:cTn id="14" dur="166" decel="50000">
                                          <p:stCondLst>
                                            <p:cond delay="676"/>
                                          </p:stCondLst>
                                        </p:cTn>
                                        <p:tgtEl>
                                          <p:spTgt spid="121860">
                                            <p:txEl>
                                              <p:pRg st="0" end="0"/>
                                            </p:txEl>
                                          </p:spTgt>
                                        </p:tgtEl>
                                      </p:cBhvr>
                                      <p:to x="100000" y="100000"/>
                                    </p:animScale>
                                    <p:animScale>
                                      <p:cBhvr>
                                        <p:cTn id="15" dur="26">
                                          <p:stCondLst>
                                            <p:cond delay="1312"/>
                                          </p:stCondLst>
                                        </p:cTn>
                                        <p:tgtEl>
                                          <p:spTgt spid="121860">
                                            <p:txEl>
                                              <p:pRg st="0" end="0"/>
                                            </p:txEl>
                                          </p:spTgt>
                                        </p:tgtEl>
                                      </p:cBhvr>
                                      <p:to x="100000" y="80000"/>
                                    </p:animScale>
                                    <p:animScale>
                                      <p:cBhvr>
                                        <p:cTn id="16" dur="166" decel="50000">
                                          <p:stCondLst>
                                            <p:cond delay="1338"/>
                                          </p:stCondLst>
                                        </p:cTn>
                                        <p:tgtEl>
                                          <p:spTgt spid="121860">
                                            <p:txEl>
                                              <p:pRg st="0" end="0"/>
                                            </p:txEl>
                                          </p:spTgt>
                                        </p:tgtEl>
                                      </p:cBhvr>
                                      <p:to x="100000" y="100000"/>
                                    </p:animScale>
                                    <p:animScale>
                                      <p:cBhvr>
                                        <p:cTn id="17" dur="26">
                                          <p:stCondLst>
                                            <p:cond delay="1642"/>
                                          </p:stCondLst>
                                        </p:cTn>
                                        <p:tgtEl>
                                          <p:spTgt spid="121860">
                                            <p:txEl>
                                              <p:pRg st="0" end="0"/>
                                            </p:txEl>
                                          </p:spTgt>
                                        </p:tgtEl>
                                      </p:cBhvr>
                                      <p:to x="100000" y="90000"/>
                                    </p:animScale>
                                    <p:animScale>
                                      <p:cBhvr>
                                        <p:cTn id="18" dur="166" decel="50000">
                                          <p:stCondLst>
                                            <p:cond delay="1668"/>
                                          </p:stCondLst>
                                        </p:cTn>
                                        <p:tgtEl>
                                          <p:spTgt spid="121860">
                                            <p:txEl>
                                              <p:pRg st="0" end="0"/>
                                            </p:txEl>
                                          </p:spTgt>
                                        </p:tgtEl>
                                      </p:cBhvr>
                                      <p:to x="100000" y="100000"/>
                                    </p:animScale>
                                    <p:animScale>
                                      <p:cBhvr>
                                        <p:cTn id="19" dur="26">
                                          <p:stCondLst>
                                            <p:cond delay="1808"/>
                                          </p:stCondLst>
                                        </p:cTn>
                                        <p:tgtEl>
                                          <p:spTgt spid="121860">
                                            <p:txEl>
                                              <p:pRg st="0" end="0"/>
                                            </p:txEl>
                                          </p:spTgt>
                                        </p:tgtEl>
                                      </p:cBhvr>
                                      <p:to x="100000" y="95000"/>
                                    </p:animScale>
                                    <p:animScale>
                                      <p:cBhvr>
                                        <p:cTn id="20" dur="166" decel="50000">
                                          <p:stCondLst>
                                            <p:cond delay="1834"/>
                                          </p:stCondLst>
                                        </p:cTn>
                                        <p:tgtEl>
                                          <p:spTgt spid="121860">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1860">
                                            <p:txEl>
                                              <p:pRg st="1" end="1"/>
                                            </p:txEl>
                                          </p:spTgt>
                                        </p:tgtEl>
                                        <p:attrNameLst>
                                          <p:attrName>style.visibility</p:attrName>
                                        </p:attrNameLst>
                                      </p:cBhvr>
                                      <p:to>
                                        <p:strVal val="visible"/>
                                      </p:to>
                                    </p:set>
                                    <p:animEffect transition="in" filter="wipe(down)">
                                      <p:cBhvr>
                                        <p:cTn id="25" dur="580">
                                          <p:stCondLst>
                                            <p:cond delay="0"/>
                                          </p:stCondLst>
                                        </p:cTn>
                                        <p:tgtEl>
                                          <p:spTgt spid="121860">
                                            <p:txEl>
                                              <p:pRg st="1" end="1"/>
                                            </p:txEl>
                                          </p:spTgt>
                                        </p:tgtEl>
                                      </p:cBhvr>
                                    </p:animEffect>
                                    <p:anim calcmode="lin" valueType="num">
                                      <p:cBhvr>
                                        <p:cTn id="26" dur="1822" tmFilter="0,0; 0.14,0.36; 0.43,0.73; 0.71,0.91; 1.0,1.0">
                                          <p:stCondLst>
                                            <p:cond delay="0"/>
                                          </p:stCondLst>
                                        </p:cTn>
                                        <p:tgtEl>
                                          <p:spTgt spid="121860">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1860">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1860">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1860">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1860">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1860">
                                            <p:txEl>
                                              <p:pRg st="1" end="1"/>
                                            </p:txEl>
                                          </p:spTgt>
                                        </p:tgtEl>
                                      </p:cBhvr>
                                      <p:to x="100000" y="60000"/>
                                    </p:animScale>
                                    <p:animScale>
                                      <p:cBhvr>
                                        <p:cTn id="32" dur="166" decel="50000">
                                          <p:stCondLst>
                                            <p:cond delay="676"/>
                                          </p:stCondLst>
                                        </p:cTn>
                                        <p:tgtEl>
                                          <p:spTgt spid="121860">
                                            <p:txEl>
                                              <p:pRg st="1" end="1"/>
                                            </p:txEl>
                                          </p:spTgt>
                                        </p:tgtEl>
                                      </p:cBhvr>
                                      <p:to x="100000" y="100000"/>
                                    </p:animScale>
                                    <p:animScale>
                                      <p:cBhvr>
                                        <p:cTn id="33" dur="26">
                                          <p:stCondLst>
                                            <p:cond delay="1312"/>
                                          </p:stCondLst>
                                        </p:cTn>
                                        <p:tgtEl>
                                          <p:spTgt spid="121860">
                                            <p:txEl>
                                              <p:pRg st="1" end="1"/>
                                            </p:txEl>
                                          </p:spTgt>
                                        </p:tgtEl>
                                      </p:cBhvr>
                                      <p:to x="100000" y="80000"/>
                                    </p:animScale>
                                    <p:animScale>
                                      <p:cBhvr>
                                        <p:cTn id="34" dur="166" decel="50000">
                                          <p:stCondLst>
                                            <p:cond delay="1338"/>
                                          </p:stCondLst>
                                        </p:cTn>
                                        <p:tgtEl>
                                          <p:spTgt spid="121860">
                                            <p:txEl>
                                              <p:pRg st="1" end="1"/>
                                            </p:txEl>
                                          </p:spTgt>
                                        </p:tgtEl>
                                      </p:cBhvr>
                                      <p:to x="100000" y="100000"/>
                                    </p:animScale>
                                    <p:animScale>
                                      <p:cBhvr>
                                        <p:cTn id="35" dur="26">
                                          <p:stCondLst>
                                            <p:cond delay="1642"/>
                                          </p:stCondLst>
                                        </p:cTn>
                                        <p:tgtEl>
                                          <p:spTgt spid="121860">
                                            <p:txEl>
                                              <p:pRg st="1" end="1"/>
                                            </p:txEl>
                                          </p:spTgt>
                                        </p:tgtEl>
                                      </p:cBhvr>
                                      <p:to x="100000" y="90000"/>
                                    </p:animScale>
                                    <p:animScale>
                                      <p:cBhvr>
                                        <p:cTn id="36" dur="166" decel="50000">
                                          <p:stCondLst>
                                            <p:cond delay="1668"/>
                                          </p:stCondLst>
                                        </p:cTn>
                                        <p:tgtEl>
                                          <p:spTgt spid="121860">
                                            <p:txEl>
                                              <p:pRg st="1" end="1"/>
                                            </p:txEl>
                                          </p:spTgt>
                                        </p:tgtEl>
                                      </p:cBhvr>
                                      <p:to x="100000" y="100000"/>
                                    </p:animScale>
                                    <p:animScale>
                                      <p:cBhvr>
                                        <p:cTn id="37" dur="26">
                                          <p:stCondLst>
                                            <p:cond delay="1808"/>
                                          </p:stCondLst>
                                        </p:cTn>
                                        <p:tgtEl>
                                          <p:spTgt spid="121860">
                                            <p:txEl>
                                              <p:pRg st="1" end="1"/>
                                            </p:txEl>
                                          </p:spTgt>
                                        </p:tgtEl>
                                      </p:cBhvr>
                                      <p:to x="100000" y="95000"/>
                                    </p:animScale>
                                    <p:animScale>
                                      <p:cBhvr>
                                        <p:cTn id="38" dur="166" decel="50000">
                                          <p:stCondLst>
                                            <p:cond delay="1834"/>
                                          </p:stCondLst>
                                        </p:cTn>
                                        <p:tgtEl>
                                          <p:spTgt spid="121860">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0" y="285750"/>
            <a:ext cx="8839200" cy="781050"/>
          </a:xfrm>
        </p:spPr>
        <p:txBody>
          <a:bodyPr/>
          <a:lstStyle/>
          <a:p>
            <a:pPr algn="ctr"/>
            <a:r>
              <a:rPr lang="en-US">
                <a:solidFill>
                  <a:srgbClr val="FF0000"/>
                </a:solidFill>
                <a:effectLst>
                  <a:outerShdw blurRad="38100" dist="38100" dir="2700000" algn="tl">
                    <a:srgbClr val="C0C0C0"/>
                  </a:outerShdw>
                </a:effectLst>
              </a:rPr>
              <a:t>Giải thuật FCFS</a:t>
            </a:r>
          </a:p>
        </p:txBody>
      </p:sp>
      <p:sp>
        <p:nvSpPr>
          <p:cNvPr id="188419" name="Rectangle 3"/>
          <p:cNvSpPr>
            <a:spLocks noGrp="1" noChangeArrowheads="1"/>
          </p:cNvSpPr>
          <p:nvPr>
            <p:ph type="body" idx="1"/>
          </p:nvPr>
        </p:nvSpPr>
        <p:spPr>
          <a:xfrm>
            <a:off x="187325" y="974725"/>
            <a:ext cx="8005763" cy="4787900"/>
          </a:xfrm>
        </p:spPr>
        <p:txBody>
          <a:bodyPr/>
          <a:lstStyle/>
          <a:p>
            <a:pPr algn="ctr">
              <a:buFont typeface="Wingdings" pitchFamily="2" charset="2"/>
              <a:buNone/>
            </a:pPr>
            <a:r>
              <a:rPr lang="en-US">
                <a:effectLst>
                  <a:outerShdw blurRad="38100" dist="38100" dir="2700000" algn="tl">
                    <a:srgbClr val="C0C0C0"/>
                  </a:outerShdw>
                </a:effectLst>
              </a:rPr>
              <a:t>Hình 5.6</a:t>
            </a:r>
          </a:p>
        </p:txBody>
      </p:sp>
      <p:pic>
        <p:nvPicPr>
          <p:cNvPr id="188420" name="Picture 4"/>
          <p:cNvPicPr>
            <a:picLocks noChangeAspect="1" noChangeArrowheads="1"/>
          </p:cNvPicPr>
          <p:nvPr/>
        </p:nvPicPr>
        <p:blipFill>
          <a:blip r:embed="rId2"/>
          <a:srcRect l="482" t="6487" r="735" b="6487"/>
          <a:stretch>
            <a:fillRect/>
          </a:stretch>
        </p:blipFill>
        <p:spPr bwMode="auto">
          <a:xfrm>
            <a:off x="615950" y="1662113"/>
            <a:ext cx="7805738" cy="4878387"/>
          </a:xfrm>
          <a:prstGeom prst="rect">
            <a:avLst/>
          </a:prstGeom>
          <a:noFill/>
          <a:ln w="38100" cmpd="dbl">
            <a:solidFill>
              <a:srgbClr val="CC6600"/>
            </a:solidFill>
            <a:miter lim="800000"/>
            <a:headEnd/>
            <a:tailEnd/>
          </a:ln>
          <a:effectLst/>
        </p:spPr>
      </p:pic>
      <p:sp>
        <p:nvSpPr>
          <p:cNvPr id="5" name="Date Placeholder 4"/>
          <p:cNvSpPr>
            <a:spLocks noGrp="1"/>
          </p:cNvSpPr>
          <p:nvPr>
            <p:ph type="dt" sz="half" idx="12"/>
          </p:nvPr>
        </p:nvSpPr>
        <p:spPr/>
        <p:txBody>
          <a:bodyPr/>
          <a:lstStyle/>
          <a:p>
            <a:fld id="{BA12B848-1F5F-45AC-96C2-AE07712FD8A8}" type="datetime1">
              <a:rPr lang="en-US" smtClean="0"/>
              <a:pPr/>
              <a:t>3/22/2021</a:t>
            </a:fld>
            <a:endParaRPr lang="en-US"/>
          </a:p>
        </p:txBody>
      </p:sp>
      <p:sp>
        <p:nvSpPr>
          <p:cNvPr id="6" name="Slide Number Placeholder 5"/>
          <p:cNvSpPr>
            <a:spLocks noGrp="1"/>
          </p:cNvSpPr>
          <p:nvPr>
            <p:ph type="sldNum" sz="quarter" idx="11"/>
          </p:nvPr>
        </p:nvSpPr>
        <p:spPr/>
        <p:txBody>
          <a:bodyPr/>
          <a:lstStyle/>
          <a:p>
            <a:fld id="{2F364BA5-ACCE-43E9-A47D-85455D996975}"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457200"/>
            <a:ext cx="8229600" cy="666750"/>
          </a:xfrm>
        </p:spPr>
        <p:txBody>
          <a:bodyPr/>
          <a:lstStyle/>
          <a:p>
            <a:pPr algn="ctr"/>
            <a:r>
              <a:rPr lang="en-US">
                <a:solidFill>
                  <a:srgbClr val="FF0000"/>
                </a:solidFill>
                <a:effectLst>
                  <a:outerShdw blurRad="38100" dist="38100" dir="2700000" algn="tl">
                    <a:srgbClr val="C0C0C0"/>
                  </a:outerShdw>
                </a:effectLst>
              </a:rPr>
              <a:t>Giải thuật SSTF</a:t>
            </a:r>
            <a:endParaRPr lang="en-US">
              <a:effectLst>
                <a:outerShdw blurRad="38100" dist="38100" dir="2700000" algn="tl">
                  <a:srgbClr val="C0C0C0"/>
                </a:outerShdw>
              </a:effectLst>
            </a:endParaRPr>
          </a:p>
        </p:txBody>
      </p:sp>
      <p:sp>
        <p:nvSpPr>
          <p:cNvPr id="151555" name="Rectangle 3"/>
          <p:cNvSpPr>
            <a:spLocks noGrp="1" noChangeArrowheads="1"/>
          </p:cNvSpPr>
          <p:nvPr>
            <p:ph type="body" idx="1"/>
          </p:nvPr>
        </p:nvSpPr>
        <p:spPr>
          <a:xfrm>
            <a:off x="398463" y="1331913"/>
            <a:ext cx="8385175" cy="4602162"/>
          </a:xfrm>
        </p:spPr>
        <p:txBody>
          <a:bodyPr/>
          <a:lstStyle/>
          <a:p>
            <a:pPr algn="just">
              <a:buClr>
                <a:srgbClr val="FF0000"/>
              </a:buClr>
              <a:buSzPct val="150000"/>
              <a:buFontTx/>
              <a:buChar char="•"/>
            </a:pPr>
            <a:r>
              <a:rPr lang="en-US" sz="3600">
                <a:effectLst>
                  <a:outerShdw blurRad="38100" dist="38100" dir="2700000" algn="tl">
                    <a:srgbClr val="C0C0C0"/>
                  </a:outerShdw>
                </a:effectLst>
              </a:rPr>
              <a:t>Trong giải thuật SSTF, nó kiểm tra xem rãnh nào có thời gian di chuyển đầu từ từ vị trí hiện tại tới ngắn nhất thì phục vụ trước. </a:t>
            </a:r>
          </a:p>
          <a:p>
            <a:pPr algn="just">
              <a:buClr>
                <a:srgbClr val="FF0000"/>
              </a:buClr>
              <a:buSzPct val="150000"/>
              <a:buFontTx/>
              <a:buChar char="•"/>
            </a:pPr>
            <a:r>
              <a:rPr lang="en-US" sz="3600">
                <a:effectLst>
                  <a:outerShdw blurRad="38100" dist="38100" dir="2700000" algn="tl">
                    <a:srgbClr val="C0C0C0"/>
                  </a:outerShdw>
                </a:effectLst>
              </a:rPr>
              <a:t>Trong ví dụ trên, sơ đồ dịch chuyển đầu từ theo giải thuật SSTF được mô tả trong hình 5.7. </a:t>
            </a:r>
          </a:p>
        </p:txBody>
      </p:sp>
      <p:sp>
        <p:nvSpPr>
          <p:cNvPr id="4" name="Date Placeholder 3"/>
          <p:cNvSpPr>
            <a:spLocks noGrp="1"/>
          </p:cNvSpPr>
          <p:nvPr>
            <p:ph type="dt" sz="half" idx="12"/>
          </p:nvPr>
        </p:nvSpPr>
        <p:spPr/>
        <p:txBody>
          <a:bodyPr/>
          <a:lstStyle/>
          <a:p>
            <a:fld id="{01F5A275-4E1A-490D-A223-126F72FD93C3}"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down)">
                                      <p:cBhvr>
                                        <p:cTn id="7" dur="580">
                                          <p:stCondLst>
                                            <p:cond delay="0"/>
                                          </p:stCondLst>
                                        </p:cTn>
                                        <p:tgtEl>
                                          <p:spTgt spid="151555">
                                            <p:txEl>
                                              <p:pRg st="0" end="0"/>
                                            </p:txEl>
                                          </p:spTgt>
                                        </p:tgtEl>
                                      </p:cBhvr>
                                    </p:animEffect>
                                    <p:anim calcmode="lin" valueType="num">
                                      <p:cBhvr>
                                        <p:cTn id="8" dur="1822" tmFilter="0,0; 0.14,0.36; 0.43,0.73; 0.71,0.91; 1.0,1.0">
                                          <p:stCondLst>
                                            <p:cond delay="0"/>
                                          </p:stCondLst>
                                        </p:cTn>
                                        <p:tgtEl>
                                          <p:spTgt spid="15155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155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155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155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155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51555">
                                            <p:txEl>
                                              <p:pRg st="0" end="0"/>
                                            </p:txEl>
                                          </p:spTgt>
                                        </p:tgtEl>
                                      </p:cBhvr>
                                      <p:to x="100000" y="60000"/>
                                    </p:animScale>
                                    <p:animScale>
                                      <p:cBhvr>
                                        <p:cTn id="14" dur="166" decel="50000">
                                          <p:stCondLst>
                                            <p:cond delay="676"/>
                                          </p:stCondLst>
                                        </p:cTn>
                                        <p:tgtEl>
                                          <p:spTgt spid="151555">
                                            <p:txEl>
                                              <p:pRg st="0" end="0"/>
                                            </p:txEl>
                                          </p:spTgt>
                                        </p:tgtEl>
                                      </p:cBhvr>
                                      <p:to x="100000" y="100000"/>
                                    </p:animScale>
                                    <p:animScale>
                                      <p:cBhvr>
                                        <p:cTn id="15" dur="26">
                                          <p:stCondLst>
                                            <p:cond delay="1312"/>
                                          </p:stCondLst>
                                        </p:cTn>
                                        <p:tgtEl>
                                          <p:spTgt spid="151555">
                                            <p:txEl>
                                              <p:pRg st="0" end="0"/>
                                            </p:txEl>
                                          </p:spTgt>
                                        </p:tgtEl>
                                      </p:cBhvr>
                                      <p:to x="100000" y="80000"/>
                                    </p:animScale>
                                    <p:animScale>
                                      <p:cBhvr>
                                        <p:cTn id="16" dur="166" decel="50000">
                                          <p:stCondLst>
                                            <p:cond delay="1338"/>
                                          </p:stCondLst>
                                        </p:cTn>
                                        <p:tgtEl>
                                          <p:spTgt spid="151555">
                                            <p:txEl>
                                              <p:pRg st="0" end="0"/>
                                            </p:txEl>
                                          </p:spTgt>
                                        </p:tgtEl>
                                      </p:cBhvr>
                                      <p:to x="100000" y="100000"/>
                                    </p:animScale>
                                    <p:animScale>
                                      <p:cBhvr>
                                        <p:cTn id="17" dur="26">
                                          <p:stCondLst>
                                            <p:cond delay="1642"/>
                                          </p:stCondLst>
                                        </p:cTn>
                                        <p:tgtEl>
                                          <p:spTgt spid="151555">
                                            <p:txEl>
                                              <p:pRg st="0" end="0"/>
                                            </p:txEl>
                                          </p:spTgt>
                                        </p:tgtEl>
                                      </p:cBhvr>
                                      <p:to x="100000" y="90000"/>
                                    </p:animScale>
                                    <p:animScale>
                                      <p:cBhvr>
                                        <p:cTn id="18" dur="166" decel="50000">
                                          <p:stCondLst>
                                            <p:cond delay="1668"/>
                                          </p:stCondLst>
                                        </p:cTn>
                                        <p:tgtEl>
                                          <p:spTgt spid="151555">
                                            <p:txEl>
                                              <p:pRg st="0" end="0"/>
                                            </p:txEl>
                                          </p:spTgt>
                                        </p:tgtEl>
                                      </p:cBhvr>
                                      <p:to x="100000" y="100000"/>
                                    </p:animScale>
                                    <p:animScale>
                                      <p:cBhvr>
                                        <p:cTn id="19" dur="26">
                                          <p:stCondLst>
                                            <p:cond delay="1808"/>
                                          </p:stCondLst>
                                        </p:cTn>
                                        <p:tgtEl>
                                          <p:spTgt spid="151555">
                                            <p:txEl>
                                              <p:pRg st="0" end="0"/>
                                            </p:txEl>
                                          </p:spTgt>
                                        </p:tgtEl>
                                      </p:cBhvr>
                                      <p:to x="100000" y="95000"/>
                                    </p:animScale>
                                    <p:animScale>
                                      <p:cBhvr>
                                        <p:cTn id="20" dur="166" decel="50000">
                                          <p:stCondLst>
                                            <p:cond delay="1834"/>
                                          </p:stCondLst>
                                        </p:cTn>
                                        <p:tgtEl>
                                          <p:spTgt spid="15155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51555">
                                            <p:txEl>
                                              <p:pRg st="1" end="1"/>
                                            </p:txEl>
                                          </p:spTgt>
                                        </p:tgtEl>
                                        <p:attrNameLst>
                                          <p:attrName>style.visibility</p:attrName>
                                        </p:attrNameLst>
                                      </p:cBhvr>
                                      <p:to>
                                        <p:strVal val="visible"/>
                                      </p:to>
                                    </p:set>
                                    <p:animEffect transition="in" filter="wipe(down)">
                                      <p:cBhvr>
                                        <p:cTn id="25" dur="580">
                                          <p:stCondLst>
                                            <p:cond delay="0"/>
                                          </p:stCondLst>
                                        </p:cTn>
                                        <p:tgtEl>
                                          <p:spTgt spid="151555">
                                            <p:txEl>
                                              <p:pRg st="1" end="1"/>
                                            </p:txEl>
                                          </p:spTgt>
                                        </p:tgtEl>
                                      </p:cBhvr>
                                    </p:animEffect>
                                    <p:anim calcmode="lin" valueType="num">
                                      <p:cBhvr>
                                        <p:cTn id="26" dur="1822" tmFilter="0,0; 0.14,0.36; 0.43,0.73; 0.71,0.91; 1.0,1.0">
                                          <p:stCondLst>
                                            <p:cond delay="0"/>
                                          </p:stCondLst>
                                        </p:cTn>
                                        <p:tgtEl>
                                          <p:spTgt spid="15155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5155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5155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5155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5155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51555">
                                            <p:txEl>
                                              <p:pRg st="1" end="1"/>
                                            </p:txEl>
                                          </p:spTgt>
                                        </p:tgtEl>
                                      </p:cBhvr>
                                      <p:to x="100000" y="60000"/>
                                    </p:animScale>
                                    <p:animScale>
                                      <p:cBhvr>
                                        <p:cTn id="32" dur="166" decel="50000">
                                          <p:stCondLst>
                                            <p:cond delay="676"/>
                                          </p:stCondLst>
                                        </p:cTn>
                                        <p:tgtEl>
                                          <p:spTgt spid="151555">
                                            <p:txEl>
                                              <p:pRg st="1" end="1"/>
                                            </p:txEl>
                                          </p:spTgt>
                                        </p:tgtEl>
                                      </p:cBhvr>
                                      <p:to x="100000" y="100000"/>
                                    </p:animScale>
                                    <p:animScale>
                                      <p:cBhvr>
                                        <p:cTn id="33" dur="26">
                                          <p:stCondLst>
                                            <p:cond delay="1312"/>
                                          </p:stCondLst>
                                        </p:cTn>
                                        <p:tgtEl>
                                          <p:spTgt spid="151555">
                                            <p:txEl>
                                              <p:pRg st="1" end="1"/>
                                            </p:txEl>
                                          </p:spTgt>
                                        </p:tgtEl>
                                      </p:cBhvr>
                                      <p:to x="100000" y="80000"/>
                                    </p:animScale>
                                    <p:animScale>
                                      <p:cBhvr>
                                        <p:cTn id="34" dur="166" decel="50000">
                                          <p:stCondLst>
                                            <p:cond delay="1338"/>
                                          </p:stCondLst>
                                        </p:cTn>
                                        <p:tgtEl>
                                          <p:spTgt spid="151555">
                                            <p:txEl>
                                              <p:pRg st="1" end="1"/>
                                            </p:txEl>
                                          </p:spTgt>
                                        </p:tgtEl>
                                      </p:cBhvr>
                                      <p:to x="100000" y="100000"/>
                                    </p:animScale>
                                    <p:animScale>
                                      <p:cBhvr>
                                        <p:cTn id="35" dur="26">
                                          <p:stCondLst>
                                            <p:cond delay="1642"/>
                                          </p:stCondLst>
                                        </p:cTn>
                                        <p:tgtEl>
                                          <p:spTgt spid="151555">
                                            <p:txEl>
                                              <p:pRg st="1" end="1"/>
                                            </p:txEl>
                                          </p:spTgt>
                                        </p:tgtEl>
                                      </p:cBhvr>
                                      <p:to x="100000" y="90000"/>
                                    </p:animScale>
                                    <p:animScale>
                                      <p:cBhvr>
                                        <p:cTn id="36" dur="166" decel="50000">
                                          <p:stCondLst>
                                            <p:cond delay="1668"/>
                                          </p:stCondLst>
                                        </p:cTn>
                                        <p:tgtEl>
                                          <p:spTgt spid="151555">
                                            <p:txEl>
                                              <p:pRg st="1" end="1"/>
                                            </p:txEl>
                                          </p:spTgt>
                                        </p:tgtEl>
                                      </p:cBhvr>
                                      <p:to x="100000" y="100000"/>
                                    </p:animScale>
                                    <p:animScale>
                                      <p:cBhvr>
                                        <p:cTn id="37" dur="26">
                                          <p:stCondLst>
                                            <p:cond delay="1808"/>
                                          </p:stCondLst>
                                        </p:cTn>
                                        <p:tgtEl>
                                          <p:spTgt spid="151555">
                                            <p:txEl>
                                              <p:pRg st="1" end="1"/>
                                            </p:txEl>
                                          </p:spTgt>
                                        </p:tgtEl>
                                      </p:cBhvr>
                                      <p:to x="100000" y="95000"/>
                                    </p:animScale>
                                    <p:animScale>
                                      <p:cBhvr>
                                        <p:cTn id="38" dur="166" decel="50000">
                                          <p:stCondLst>
                                            <p:cond delay="1834"/>
                                          </p:stCondLst>
                                        </p:cTn>
                                        <p:tgtEl>
                                          <p:spTgt spid="15155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285750"/>
            <a:ext cx="8229600" cy="704850"/>
          </a:xfrm>
        </p:spPr>
        <p:txBody>
          <a:bodyPr/>
          <a:lstStyle/>
          <a:p>
            <a:pPr algn="ctr"/>
            <a:r>
              <a:rPr lang="en-US">
                <a:solidFill>
                  <a:srgbClr val="FF0000"/>
                </a:solidFill>
                <a:effectLst>
                  <a:outerShdw blurRad="38100" dist="38100" dir="2700000" algn="tl">
                    <a:srgbClr val="C0C0C0"/>
                  </a:outerShdw>
                </a:effectLst>
              </a:rPr>
              <a:t>Giải thuật SSTF</a:t>
            </a:r>
          </a:p>
        </p:txBody>
      </p:sp>
      <p:pic>
        <p:nvPicPr>
          <p:cNvPr id="122883" name="Picture 3"/>
          <p:cNvPicPr>
            <a:picLocks noChangeAspect="1" noChangeArrowheads="1"/>
          </p:cNvPicPr>
          <p:nvPr/>
        </p:nvPicPr>
        <p:blipFill>
          <a:blip r:embed="rId2"/>
          <a:srcRect l="829" t="6129" r="829" b="6129"/>
          <a:stretch>
            <a:fillRect/>
          </a:stretch>
        </p:blipFill>
        <p:spPr bwMode="auto">
          <a:xfrm>
            <a:off x="488950" y="1041400"/>
            <a:ext cx="8097838" cy="5067300"/>
          </a:xfrm>
          <a:prstGeom prst="rect">
            <a:avLst/>
          </a:prstGeom>
          <a:noFill/>
          <a:ln w="38100" cmpd="dbl">
            <a:solidFill>
              <a:srgbClr val="CC6600"/>
            </a:solidFill>
            <a:miter lim="800000"/>
            <a:headEnd/>
            <a:tailEnd/>
          </a:ln>
          <a:effectLst/>
        </p:spPr>
      </p:pic>
      <p:sp>
        <p:nvSpPr>
          <p:cNvPr id="122885" name="Text Box 5"/>
          <p:cNvSpPr txBox="1">
            <a:spLocks noChangeArrowheads="1"/>
          </p:cNvSpPr>
          <p:nvPr/>
        </p:nvSpPr>
        <p:spPr bwMode="auto">
          <a:xfrm>
            <a:off x="3657600" y="6038850"/>
            <a:ext cx="1905000" cy="579438"/>
          </a:xfrm>
          <a:prstGeom prst="rect">
            <a:avLst/>
          </a:prstGeom>
          <a:noFill/>
          <a:ln w="9525">
            <a:noFill/>
            <a:miter lim="800000"/>
            <a:headEnd/>
            <a:tailEnd/>
          </a:ln>
          <a:effectLst/>
        </p:spPr>
        <p:txBody>
          <a:bodyPr>
            <a:spAutoFit/>
          </a:bodyPr>
          <a:lstStyle/>
          <a:p>
            <a:pPr>
              <a:spcBef>
                <a:spcPct val="50000"/>
              </a:spcBef>
            </a:pPr>
            <a:r>
              <a:rPr lang="en-US" sz="3200">
                <a:effectLst>
                  <a:outerShdw blurRad="38100" dist="38100" dir="2700000" algn="tl">
                    <a:srgbClr val="C0C0C0"/>
                  </a:outerShdw>
                </a:effectLst>
              </a:rPr>
              <a:t>Hình 5.7</a:t>
            </a:r>
          </a:p>
        </p:txBody>
      </p:sp>
      <p:sp>
        <p:nvSpPr>
          <p:cNvPr id="5" name="Date Placeholder 4"/>
          <p:cNvSpPr>
            <a:spLocks noGrp="1"/>
          </p:cNvSpPr>
          <p:nvPr>
            <p:ph type="dt" sz="half" idx="12"/>
          </p:nvPr>
        </p:nvSpPr>
        <p:spPr/>
        <p:txBody>
          <a:bodyPr/>
          <a:lstStyle/>
          <a:p>
            <a:fld id="{F136293C-EECC-4A67-838F-B6F02751AD8C}" type="datetime1">
              <a:rPr lang="en-US" smtClean="0"/>
              <a:pPr/>
              <a:t>3/22/2021</a:t>
            </a:fld>
            <a:endParaRPr lang="en-US"/>
          </a:p>
        </p:txBody>
      </p:sp>
      <p:sp>
        <p:nvSpPr>
          <p:cNvPr id="6" name="Slide Number Placeholder 5"/>
          <p:cNvSpPr>
            <a:spLocks noGrp="1"/>
          </p:cNvSpPr>
          <p:nvPr>
            <p:ph type="sldNum" sz="quarter" idx="11"/>
          </p:nvPr>
        </p:nvSpPr>
        <p:spPr/>
        <p:txBody>
          <a:bodyPr/>
          <a:lstStyle/>
          <a:p>
            <a:fld id="{2F364BA5-ACCE-43E9-A47D-85455D996975}"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57200" y="285750"/>
            <a:ext cx="8229600" cy="704850"/>
          </a:xfrm>
        </p:spPr>
        <p:txBody>
          <a:bodyPr/>
          <a:lstStyle/>
          <a:p>
            <a:pPr algn="ctr"/>
            <a:r>
              <a:rPr lang="en-US">
                <a:solidFill>
                  <a:srgbClr val="FF0000"/>
                </a:solidFill>
                <a:effectLst>
                  <a:outerShdw blurRad="38100" dist="38100" dir="2700000" algn="tl">
                    <a:srgbClr val="C0C0C0"/>
                  </a:outerShdw>
                </a:effectLst>
              </a:rPr>
              <a:t>Giải thuật Scan</a:t>
            </a:r>
          </a:p>
        </p:txBody>
      </p:sp>
      <p:sp>
        <p:nvSpPr>
          <p:cNvPr id="123907" name="Rectangle 3"/>
          <p:cNvSpPr>
            <a:spLocks noGrp="1" noChangeArrowheads="1"/>
          </p:cNvSpPr>
          <p:nvPr>
            <p:ph type="body" idx="1"/>
          </p:nvPr>
        </p:nvSpPr>
        <p:spPr>
          <a:xfrm>
            <a:off x="458788" y="1143000"/>
            <a:ext cx="8323262" cy="4714875"/>
          </a:xfrm>
        </p:spPr>
        <p:txBody>
          <a:bodyPr/>
          <a:lstStyle/>
          <a:p>
            <a:pPr algn="just">
              <a:buClr>
                <a:srgbClr val="FF0000"/>
              </a:buClr>
              <a:buSzPct val="140000"/>
              <a:buFont typeface="Wingdings" pitchFamily="2" charset="2"/>
              <a:buChar char="§"/>
            </a:pPr>
            <a:r>
              <a:rPr lang="en-US" sz="3600">
                <a:effectLst>
                  <a:outerShdw blurRad="38100" dist="38100" dir="2700000" algn="tl">
                    <a:srgbClr val="C0C0C0"/>
                  </a:outerShdw>
                </a:effectLst>
              </a:rPr>
              <a:t>Trong giải thuật này đầu từ quét từ vị trí hiện tại tới rãnh nhỏ nhất, sau đó quét ngược lại. Rãnh nào có nhu cầu thì sẽ phục vụ trên đường quét.</a:t>
            </a:r>
          </a:p>
          <a:p>
            <a:pPr algn="just">
              <a:buClr>
                <a:srgbClr val="FF0000"/>
              </a:buClr>
              <a:buSzPct val="140000"/>
              <a:buFont typeface="Wingdings" pitchFamily="2" charset="2"/>
              <a:buChar char="§"/>
            </a:pPr>
            <a:r>
              <a:rPr lang="en-US" sz="3600">
                <a:effectLst>
                  <a:outerShdw blurRad="38100" dist="38100" dir="2700000" algn="tl">
                    <a:srgbClr val="C0C0C0"/>
                  </a:outerShdw>
                </a:effectLst>
              </a:rPr>
              <a:t>Trong ví dụ trên, sơ đồ di chuyển đầu từ theo giải thuật Scan như trong hình 5.8. </a:t>
            </a:r>
          </a:p>
        </p:txBody>
      </p:sp>
      <p:sp>
        <p:nvSpPr>
          <p:cNvPr id="4" name="Date Placeholder 3"/>
          <p:cNvSpPr>
            <a:spLocks noGrp="1"/>
          </p:cNvSpPr>
          <p:nvPr>
            <p:ph type="dt" sz="half" idx="12"/>
          </p:nvPr>
        </p:nvSpPr>
        <p:spPr/>
        <p:txBody>
          <a:bodyPr/>
          <a:lstStyle/>
          <a:p>
            <a:fld id="{C2E5D995-7558-4932-AEFB-267FD0548535}"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wipe(down)">
                                      <p:cBhvr>
                                        <p:cTn id="7" dur="580">
                                          <p:stCondLst>
                                            <p:cond delay="0"/>
                                          </p:stCondLst>
                                        </p:cTn>
                                        <p:tgtEl>
                                          <p:spTgt spid="123907">
                                            <p:txEl>
                                              <p:pRg st="0" end="0"/>
                                            </p:txEl>
                                          </p:spTgt>
                                        </p:tgtEl>
                                      </p:cBhvr>
                                    </p:animEffect>
                                    <p:anim calcmode="lin" valueType="num">
                                      <p:cBhvr>
                                        <p:cTn id="8" dur="1822" tmFilter="0,0; 0.14,0.36; 0.43,0.73; 0.71,0.91; 1.0,1.0">
                                          <p:stCondLst>
                                            <p:cond delay="0"/>
                                          </p:stCondLst>
                                        </p:cTn>
                                        <p:tgtEl>
                                          <p:spTgt spid="12390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390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390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390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390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3907">
                                            <p:txEl>
                                              <p:pRg st="0" end="0"/>
                                            </p:txEl>
                                          </p:spTgt>
                                        </p:tgtEl>
                                      </p:cBhvr>
                                      <p:to x="100000" y="60000"/>
                                    </p:animScale>
                                    <p:animScale>
                                      <p:cBhvr>
                                        <p:cTn id="14" dur="166" decel="50000">
                                          <p:stCondLst>
                                            <p:cond delay="676"/>
                                          </p:stCondLst>
                                        </p:cTn>
                                        <p:tgtEl>
                                          <p:spTgt spid="123907">
                                            <p:txEl>
                                              <p:pRg st="0" end="0"/>
                                            </p:txEl>
                                          </p:spTgt>
                                        </p:tgtEl>
                                      </p:cBhvr>
                                      <p:to x="100000" y="100000"/>
                                    </p:animScale>
                                    <p:animScale>
                                      <p:cBhvr>
                                        <p:cTn id="15" dur="26">
                                          <p:stCondLst>
                                            <p:cond delay="1312"/>
                                          </p:stCondLst>
                                        </p:cTn>
                                        <p:tgtEl>
                                          <p:spTgt spid="123907">
                                            <p:txEl>
                                              <p:pRg st="0" end="0"/>
                                            </p:txEl>
                                          </p:spTgt>
                                        </p:tgtEl>
                                      </p:cBhvr>
                                      <p:to x="100000" y="80000"/>
                                    </p:animScale>
                                    <p:animScale>
                                      <p:cBhvr>
                                        <p:cTn id="16" dur="166" decel="50000">
                                          <p:stCondLst>
                                            <p:cond delay="1338"/>
                                          </p:stCondLst>
                                        </p:cTn>
                                        <p:tgtEl>
                                          <p:spTgt spid="123907">
                                            <p:txEl>
                                              <p:pRg st="0" end="0"/>
                                            </p:txEl>
                                          </p:spTgt>
                                        </p:tgtEl>
                                      </p:cBhvr>
                                      <p:to x="100000" y="100000"/>
                                    </p:animScale>
                                    <p:animScale>
                                      <p:cBhvr>
                                        <p:cTn id="17" dur="26">
                                          <p:stCondLst>
                                            <p:cond delay="1642"/>
                                          </p:stCondLst>
                                        </p:cTn>
                                        <p:tgtEl>
                                          <p:spTgt spid="123907">
                                            <p:txEl>
                                              <p:pRg st="0" end="0"/>
                                            </p:txEl>
                                          </p:spTgt>
                                        </p:tgtEl>
                                      </p:cBhvr>
                                      <p:to x="100000" y="90000"/>
                                    </p:animScale>
                                    <p:animScale>
                                      <p:cBhvr>
                                        <p:cTn id="18" dur="166" decel="50000">
                                          <p:stCondLst>
                                            <p:cond delay="1668"/>
                                          </p:stCondLst>
                                        </p:cTn>
                                        <p:tgtEl>
                                          <p:spTgt spid="123907">
                                            <p:txEl>
                                              <p:pRg st="0" end="0"/>
                                            </p:txEl>
                                          </p:spTgt>
                                        </p:tgtEl>
                                      </p:cBhvr>
                                      <p:to x="100000" y="100000"/>
                                    </p:animScale>
                                    <p:animScale>
                                      <p:cBhvr>
                                        <p:cTn id="19" dur="26">
                                          <p:stCondLst>
                                            <p:cond delay="1808"/>
                                          </p:stCondLst>
                                        </p:cTn>
                                        <p:tgtEl>
                                          <p:spTgt spid="123907">
                                            <p:txEl>
                                              <p:pRg st="0" end="0"/>
                                            </p:txEl>
                                          </p:spTgt>
                                        </p:tgtEl>
                                      </p:cBhvr>
                                      <p:to x="100000" y="95000"/>
                                    </p:animScale>
                                    <p:animScale>
                                      <p:cBhvr>
                                        <p:cTn id="20" dur="166" decel="50000">
                                          <p:stCondLst>
                                            <p:cond delay="1834"/>
                                          </p:stCondLst>
                                        </p:cTn>
                                        <p:tgtEl>
                                          <p:spTgt spid="12390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3907">
                                            <p:txEl>
                                              <p:pRg st="1" end="1"/>
                                            </p:txEl>
                                          </p:spTgt>
                                        </p:tgtEl>
                                        <p:attrNameLst>
                                          <p:attrName>style.visibility</p:attrName>
                                        </p:attrNameLst>
                                      </p:cBhvr>
                                      <p:to>
                                        <p:strVal val="visible"/>
                                      </p:to>
                                    </p:set>
                                    <p:animEffect transition="in" filter="wipe(down)">
                                      <p:cBhvr>
                                        <p:cTn id="25" dur="580">
                                          <p:stCondLst>
                                            <p:cond delay="0"/>
                                          </p:stCondLst>
                                        </p:cTn>
                                        <p:tgtEl>
                                          <p:spTgt spid="123907">
                                            <p:txEl>
                                              <p:pRg st="1" end="1"/>
                                            </p:txEl>
                                          </p:spTgt>
                                        </p:tgtEl>
                                      </p:cBhvr>
                                    </p:animEffect>
                                    <p:anim calcmode="lin" valueType="num">
                                      <p:cBhvr>
                                        <p:cTn id="26" dur="1822" tmFilter="0,0; 0.14,0.36; 0.43,0.73; 0.71,0.91; 1.0,1.0">
                                          <p:stCondLst>
                                            <p:cond delay="0"/>
                                          </p:stCondLst>
                                        </p:cTn>
                                        <p:tgtEl>
                                          <p:spTgt spid="12390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390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390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390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390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3907">
                                            <p:txEl>
                                              <p:pRg st="1" end="1"/>
                                            </p:txEl>
                                          </p:spTgt>
                                        </p:tgtEl>
                                      </p:cBhvr>
                                      <p:to x="100000" y="60000"/>
                                    </p:animScale>
                                    <p:animScale>
                                      <p:cBhvr>
                                        <p:cTn id="32" dur="166" decel="50000">
                                          <p:stCondLst>
                                            <p:cond delay="676"/>
                                          </p:stCondLst>
                                        </p:cTn>
                                        <p:tgtEl>
                                          <p:spTgt spid="123907">
                                            <p:txEl>
                                              <p:pRg st="1" end="1"/>
                                            </p:txEl>
                                          </p:spTgt>
                                        </p:tgtEl>
                                      </p:cBhvr>
                                      <p:to x="100000" y="100000"/>
                                    </p:animScale>
                                    <p:animScale>
                                      <p:cBhvr>
                                        <p:cTn id="33" dur="26">
                                          <p:stCondLst>
                                            <p:cond delay="1312"/>
                                          </p:stCondLst>
                                        </p:cTn>
                                        <p:tgtEl>
                                          <p:spTgt spid="123907">
                                            <p:txEl>
                                              <p:pRg st="1" end="1"/>
                                            </p:txEl>
                                          </p:spTgt>
                                        </p:tgtEl>
                                      </p:cBhvr>
                                      <p:to x="100000" y="80000"/>
                                    </p:animScale>
                                    <p:animScale>
                                      <p:cBhvr>
                                        <p:cTn id="34" dur="166" decel="50000">
                                          <p:stCondLst>
                                            <p:cond delay="1338"/>
                                          </p:stCondLst>
                                        </p:cTn>
                                        <p:tgtEl>
                                          <p:spTgt spid="123907">
                                            <p:txEl>
                                              <p:pRg st="1" end="1"/>
                                            </p:txEl>
                                          </p:spTgt>
                                        </p:tgtEl>
                                      </p:cBhvr>
                                      <p:to x="100000" y="100000"/>
                                    </p:animScale>
                                    <p:animScale>
                                      <p:cBhvr>
                                        <p:cTn id="35" dur="26">
                                          <p:stCondLst>
                                            <p:cond delay="1642"/>
                                          </p:stCondLst>
                                        </p:cTn>
                                        <p:tgtEl>
                                          <p:spTgt spid="123907">
                                            <p:txEl>
                                              <p:pRg st="1" end="1"/>
                                            </p:txEl>
                                          </p:spTgt>
                                        </p:tgtEl>
                                      </p:cBhvr>
                                      <p:to x="100000" y="90000"/>
                                    </p:animScale>
                                    <p:animScale>
                                      <p:cBhvr>
                                        <p:cTn id="36" dur="166" decel="50000">
                                          <p:stCondLst>
                                            <p:cond delay="1668"/>
                                          </p:stCondLst>
                                        </p:cTn>
                                        <p:tgtEl>
                                          <p:spTgt spid="123907">
                                            <p:txEl>
                                              <p:pRg st="1" end="1"/>
                                            </p:txEl>
                                          </p:spTgt>
                                        </p:tgtEl>
                                      </p:cBhvr>
                                      <p:to x="100000" y="100000"/>
                                    </p:animScale>
                                    <p:animScale>
                                      <p:cBhvr>
                                        <p:cTn id="37" dur="26">
                                          <p:stCondLst>
                                            <p:cond delay="1808"/>
                                          </p:stCondLst>
                                        </p:cTn>
                                        <p:tgtEl>
                                          <p:spTgt spid="123907">
                                            <p:txEl>
                                              <p:pRg st="1" end="1"/>
                                            </p:txEl>
                                          </p:spTgt>
                                        </p:tgtEl>
                                      </p:cBhvr>
                                      <p:to x="100000" y="95000"/>
                                    </p:animScale>
                                    <p:animScale>
                                      <p:cBhvr>
                                        <p:cTn id="38" dur="166" decel="50000">
                                          <p:stCondLst>
                                            <p:cond delay="1834"/>
                                          </p:stCondLst>
                                        </p:cTn>
                                        <p:tgtEl>
                                          <p:spTgt spid="12390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200" y="228600"/>
            <a:ext cx="8229600" cy="628650"/>
          </a:xfrm>
        </p:spPr>
        <p:txBody>
          <a:bodyPr/>
          <a:lstStyle/>
          <a:p>
            <a:pPr algn="ctr"/>
            <a:r>
              <a:rPr lang="en-US">
                <a:solidFill>
                  <a:srgbClr val="FF0000"/>
                </a:solidFill>
                <a:effectLst>
                  <a:outerShdw blurRad="38100" dist="38100" dir="2700000" algn="tl">
                    <a:srgbClr val="C0C0C0"/>
                  </a:outerShdw>
                </a:effectLst>
              </a:rPr>
              <a:t>Giải thuật Scan</a:t>
            </a:r>
          </a:p>
        </p:txBody>
      </p:sp>
      <p:pic>
        <p:nvPicPr>
          <p:cNvPr id="124931" name="Picture 3"/>
          <p:cNvPicPr>
            <a:picLocks noChangeAspect="1" noChangeArrowheads="1"/>
          </p:cNvPicPr>
          <p:nvPr/>
        </p:nvPicPr>
        <p:blipFill>
          <a:blip r:embed="rId2"/>
          <a:srcRect l="435" t="3818" r="871" b="4398"/>
          <a:stretch>
            <a:fillRect/>
          </a:stretch>
        </p:blipFill>
        <p:spPr bwMode="auto">
          <a:xfrm>
            <a:off x="576263" y="987425"/>
            <a:ext cx="7959725" cy="5030788"/>
          </a:xfrm>
          <a:prstGeom prst="rect">
            <a:avLst/>
          </a:prstGeom>
          <a:noFill/>
          <a:ln w="38100" cmpd="dbl">
            <a:solidFill>
              <a:srgbClr val="CC6600"/>
            </a:solidFill>
            <a:miter lim="800000"/>
            <a:headEnd/>
            <a:tailEnd/>
          </a:ln>
          <a:effectLst/>
        </p:spPr>
      </p:pic>
      <p:sp>
        <p:nvSpPr>
          <p:cNvPr id="124934" name="Text Box 6"/>
          <p:cNvSpPr txBox="1">
            <a:spLocks noChangeArrowheads="1"/>
          </p:cNvSpPr>
          <p:nvPr/>
        </p:nvSpPr>
        <p:spPr bwMode="auto">
          <a:xfrm>
            <a:off x="2781300" y="6172200"/>
            <a:ext cx="3371850" cy="641350"/>
          </a:xfrm>
          <a:prstGeom prst="rect">
            <a:avLst/>
          </a:prstGeom>
          <a:noFill/>
          <a:ln w="9525">
            <a:noFill/>
            <a:miter lim="800000"/>
            <a:headEnd/>
            <a:tailEnd/>
          </a:ln>
          <a:effectLst/>
        </p:spPr>
        <p:txBody>
          <a:bodyPr>
            <a:spAutoFit/>
          </a:bodyPr>
          <a:lstStyle/>
          <a:p>
            <a:pPr algn="ctr">
              <a:spcBef>
                <a:spcPct val="50000"/>
              </a:spcBef>
            </a:pPr>
            <a:r>
              <a:rPr lang="en-US" sz="3600" dirty="0" err="1">
                <a:effectLst>
                  <a:outerShdw blurRad="38100" dist="38100" dir="2700000" algn="tl">
                    <a:srgbClr val="C0C0C0"/>
                  </a:outerShdw>
                </a:effectLst>
              </a:rPr>
              <a:t>Hình</a:t>
            </a:r>
            <a:r>
              <a:rPr lang="en-US" sz="3600" dirty="0">
                <a:effectLst>
                  <a:outerShdw blurRad="38100" dist="38100" dir="2700000" algn="tl">
                    <a:srgbClr val="C0C0C0"/>
                  </a:outerShdw>
                </a:effectLst>
              </a:rPr>
              <a:t> 5.8</a:t>
            </a:r>
          </a:p>
        </p:txBody>
      </p:sp>
      <p:sp>
        <p:nvSpPr>
          <p:cNvPr id="5" name="Date Placeholder 4"/>
          <p:cNvSpPr>
            <a:spLocks noGrp="1"/>
          </p:cNvSpPr>
          <p:nvPr>
            <p:ph type="dt" sz="half" idx="12"/>
          </p:nvPr>
        </p:nvSpPr>
        <p:spPr/>
        <p:txBody>
          <a:bodyPr/>
          <a:lstStyle/>
          <a:p>
            <a:fld id="{BAA64AC4-82B3-4187-8E40-E5313156E458}" type="datetime1">
              <a:rPr lang="en-US" smtClean="0"/>
              <a:pPr/>
              <a:t>3/22/2021</a:t>
            </a:fld>
            <a:endParaRPr lang="en-US"/>
          </a:p>
        </p:txBody>
      </p:sp>
      <p:sp>
        <p:nvSpPr>
          <p:cNvPr id="6" name="Slide Number Placeholder 5"/>
          <p:cNvSpPr>
            <a:spLocks noGrp="1"/>
          </p:cNvSpPr>
          <p:nvPr>
            <p:ph type="sldNum" sz="quarter" idx="11"/>
          </p:nvPr>
        </p:nvSpPr>
        <p:spPr/>
        <p:txBody>
          <a:bodyPr/>
          <a:lstStyle/>
          <a:p>
            <a:fld id="{2F364BA5-ACCE-43E9-A47D-85455D996975}" type="slidenum">
              <a:rPr lang="en-US" smtClean="0"/>
              <a:pPr/>
              <a:t>35</a:t>
            </a:fld>
            <a:endParaRPr lang="en-US"/>
          </a:p>
        </p:txBody>
      </p:sp>
      <p:sp>
        <p:nvSpPr>
          <p:cNvPr id="2" name="Oval 1"/>
          <p:cNvSpPr/>
          <p:nvPr/>
        </p:nvSpPr>
        <p:spPr bwMode="auto">
          <a:xfrm>
            <a:off x="646365" y="3481001"/>
            <a:ext cx="48541" cy="186325"/>
          </a:xfrm>
          <a:prstGeom prst="ellipse">
            <a:avLst/>
          </a:prstGeom>
          <a:solidFill>
            <a:srgbClr val="C0C0C0"/>
          </a:solidFill>
          <a:ln w="19050" cap="flat" cmpd="sng" algn="ctr">
            <a:solidFill>
              <a:srgbClr val="DDDDDD"/>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4" name="Straight Arrow Connector 3"/>
          <p:cNvCxnSpPr/>
          <p:nvPr/>
        </p:nvCxnSpPr>
        <p:spPr bwMode="auto">
          <a:xfrm>
            <a:off x="7702651" y="5932513"/>
            <a:ext cx="552921" cy="9215"/>
          </a:xfrm>
          <a:prstGeom prst="straightConnector1">
            <a:avLst/>
          </a:prstGeom>
          <a:ln w="19050">
            <a:solidFill>
              <a:srgbClr val="00B0F0"/>
            </a:solidFill>
            <a:headEnd type="none" w="med" len="me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914400" y="203200"/>
            <a:ext cx="8229600" cy="457200"/>
          </a:xfrm>
        </p:spPr>
        <p:txBody>
          <a:bodyPr/>
          <a:lstStyle/>
          <a:p>
            <a:pPr algn="ctr"/>
            <a:r>
              <a:rPr kumimoji="1" lang="en-US">
                <a:solidFill>
                  <a:srgbClr val="FF0000"/>
                </a:solidFill>
                <a:effectLst>
                  <a:outerShdw blurRad="38100" dist="38100" dir="2700000" algn="tl">
                    <a:srgbClr val="C0C0C0"/>
                  </a:outerShdw>
                </a:effectLst>
              </a:rPr>
              <a:t>Giải thuật C-Scan</a:t>
            </a:r>
          </a:p>
        </p:txBody>
      </p:sp>
      <p:sp>
        <p:nvSpPr>
          <p:cNvPr id="125955" name="Rectangle 3"/>
          <p:cNvSpPr>
            <a:spLocks noChangeArrowheads="1"/>
          </p:cNvSpPr>
          <p:nvPr/>
        </p:nvSpPr>
        <p:spPr bwMode="auto">
          <a:xfrm>
            <a:off x="558800" y="1014413"/>
            <a:ext cx="8070850" cy="3387725"/>
          </a:xfrm>
          <a:prstGeom prst="rect">
            <a:avLst/>
          </a:prstGeom>
          <a:noFill/>
          <a:ln w="9525">
            <a:noFill/>
            <a:miter lim="800000"/>
            <a:headEnd/>
            <a:tailEnd/>
          </a:ln>
          <a:effectLst/>
        </p:spPr>
        <p:txBody>
          <a:bodyPr>
            <a:spAutoFit/>
          </a:bodyPr>
          <a:lstStyle/>
          <a:p>
            <a:pPr marL="400050" indent="-400050" algn="just">
              <a:buClr>
                <a:srgbClr val="FF0000"/>
              </a:buClr>
              <a:buSzPct val="140000"/>
              <a:buFont typeface="Wingdings" pitchFamily="2" charset="2"/>
              <a:buChar char="§"/>
            </a:pPr>
            <a:r>
              <a:rPr kumimoji="1" lang="en-US" sz="3600">
                <a:effectLst>
                  <a:outerShdw blurRad="38100" dist="38100" dir="2700000" algn="tl">
                    <a:srgbClr val="C0C0C0"/>
                  </a:outerShdw>
                </a:effectLst>
                <a:latin typeface="Helvetica" pitchFamily="34" charset="0"/>
              </a:rPr>
              <a:t>Giải thuật này tương tự như giải thuật Scan nhưng không phục vụ đường về.</a:t>
            </a:r>
          </a:p>
          <a:p>
            <a:pPr marL="400050" indent="-400050" algn="just">
              <a:buClr>
                <a:srgbClr val="FF0000"/>
              </a:buClr>
              <a:buSzPct val="140000"/>
              <a:buFont typeface="Wingdings" pitchFamily="2" charset="2"/>
              <a:buChar char="§"/>
            </a:pPr>
            <a:r>
              <a:rPr kumimoji="1" lang="en-US" sz="3600">
                <a:effectLst>
                  <a:outerShdw blurRad="38100" dist="38100" dir="2700000" algn="tl">
                    <a:srgbClr val="C0C0C0"/>
                  </a:outerShdw>
                </a:effectLst>
                <a:latin typeface="Helvetica" pitchFamily="34" charset="0"/>
              </a:rPr>
              <a:t>Trong ví dụ trên, sơ đồ di chuyển đầu từ theo giải thuật C-Scan như trong hình 5.9. </a:t>
            </a:r>
          </a:p>
        </p:txBody>
      </p:sp>
      <p:sp>
        <p:nvSpPr>
          <p:cNvPr id="4" name="Date Placeholder 3"/>
          <p:cNvSpPr>
            <a:spLocks noGrp="1"/>
          </p:cNvSpPr>
          <p:nvPr>
            <p:ph type="dt" sz="half" idx="12"/>
          </p:nvPr>
        </p:nvSpPr>
        <p:spPr/>
        <p:txBody>
          <a:bodyPr/>
          <a:lstStyle/>
          <a:p>
            <a:fld id="{DA81F3E8-1DCB-44AA-A8F6-BB83B6D6CF71}" type="datetime1">
              <a:rPr lang="en-US" smtClean="0"/>
              <a:pPr/>
              <a:t>3/22/2021</a:t>
            </a:fld>
            <a:endParaRPr lang="en-US"/>
          </a:p>
        </p:txBody>
      </p:sp>
      <p:sp>
        <p:nvSpPr>
          <p:cNvPr id="5" name="Slide Number Placeholder 4"/>
          <p:cNvSpPr>
            <a:spLocks noGrp="1"/>
          </p:cNvSpPr>
          <p:nvPr>
            <p:ph type="sldNum" sz="quarter" idx="11"/>
          </p:nvPr>
        </p:nvSpPr>
        <p:spPr/>
        <p:txBody>
          <a:bodyPr/>
          <a:lstStyle/>
          <a:p>
            <a:fld id="{4AB2548C-430A-41C6-A5F1-E32108E3B435}"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wipe(down)">
                                      <p:cBhvr>
                                        <p:cTn id="7" dur="580">
                                          <p:stCondLst>
                                            <p:cond delay="0"/>
                                          </p:stCondLst>
                                        </p:cTn>
                                        <p:tgtEl>
                                          <p:spTgt spid="125955"/>
                                        </p:tgtEl>
                                      </p:cBhvr>
                                    </p:animEffect>
                                    <p:anim calcmode="lin" valueType="num">
                                      <p:cBhvr>
                                        <p:cTn id="8" dur="1822" tmFilter="0,0; 0.14,0.36; 0.43,0.73; 0.71,0.91; 1.0,1.0">
                                          <p:stCondLst>
                                            <p:cond delay="0"/>
                                          </p:stCondLst>
                                        </p:cTn>
                                        <p:tgtEl>
                                          <p:spTgt spid="12595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595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595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595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5955"/>
                                        </p:tgtEl>
                                        <p:attrNameLst>
                                          <p:attrName>ppt_y</p:attrName>
                                        </p:attrNameLst>
                                      </p:cBhvr>
                                      <p:tavLst>
                                        <p:tav tm="0" fmla="#ppt_y-sin(pi*$)/81">
                                          <p:val>
                                            <p:fltVal val="0"/>
                                          </p:val>
                                        </p:tav>
                                        <p:tav tm="100000">
                                          <p:val>
                                            <p:fltVal val="1"/>
                                          </p:val>
                                        </p:tav>
                                      </p:tavLst>
                                    </p:anim>
                                    <p:animScale>
                                      <p:cBhvr>
                                        <p:cTn id="13" dur="26">
                                          <p:stCondLst>
                                            <p:cond delay="650"/>
                                          </p:stCondLst>
                                        </p:cTn>
                                        <p:tgtEl>
                                          <p:spTgt spid="125955"/>
                                        </p:tgtEl>
                                      </p:cBhvr>
                                      <p:to x="100000" y="60000"/>
                                    </p:animScale>
                                    <p:animScale>
                                      <p:cBhvr>
                                        <p:cTn id="14" dur="166" decel="50000">
                                          <p:stCondLst>
                                            <p:cond delay="676"/>
                                          </p:stCondLst>
                                        </p:cTn>
                                        <p:tgtEl>
                                          <p:spTgt spid="125955"/>
                                        </p:tgtEl>
                                      </p:cBhvr>
                                      <p:to x="100000" y="100000"/>
                                    </p:animScale>
                                    <p:animScale>
                                      <p:cBhvr>
                                        <p:cTn id="15" dur="26">
                                          <p:stCondLst>
                                            <p:cond delay="1312"/>
                                          </p:stCondLst>
                                        </p:cTn>
                                        <p:tgtEl>
                                          <p:spTgt spid="125955"/>
                                        </p:tgtEl>
                                      </p:cBhvr>
                                      <p:to x="100000" y="80000"/>
                                    </p:animScale>
                                    <p:animScale>
                                      <p:cBhvr>
                                        <p:cTn id="16" dur="166" decel="50000">
                                          <p:stCondLst>
                                            <p:cond delay="1338"/>
                                          </p:stCondLst>
                                        </p:cTn>
                                        <p:tgtEl>
                                          <p:spTgt spid="125955"/>
                                        </p:tgtEl>
                                      </p:cBhvr>
                                      <p:to x="100000" y="100000"/>
                                    </p:animScale>
                                    <p:animScale>
                                      <p:cBhvr>
                                        <p:cTn id="17" dur="26">
                                          <p:stCondLst>
                                            <p:cond delay="1642"/>
                                          </p:stCondLst>
                                        </p:cTn>
                                        <p:tgtEl>
                                          <p:spTgt spid="125955"/>
                                        </p:tgtEl>
                                      </p:cBhvr>
                                      <p:to x="100000" y="90000"/>
                                    </p:animScale>
                                    <p:animScale>
                                      <p:cBhvr>
                                        <p:cTn id="18" dur="166" decel="50000">
                                          <p:stCondLst>
                                            <p:cond delay="1668"/>
                                          </p:stCondLst>
                                        </p:cTn>
                                        <p:tgtEl>
                                          <p:spTgt spid="125955"/>
                                        </p:tgtEl>
                                      </p:cBhvr>
                                      <p:to x="100000" y="100000"/>
                                    </p:animScale>
                                    <p:animScale>
                                      <p:cBhvr>
                                        <p:cTn id="19" dur="26">
                                          <p:stCondLst>
                                            <p:cond delay="1808"/>
                                          </p:stCondLst>
                                        </p:cTn>
                                        <p:tgtEl>
                                          <p:spTgt spid="125955"/>
                                        </p:tgtEl>
                                      </p:cBhvr>
                                      <p:to x="100000" y="95000"/>
                                    </p:animScale>
                                    <p:animScale>
                                      <p:cBhvr>
                                        <p:cTn id="20" dur="166" decel="50000">
                                          <p:stCondLst>
                                            <p:cond delay="1834"/>
                                          </p:stCondLst>
                                        </p:cTn>
                                        <p:tgtEl>
                                          <p:spTgt spid="12595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266700"/>
            <a:ext cx="8229600" cy="666750"/>
          </a:xfrm>
        </p:spPr>
        <p:txBody>
          <a:bodyPr/>
          <a:lstStyle/>
          <a:p>
            <a:pPr algn="ctr"/>
            <a:r>
              <a:rPr kumimoji="1" lang="en-US">
                <a:solidFill>
                  <a:srgbClr val="FF0000"/>
                </a:solidFill>
                <a:effectLst>
                  <a:outerShdw blurRad="38100" dist="38100" dir="2700000" algn="tl">
                    <a:srgbClr val="C0C0C0"/>
                  </a:outerShdw>
                </a:effectLst>
              </a:rPr>
              <a:t>Giải thuật C-Scan</a:t>
            </a:r>
          </a:p>
        </p:txBody>
      </p:sp>
      <p:pic>
        <p:nvPicPr>
          <p:cNvPr id="126979" name="Picture 3"/>
          <p:cNvPicPr>
            <a:picLocks noChangeAspect="1" noChangeArrowheads="1"/>
          </p:cNvPicPr>
          <p:nvPr/>
        </p:nvPicPr>
        <p:blipFill>
          <a:blip r:embed="rId2"/>
          <a:srcRect l="706" t="3731" r="925" b="3731"/>
          <a:stretch>
            <a:fillRect/>
          </a:stretch>
        </p:blipFill>
        <p:spPr bwMode="auto">
          <a:xfrm>
            <a:off x="590550" y="1082675"/>
            <a:ext cx="8086725" cy="5021263"/>
          </a:xfrm>
          <a:prstGeom prst="rect">
            <a:avLst/>
          </a:prstGeom>
          <a:noFill/>
          <a:ln w="38100" cmpd="dbl">
            <a:solidFill>
              <a:srgbClr val="CC6600"/>
            </a:solidFill>
            <a:miter lim="800000"/>
            <a:headEnd/>
            <a:tailEnd/>
          </a:ln>
          <a:effectLst/>
        </p:spPr>
      </p:pic>
      <p:sp>
        <p:nvSpPr>
          <p:cNvPr id="126982" name="Text Box 6"/>
          <p:cNvSpPr txBox="1">
            <a:spLocks noChangeArrowheads="1"/>
          </p:cNvSpPr>
          <p:nvPr/>
        </p:nvSpPr>
        <p:spPr bwMode="auto">
          <a:xfrm>
            <a:off x="3390900" y="6153150"/>
            <a:ext cx="2609850" cy="579438"/>
          </a:xfrm>
          <a:prstGeom prst="rect">
            <a:avLst/>
          </a:prstGeom>
          <a:noFill/>
          <a:ln w="9525">
            <a:noFill/>
            <a:miter lim="800000"/>
            <a:headEnd/>
            <a:tailEnd/>
          </a:ln>
          <a:effectLst/>
        </p:spPr>
        <p:txBody>
          <a:bodyPr>
            <a:spAutoFit/>
          </a:bodyPr>
          <a:lstStyle/>
          <a:p>
            <a:pPr algn="ctr">
              <a:spcBef>
                <a:spcPct val="50000"/>
              </a:spcBef>
            </a:pPr>
            <a:r>
              <a:rPr lang="en-US" sz="3200">
                <a:effectLst>
                  <a:outerShdw blurRad="38100" dist="38100" dir="2700000" algn="tl">
                    <a:srgbClr val="C0C0C0"/>
                  </a:outerShdw>
                </a:effectLst>
              </a:rPr>
              <a:t>Hình 5.9</a:t>
            </a:r>
          </a:p>
        </p:txBody>
      </p:sp>
      <p:sp>
        <p:nvSpPr>
          <p:cNvPr id="5" name="Date Placeholder 4"/>
          <p:cNvSpPr>
            <a:spLocks noGrp="1"/>
          </p:cNvSpPr>
          <p:nvPr>
            <p:ph type="dt" sz="half" idx="12"/>
          </p:nvPr>
        </p:nvSpPr>
        <p:spPr/>
        <p:txBody>
          <a:bodyPr/>
          <a:lstStyle/>
          <a:p>
            <a:fld id="{BF3A689D-2713-408D-A276-92A1E2FF75C4}" type="datetime1">
              <a:rPr lang="en-US" smtClean="0"/>
              <a:pPr/>
              <a:t>3/22/2021</a:t>
            </a:fld>
            <a:endParaRPr lang="en-US"/>
          </a:p>
        </p:txBody>
      </p:sp>
      <p:sp>
        <p:nvSpPr>
          <p:cNvPr id="6" name="Slide Number Placeholder 5"/>
          <p:cNvSpPr>
            <a:spLocks noGrp="1"/>
          </p:cNvSpPr>
          <p:nvPr>
            <p:ph type="sldNum" sz="quarter" idx="11"/>
          </p:nvPr>
        </p:nvSpPr>
        <p:spPr/>
        <p:txBody>
          <a:bodyPr/>
          <a:lstStyle/>
          <a:p>
            <a:fld id="{2F364BA5-ACCE-43E9-A47D-85455D996975}" type="slidenum">
              <a:rPr lang="en-US" smtClean="0"/>
              <a:pPr/>
              <a:t>37</a:t>
            </a:fld>
            <a:endParaRPr lang="en-US"/>
          </a:p>
        </p:txBody>
      </p:sp>
      <p:sp>
        <p:nvSpPr>
          <p:cNvPr id="2" name="Rectangle 1"/>
          <p:cNvSpPr/>
          <p:nvPr/>
        </p:nvSpPr>
        <p:spPr bwMode="auto">
          <a:xfrm>
            <a:off x="8434552" y="4682359"/>
            <a:ext cx="94593" cy="488731"/>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611150" y="5047593"/>
            <a:ext cx="53395" cy="488731"/>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457200" y="266700"/>
            <a:ext cx="8229600" cy="685800"/>
          </a:xfrm>
        </p:spPr>
        <p:txBody>
          <a:bodyPr/>
          <a:lstStyle/>
          <a:p>
            <a:pPr algn="ctr"/>
            <a:r>
              <a:rPr lang="en-US">
                <a:solidFill>
                  <a:srgbClr val="FF0000"/>
                </a:solidFill>
                <a:effectLst>
                  <a:outerShdw blurRad="38100" dist="38100" dir="2700000" algn="tl">
                    <a:srgbClr val="C0C0C0"/>
                  </a:outerShdw>
                </a:effectLst>
              </a:rPr>
              <a:t>Giải thuật Look</a:t>
            </a:r>
          </a:p>
        </p:txBody>
      </p:sp>
      <p:sp>
        <p:nvSpPr>
          <p:cNvPr id="128003" name="Rectangle 3"/>
          <p:cNvSpPr>
            <a:spLocks noGrp="1" noChangeArrowheads="1"/>
          </p:cNvSpPr>
          <p:nvPr>
            <p:ph type="body" idx="1"/>
          </p:nvPr>
        </p:nvSpPr>
        <p:spPr>
          <a:xfrm>
            <a:off x="508000" y="1279525"/>
            <a:ext cx="8207375" cy="4483100"/>
          </a:xfrm>
        </p:spPr>
        <p:txBody>
          <a:bodyPr/>
          <a:lstStyle/>
          <a:p>
            <a:pPr algn="just">
              <a:buClr>
                <a:srgbClr val="FF0000"/>
              </a:buClr>
              <a:buSzPct val="150000"/>
              <a:buFontTx/>
              <a:buChar char="•"/>
            </a:pPr>
            <a:r>
              <a:rPr lang="en-US" sz="3600">
                <a:effectLst>
                  <a:outerShdw blurRad="38100" dist="38100" dir="2700000" algn="tl">
                    <a:srgbClr val="C0C0C0"/>
                  </a:outerShdw>
                </a:effectLst>
              </a:rPr>
              <a:t>Giải thuật Look tương tự giải thuật Scan nhưng đầu từ chỉ quét trong phạm vi các rãnh có nhu cầu phục vụ.</a:t>
            </a:r>
          </a:p>
          <a:p>
            <a:pPr algn="just">
              <a:spcBef>
                <a:spcPct val="0"/>
              </a:spcBef>
              <a:buClr>
                <a:srgbClr val="FF0000"/>
              </a:buClr>
              <a:buSzPct val="150000"/>
              <a:buFontTx/>
              <a:buChar char="•"/>
            </a:pPr>
            <a:r>
              <a:rPr lang="en-US" sz="3600">
                <a:effectLst>
                  <a:outerShdw blurRad="38100" dist="38100" dir="2700000" algn="tl">
                    <a:srgbClr val="C0C0C0"/>
                  </a:outerShdw>
                </a:effectLst>
              </a:rPr>
              <a:t>Trong ví dụ trên, sơ đồ di chuyển đầu từ theo giải thuật Look như trong hình 5.10.  </a:t>
            </a:r>
          </a:p>
        </p:txBody>
      </p:sp>
      <p:sp>
        <p:nvSpPr>
          <p:cNvPr id="4" name="Date Placeholder 3"/>
          <p:cNvSpPr>
            <a:spLocks noGrp="1"/>
          </p:cNvSpPr>
          <p:nvPr>
            <p:ph type="dt" sz="half" idx="12"/>
          </p:nvPr>
        </p:nvSpPr>
        <p:spPr/>
        <p:txBody>
          <a:bodyPr/>
          <a:lstStyle/>
          <a:p>
            <a:fld id="{0E8EC966-6907-490F-B8CE-1E9AA11B26C2}"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down)">
                                      <p:cBhvr>
                                        <p:cTn id="7" dur="580">
                                          <p:stCondLst>
                                            <p:cond delay="0"/>
                                          </p:stCondLst>
                                        </p:cTn>
                                        <p:tgtEl>
                                          <p:spTgt spid="128003">
                                            <p:txEl>
                                              <p:pRg st="0" end="0"/>
                                            </p:txEl>
                                          </p:spTgt>
                                        </p:tgtEl>
                                      </p:cBhvr>
                                    </p:animEffect>
                                    <p:anim calcmode="lin" valueType="num">
                                      <p:cBhvr>
                                        <p:cTn id="8" dur="1822" tmFilter="0,0; 0.14,0.36; 0.43,0.73; 0.71,0.91; 1.0,1.0">
                                          <p:stCondLst>
                                            <p:cond delay="0"/>
                                          </p:stCondLst>
                                        </p:cTn>
                                        <p:tgtEl>
                                          <p:spTgt spid="1280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80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80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80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80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8003">
                                            <p:txEl>
                                              <p:pRg st="0" end="0"/>
                                            </p:txEl>
                                          </p:spTgt>
                                        </p:tgtEl>
                                      </p:cBhvr>
                                      <p:to x="100000" y="60000"/>
                                    </p:animScale>
                                    <p:animScale>
                                      <p:cBhvr>
                                        <p:cTn id="14" dur="166" decel="50000">
                                          <p:stCondLst>
                                            <p:cond delay="676"/>
                                          </p:stCondLst>
                                        </p:cTn>
                                        <p:tgtEl>
                                          <p:spTgt spid="128003">
                                            <p:txEl>
                                              <p:pRg st="0" end="0"/>
                                            </p:txEl>
                                          </p:spTgt>
                                        </p:tgtEl>
                                      </p:cBhvr>
                                      <p:to x="100000" y="100000"/>
                                    </p:animScale>
                                    <p:animScale>
                                      <p:cBhvr>
                                        <p:cTn id="15" dur="26">
                                          <p:stCondLst>
                                            <p:cond delay="1312"/>
                                          </p:stCondLst>
                                        </p:cTn>
                                        <p:tgtEl>
                                          <p:spTgt spid="128003">
                                            <p:txEl>
                                              <p:pRg st="0" end="0"/>
                                            </p:txEl>
                                          </p:spTgt>
                                        </p:tgtEl>
                                      </p:cBhvr>
                                      <p:to x="100000" y="80000"/>
                                    </p:animScale>
                                    <p:animScale>
                                      <p:cBhvr>
                                        <p:cTn id="16" dur="166" decel="50000">
                                          <p:stCondLst>
                                            <p:cond delay="1338"/>
                                          </p:stCondLst>
                                        </p:cTn>
                                        <p:tgtEl>
                                          <p:spTgt spid="128003">
                                            <p:txEl>
                                              <p:pRg st="0" end="0"/>
                                            </p:txEl>
                                          </p:spTgt>
                                        </p:tgtEl>
                                      </p:cBhvr>
                                      <p:to x="100000" y="100000"/>
                                    </p:animScale>
                                    <p:animScale>
                                      <p:cBhvr>
                                        <p:cTn id="17" dur="26">
                                          <p:stCondLst>
                                            <p:cond delay="1642"/>
                                          </p:stCondLst>
                                        </p:cTn>
                                        <p:tgtEl>
                                          <p:spTgt spid="128003">
                                            <p:txEl>
                                              <p:pRg st="0" end="0"/>
                                            </p:txEl>
                                          </p:spTgt>
                                        </p:tgtEl>
                                      </p:cBhvr>
                                      <p:to x="100000" y="90000"/>
                                    </p:animScale>
                                    <p:animScale>
                                      <p:cBhvr>
                                        <p:cTn id="18" dur="166" decel="50000">
                                          <p:stCondLst>
                                            <p:cond delay="1668"/>
                                          </p:stCondLst>
                                        </p:cTn>
                                        <p:tgtEl>
                                          <p:spTgt spid="128003">
                                            <p:txEl>
                                              <p:pRg st="0" end="0"/>
                                            </p:txEl>
                                          </p:spTgt>
                                        </p:tgtEl>
                                      </p:cBhvr>
                                      <p:to x="100000" y="100000"/>
                                    </p:animScale>
                                    <p:animScale>
                                      <p:cBhvr>
                                        <p:cTn id="19" dur="26">
                                          <p:stCondLst>
                                            <p:cond delay="1808"/>
                                          </p:stCondLst>
                                        </p:cTn>
                                        <p:tgtEl>
                                          <p:spTgt spid="128003">
                                            <p:txEl>
                                              <p:pRg st="0" end="0"/>
                                            </p:txEl>
                                          </p:spTgt>
                                        </p:tgtEl>
                                      </p:cBhvr>
                                      <p:to x="100000" y="95000"/>
                                    </p:animScale>
                                    <p:animScale>
                                      <p:cBhvr>
                                        <p:cTn id="20" dur="166" decel="50000">
                                          <p:stCondLst>
                                            <p:cond delay="1834"/>
                                          </p:stCondLst>
                                        </p:cTn>
                                        <p:tgtEl>
                                          <p:spTgt spid="12800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8003">
                                            <p:txEl>
                                              <p:pRg st="1" end="1"/>
                                            </p:txEl>
                                          </p:spTgt>
                                        </p:tgtEl>
                                        <p:attrNameLst>
                                          <p:attrName>style.visibility</p:attrName>
                                        </p:attrNameLst>
                                      </p:cBhvr>
                                      <p:to>
                                        <p:strVal val="visible"/>
                                      </p:to>
                                    </p:set>
                                    <p:animEffect transition="in" filter="wipe(down)">
                                      <p:cBhvr>
                                        <p:cTn id="25" dur="580">
                                          <p:stCondLst>
                                            <p:cond delay="0"/>
                                          </p:stCondLst>
                                        </p:cTn>
                                        <p:tgtEl>
                                          <p:spTgt spid="128003">
                                            <p:txEl>
                                              <p:pRg st="1" end="1"/>
                                            </p:txEl>
                                          </p:spTgt>
                                        </p:tgtEl>
                                      </p:cBhvr>
                                    </p:animEffect>
                                    <p:anim calcmode="lin" valueType="num">
                                      <p:cBhvr>
                                        <p:cTn id="26" dur="1822" tmFilter="0,0; 0.14,0.36; 0.43,0.73; 0.71,0.91; 1.0,1.0">
                                          <p:stCondLst>
                                            <p:cond delay="0"/>
                                          </p:stCondLst>
                                        </p:cTn>
                                        <p:tgtEl>
                                          <p:spTgt spid="12800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800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800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800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800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8003">
                                            <p:txEl>
                                              <p:pRg st="1" end="1"/>
                                            </p:txEl>
                                          </p:spTgt>
                                        </p:tgtEl>
                                      </p:cBhvr>
                                      <p:to x="100000" y="60000"/>
                                    </p:animScale>
                                    <p:animScale>
                                      <p:cBhvr>
                                        <p:cTn id="32" dur="166" decel="50000">
                                          <p:stCondLst>
                                            <p:cond delay="676"/>
                                          </p:stCondLst>
                                        </p:cTn>
                                        <p:tgtEl>
                                          <p:spTgt spid="128003">
                                            <p:txEl>
                                              <p:pRg st="1" end="1"/>
                                            </p:txEl>
                                          </p:spTgt>
                                        </p:tgtEl>
                                      </p:cBhvr>
                                      <p:to x="100000" y="100000"/>
                                    </p:animScale>
                                    <p:animScale>
                                      <p:cBhvr>
                                        <p:cTn id="33" dur="26">
                                          <p:stCondLst>
                                            <p:cond delay="1312"/>
                                          </p:stCondLst>
                                        </p:cTn>
                                        <p:tgtEl>
                                          <p:spTgt spid="128003">
                                            <p:txEl>
                                              <p:pRg st="1" end="1"/>
                                            </p:txEl>
                                          </p:spTgt>
                                        </p:tgtEl>
                                      </p:cBhvr>
                                      <p:to x="100000" y="80000"/>
                                    </p:animScale>
                                    <p:animScale>
                                      <p:cBhvr>
                                        <p:cTn id="34" dur="166" decel="50000">
                                          <p:stCondLst>
                                            <p:cond delay="1338"/>
                                          </p:stCondLst>
                                        </p:cTn>
                                        <p:tgtEl>
                                          <p:spTgt spid="128003">
                                            <p:txEl>
                                              <p:pRg st="1" end="1"/>
                                            </p:txEl>
                                          </p:spTgt>
                                        </p:tgtEl>
                                      </p:cBhvr>
                                      <p:to x="100000" y="100000"/>
                                    </p:animScale>
                                    <p:animScale>
                                      <p:cBhvr>
                                        <p:cTn id="35" dur="26">
                                          <p:stCondLst>
                                            <p:cond delay="1642"/>
                                          </p:stCondLst>
                                        </p:cTn>
                                        <p:tgtEl>
                                          <p:spTgt spid="128003">
                                            <p:txEl>
                                              <p:pRg st="1" end="1"/>
                                            </p:txEl>
                                          </p:spTgt>
                                        </p:tgtEl>
                                      </p:cBhvr>
                                      <p:to x="100000" y="90000"/>
                                    </p:animScale>
                                    <p:animScale>
                                      <p:cBhvr>
                                        <p:cTn id="36" dur="166" decel="50000">
                                          <p:stCondLst>
                                            <p:cond delay="1668"/>
                                          </p:stCondLst>
                                        </p:cTn>
                                        <p:tgtEl>
                                          <p:spTgt spid="128003">
                                            <p:txEl>
                                              <p:pRg st="1" end="1"/>
                                            </p:txEl>
                                          </p:spTgt>
                                        </p:tgtEl>
                                      </p:cBhvr>
                                      <p:to x="100000" y="100000"/>
                                    </p:animScale>
                                    <p:animScale>
                                      <p:cBhvr>
                                        <p:cTn id="37" dur="26">
                                          <p:stCondLst>
                                            <p:cond delay="1808"/>
                                          </p:stCondLst>
                                        </p:cTn>
                                        <p:tgtEl>
                                          <p:spTgt spid="128003">
                                            <p:txEl>
                                              <p:pRg st="1" end="1"/>
                                            </p:txEl>
                                          </p:spTgt>
                                        </p:tgtEl>
                                      </p:cBhvr>
                                      <p:to x="100000" y="95000"/>
                                    </p:animScale>
                                    <p:animScale>
                                      <p:cBhvr>
                                        <p:cTn id="38" dur="166" decel="50000">
                                          <p:stCondLst>
                                            <p:cond delay="1834"/>
                                          </p:stCondLst>
                                        </p:cTn>
                                        <p:tgtEl>
                                          <p:spTgt spid="12800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685800" y="95250"/>
            <a:ext cx="8229600" cy="742950"/>
          </a:xfrm>
        </p:spPr>
        <p:txBody>
          <a:bodyPr/>
          <a:lstStyle/>
          <a:p>
            <a:pPr algn="ctr"/>
            <a:r>
              <a:rPr lang="en-US">
                <a:solidFill>
                  <a:srgbClr val="FF0000"/>
                </a:solidFill>
                <a:effectLst>
                  <a:outerShdw blurRad="38100" dist="38100" dir="2700000" algn="tl">
                    <a:srgbClr val="C0C0C0"/>
                  </a:outerShdw>
                </a:effectLst>
              </a:rPr>
              <a:t>Giải thuật Look</a:t>
            </a:r>
          </a:p>
        </p:txBody>
      </p:sp>
      <p:grpSp>
        <p:nvGrpSpPr>
          <p:cNvPr id="158736" name="Group 16"/>
          <p:cNvGrpSpPr>
            <a:grpSpLocks/>
          </p:cNvGrpSpPr>
          <p:nvPr/>
        </p:nvGrpSpPr>
        <p:grpSpPr bwMode="auto">
          <a:xfrm>
            <a:off x="687388" y="1004888"/>
            <a:ext cx="7934325" cy="4919662"/>
            <a:chOff x="661" y="636"/>
            <a:chExt cx="4722" cy="3183"/>
          </a:xfrm>
        </p:grpSpPr>
        <p:sp>
          <p:nvSpPr>
            <p:cNvPr id="158725" name="Rectangle 5"/>
            <p:cNvSpPr>
              <a:spLocks noChangeArrowheads="1"/>
            </p:cNvSpPr>
            <p:nvPr/>
          </p:nvSpPr>
          <p:spPr bwMode="auto">
            <a:xfrm>
              <a:off x="667" y="1801"/>
              <a:ext cx="4711" cy="2018"/>
            </a:xfrm>
            <a:prstGeom prst="rect">
              <a:avLst/>
            </a:prstGeom>
            <a:solidFill>
              <a:srgbClr val="DDDDDD"/>
            </a:solidFill>
            <a:ln w="9525">
              <a:solidFill>
                <a:schemeClr val="accent1"/>
              </a:solidFill>
              <a:miter lim="800000"/>
              <a:headEnd/>
              <a:tailEnd/>
            </a:ln>
            <a:effectLst/>
          </p:spPr>
          <p:txBody>
            <a:bodyPr wrap="none" anchor="ctr"/>
            <a:lstStyle/>
            <a:p>
              <a:endParaRPr lang="en-US"/>
            </a:p>
          </p:txBody>
        </p:sp>
        <p:pic>
          <p:nvPicPr>
            <p:cNvPr id="158726" name="Picture 6" descr="Look01"/>
            <p:cNvPicPr>
              <a:picLocks noChangeAspect="1" noChangeArrowheads="1"/>
            </p:cNvPicPr>
            <p:nvPr/>
          </p:nvPicPr>
          <p:blipFill>
            <a:blip r:embed="rId2"/>
            <a:srcRect/>
            <a:stretch>
              <a:fillRect/>
            </a:stretch>
          </p:blipFill>
          <p:spPr bwMode="auto">
            <a:xfrm>
              <a:off x="661" y="636"/>
              <a:ext cx="4722" cy="1340"/>
            </a:xfrm>
            <a:prstGeom prst="rect">
              <a:avLst/>
            </a:prstGeom>
            <a:noFill/>
            <a:ln w="9525">
              <a:solidFill>
                <a:schemeClr val="accent1"/>
              </a:solidFill>
              <a:miter lim="800000"/>
              <a:headEnd/>
              <a:tailEnd/>
            </a:ln>
          </p:spPr>
        </p:pic>
        <p:grpSp>
          <p:nvGrpSpPr>
            <p:cNvPr id="158727" name="Group 7"/>
            <p:cNvGrpSpPr>
              <a:grpSpLocks/>
            </p:cNvGrpSpPr>
            <p:nvPr/>
          </p:nvGrpSpPr>
          <p:grpSpPr bwMode="auto">
            <a:xfrm>
              <a:off x="1012" y="1978"/>
              <a:ext cx="3915" cy="1691"/>
              <a:chOff x="942" y="2779"/>
              <a:chExt cx="3949" cy="1317"/>
            </a:xfrm>
          </p:grpSpPr>
          <p:sp>
            <p:nvSpPr>
              <p:cNvPr id="158728" name="Line 8"/>
              <p:cNvSpPr>
                <a:spLocks noChangeShapeType="1"/>
              </p:cNvSpPr>
              <p:nvPr/>
            </p:nvSpPr>
            <p:spPr bwMode="auto">
              <a:xfrm flipH="1">
                <a:off x="1481" y="2779"/>
                <a:ext cx="448" cy="128"/>
              </a:xfrm>
              <a:prstGeom prst="line">
                <a:avLst/>
              </a:prstGeom>
              <a:noFill/>
              <a:ln w="19050">
                <a:solidFill>
                  <a:srgbClr val="00CCFF"/>
                </a:solidFill>
                <a:round/>
                <a:headEnd type="oval" w="med" len="med"/>
                <a:tailEnd type="triangle" w="med" len="med"/>
              </a:ln>
              <a:effectLst/>
            </p:spPr>
            <p:txBody>
              <a:bodyPr wrap="none"/>
              <a:lstStyle/>
              <a:p>
                <a:endParaRPr lang="en-US"/>
              </a:p>
            </p:txBody>
          </p:sp>
          <p:sp>
            <p:nvSpPr>
              <p:cNvPr id="158729" name="Line 9"/>
              <p:cNvSpPr>
                <a:spLocks noChangeShapeType="1"/>
              </p:cNvSpPr>
              <p:nvPr/>
            </p:nvSpPr>
            <p:spPr bwMode="auto">
              <a:xfrm flipH="1">
                <a:off x="960" y="2917"/>
                <a:ext cx="512" cy="146"/>
              </a:xfrm>
              <a:prstGeom prst="line">
                <a:avLst/>
              </a:prstGeom>
              <a:noFill/>
              <a:ln w="19050">
                <a:solidFill>
                  <a:srgbClr val="00CCFF"/>
                </a:solidFill>
                <a:round/>
                <a:headEnd type="oval" w="med" len="med"/>
                <a:tailEnd type="triangle" w="med" len="med"/>
              </a:ln>
              <a:effectLst/>
            </p:spPr>
            <p:txBody>
              <a:bodyPr wrap="none"/>
              <a:lstStyle/>
              <a:p>
                <a:endParaRPr lang="en-US"/>
              </a:p>
            </p:txBody>
          </p:sp>
          <p:sp>
            <p:nvSpPr>
              <p:cNvPr id="158730" name="Line 10"/>
              <p:cNvSpPr>
                <a:spLocks noChangeShapeType="1"/>
              </p:cNvSpPr>
              <p:nvPr/>
            </p:nvSpPr>
            <p:spPr bwMode="auto">
              <a:xfrm>
                <a:off x="942" y="3081"/>
                <a:ext cx="1142" cy="128"/>
              </a:xfrm>
              <a:prstGeom prst="line">
                <a:avLst/>
              </a:prstGeom>
              <a:noFill/>
              <a:ln w="19050">
                <a:solidFill>
                  <a:srgbClr val="00CCFF"/>
                </a:solidFill>
                <a:round/>
                <a:headEnd type="oval" w="med" len="med"/>
                <a:tailEnd type="triangle" w="med" len="med"/>
              </a:ln>
              <a:effectLst/>
            </p:spPr>
            <p:txBody>
              <a:bodyPr wrap="none"/>
              <a:lstStyle/>
              <a:p>
                <a:endParaRPr lang="en-US"/>
              </a:p>
            </p:txBody>
          </p:sp>
          <p:sp>
            <p:nvSpPr>
              <p:cNvPr id="158731" name="Line 11"/>
              <p:cNvSpPr>
                <a:spLocks noChangeShapeType="1"/>
              </p:cNvSpPr>
              <p:nvPr/>
            </p:nvSpPr>
            <p:spPr bwMode="auto">
              <a:xfrm>
                <a:off x="2112" y="3218"/>
                <a:ext cx="37" cy="165"/>
              </a:xfrm>
              <a:prstGeom prst="line">
                <a:avLst/>
              </a:prstGeom>
              <a:noFill/>
              <a:ln w="19050">
                <a:solidFill>
                  <a:srgbClr val="00CCFF"/>
                </a:solidFill>
                <a:round/>
                <a:headEnd type="oval" w="med" len="med"/>
                <a:tailEnd type="triangle" w="med" len="med"/>
              </a:ln>
              <a:effectLst/>
            </p:spPr>
            <p:txBody>
              <a:bodyPr wrap="none"/>
              <a:lstStyle/>
              <a:p>
                <a:endParaRPr lang="en-US"/>
              </a:p>
            </p:txBody>
          </p:sp>
          <p:sp>
            <p:nvSpPr>
              <p:cNvPr id="158732" name="Line 12"/>
              <p:cNvSpPr>
                <a:spLocks noChangeShapeType="1"/>
              </p:cNvSpPr>
              <p:nvPr/>
            </p:nvSpPr>
            <p:spPr bwMode="auto">
              <a:xfrm>
                <a:off x="2158" y="3401"/>
                <a:ext cx="649" cy="137"/>
              </a:xfrm>
              <a:prstGeom prst="line">
                <a:avLst/>
              </a:prstGeom>
              <a:noFill/>
              <a:ln w="19050">
                <a:solidFill>
                  <a:srgbClr val="00CCFF"/>
                </a:solidFill>
                <a:round/>
                <a:headEnd type="oval" w="med" len="med"/>
                <a:tailEnd type="triangle" w="med" len="med"/>
              </a:ln>
              <a:effectLst/>
            </p:spPr>
            <p:txBody>
              <a:bodyPr wrap="none"/>
              <a:lstStyle/>
              <a:p>
                <a:endParaRPr lang="en-US"/>
              </a:p>
            </p:txBody>
          </p:sp>
          <p:sp>
            <p:nvSpPr>
              <p:cNvPr id="158733" name="Line 13"/>
              <p:cNvSpPr>
                <a:spLocks noChangeShapeType="1"/>
              </p:cNvSpPr>
              <p:nvPr/>
            </p:nvSpPr>
            <p:spPr bwMode="auto">
              <a:xfrm>
                <a:off x="2844" y="3547"/>
                <a:ext cx="567" cy="165"/>
              </a:xfrm>
              <a:prstGeom prst="line">
                <a:avLst/>
              </a:prstGeom>
              <a:noFill/>
              <a:ln w="19050">
                <a:solidFill>
                  <a:srgbClr val="00CCFF"/>
                </a:solidFill>
                <a:round/>
                <a:headEnd type="oval" w="med" len="med"/>
                <a:tailEnd type="triangle" w="med" len="med"/>
              </a:ln>
              <a:effectLst/>
            </p:spPr>
            <p:txBody>
              <a:bodyPr wrap="none"/>
              <a:lstStyle/>
              <a:p>
                <a:endParaRPr lang="en-US"/>
              </a:p>
            </p:txBody>
          </p:sp>
          <p:sp>
            <p:nvSpPr>
              <p:cNvPr id="158734" name="Line 14"/>
              <p:cNvSpPr>
                <a:spLocks noChangeShapeType="1"/>
              </p:cNvSpPr>
              <p:nvPr/>
            </p:nvSpPr>
            <p:spPr bwMode="auto">
              <a:xfrm>
                <a:off x="3428" y="3730"/>
                <a:ext cx="64" cy="146"/>
              </a:xfrm>
              <a:prstGeom prst="line">
                <a:avLst/>
              </a:prstGeom>
              <a:noFill/>
              <a:ln w="19050">
                <a:solidFill>
                  <a:srgbClr val="00CCFF"/>
                </a:solidFill>
                <a:round/>
                <a:headEnd type="oval" w="med" len="med"/>
                <a:tailEnd type="triangle" w="med" len="med"/>
              </a:ln>
              <a:effectLst/>
            </p:spPr>
            <p:txBody>
              <a:bodyPr wrap="none"/>
              <a:lstStyle/>
              <a:p>
                <a:endParaRPr lang="en-US"/>
              </a:p>
            </p:txBody>
          </p:sp>
          <p:sp>
            <p:nvSpPr>
              <p:cNvPr id="158735" name="Line 15"/>
              <p:cNvSpPr>
                <a:spLocks noChangeShapeType="1"/>
              </p:cNvSpPr>
              <p:nvPr/>
            </p:nvSpPr>
            <p:spPr bwMode="auto">
              <a:xfrm>
                <a:off x="3493" y="3894"/>
                <a:ext cx="1398" cy="202"/>
              </a:xfrm>
              <a:prstGeom prst="line">
                <a:avLst/>
              </a:prstGeom>
              <a:noFill/>
              <a:ln w="19050">
                <a:solidFill>
                  <a:srgbClr val="00CCFF"/>
                </a:solidFill>
                <a:round/>
                <a:headEnd type="oval" w="med" len="med"/>
                <a:tailEnd type="triangle" w="med" len="med"/>
              </a:ln>
              <a:effectLst/>
            </p:spPr>
            <p:txBody>
              <a:bodyPr wrap="none"/>
              <a:lstStyle/>
              <a:p>
                <a:endParaRPr lang="en-US"/>
              </a:p>
            </p:txBody>
          </p:sp>
        </p:grpSp>
      </p:grpSp>
      <p:sp>
        <p:nvSpPr>
          <p:cNvPr id="158738" name="Text Box 18"/>
          <p:cNvSpPr txBox="1">
            <a:spLocks noChangeArrowheads="1"/>
          </p:cNvSpPr>
          <p:nvPr/>
        </p:nvSpPr>
        <p:spPr bwMode="auto">
          <a:xfrm>
            <a:off x="3067050" y="6000750"/>
            <a:ext cx="2533650" cy="579438"/>
          </a:xfrm>
          <a:prstGeom prst="rect">
            <a:avLst/>
          </a:prstGeom>
          <a:noFill/>
          <a:ln w="9525">
            <a:noFill/>
            <a:miter lim="800000"/>
            <a:headEnd/>
            <a:tailEnd/>
          </a:ln>
          <a:effectLst/>
        </p:spPr>
        <p:txBody>
          <a:bodyPr>
            <a:spAutoFit/>
          </a:bodyPr>
          <a:lstStyle/>
          <a:p>
            <a:pPr algn="ctr">
              <a:spcBef>
                <a:spcPct val="50000"/>
              </a:spcBef>
            </a:pPr>
            <a:r>
              <a:rPr lang="en-US" sz="3200">
                <a:effectLst>
                  <a:outerShdw blurRad="38100" dist="38100" dir="2700000" algn="tl">
                    <a:srgbClr val="C0C0C0"/>
                  </a:outerShdw>
                </a:effectLst>
              </a:rPr>
              <a:t>Hình 5.10</a:t>
            </a:r>
          </a:p>
        </p:txBody>
      </p:sp>
      <p:sp>
        <p:nvSpPr>
          <p:cNvPr id="16" name="Date Placeholder 15"/>
          <p:cNvSpPr>
            <a:spLocks noGrp="1"/>
          </p:cNvSpPr>
          <p:nvPr>
            <p:ph type="dt" sz="half" idx="12"/>
          </p:nvPr>
        </p:nvSpPr>
        <p:spPr/>
        <p:txBody>
          <a:bodyPr/>
          <a:lstStyle/>
          <a:p>
            <a:fld id="{ECFB41B6-B6A7-4117-B5CA-E0926EFB1543}" type="datetime1">
              <a:rPr lang="en-US" smtClean="0"/>
              <a:pPr/>
              <a:t>3/22/2021</a:t>
            </a:fld>
            <a:endParaRPr lang="en-US"/>
          </a:p>
        </p:txBody>
      </p:sp>
      <p:sp>
        <p:nvSpPr>
          <p:cNvPr id="17" name="Slide Number Placeholder 16"/>
          <p:cNvSpPr>
            <a:spLocks noGrp="1"/>
          </p:cNvSpPr>
          <p:nvPr>
            <p:ph type="sldNum" sz="quarter" idx="11"/>
          </p:nvPr>
        </p:nvSpPr>
        <p:spPr/>
        <p:txBody>
          <a:bodyPr/>
          <a:lstStyle/>
          <a:p>
            <a:fld id="{2F364BA5-ACCE-43E9-A47D-85455D996975}" type="slidenum">
              <a:rPr lang="en-US" smtClean="0"/>
              <a:pPr/>
              <a:t>39</a:t>
            </a:fld>
            <a:endParaRPr lang="en-US"/>
          </a:p>
        </p:txBody>
      </p:sp>
      <p:sp>
        <p:nvSpPr>
          <p:cNvPr id="19" name="Oval 18"/>
          <p:cNvSpPr/>
          <p:nvPr/>
        </p:nvSpPr>
        <p:spPr bwMode="auto">
          <a:xfrm>
            <a:off x="7772387" y="5657595"/>
            <a:ext cx="94593" cy="86922"/>
          </a:xfrm>
          <a:prstGeom prst="ellipse">
            <a:avLst/>
          </a:prstGeom>
          <a:solidFill>
            <a:srgbClr val="66CCFF"/>
          </a:solidFill>
          <a:ln w="19050" cap="flat" cmpd="sng" algn="ctr">
            <a:solidFill>
              <a:srgbClr val="00B0F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285750"/>
            <a:ext cx="8229600" cy="895350"/>
          </a:xfrm>
        </p:spPr>
        <p:txBody>
          <a:bodyPr/>
          <a:lstStyle/>
          <a:p>
            <a:pPr algn="ctr"/>
            <a:r>
              <a:rPr lang="en-US">
                <a:solidFill>
                  <a:srgbClr val="FF0000"/>
                </a:solidFill>
                <a:effectLst>
                  <a:outerShdw blurRad="38100" dist="38100" dir="2700000" algn="tl">
                    <a:srgbClr val="C0C0C0"/>
                  </a:outerShdw>
                </a:effectLst>
              </a:rPr>
              <a:t>Các khái niệm cơ bản</a:t>
            </a:r>
          </a:p>
        </p:txBody>
      </p:sp>
      <p:sp>
        <p:nvSpPr>
          <p:cNvPr id="108547" name="Rectangle 3"/>
          <p:cNvSpPr>
            <a:spLocks noGrp="1" noChangeArrowheads="1"/>
          </p:cNvSpPr>
          <p:nvPr>
            <p:ph type="body" idx="1"/>
          </p:nvPr>
        </p:nvSpPr>
        <p:spPr>
          <a:xfrm>
            <a:off x="252248" y="1279525"/>
            <a:ext cx="8545677" cy="5152806"/>
          </a:xfrm>
        </p:spPr>
        <p:txBody>
          <a:bodyPr numCol="2"/>
          <a:lstStyle/>
          <a:p>
            <a:pPr algn="just"/>
            <a:r>
              <a:rPr lang="en-US" sz="3000">
                <a:effectLst>
                  <a:outerShdw blurRad="38100" dist="38100" dir="2700000" algn="tl">
                    <a:srgbClr val="C0C0C0"/>
                  </a:outerShdw>
                </a:effectLst>
              </a:rPr>
              <a:t>HĐH xem đĩa như mảng một chiều các khối đĩa. Mỗi khối đĩa </a:t>
            </a:r>
            <a:r>
              <a:rPr lang="en-US" sz="3000" smtClean="0">
                <a:effectLst>
                  <a:outerShdw blurRad="38100" dist="38100" dir="2700000" algn="tl">
                    <a:srgbClr val="C0C0C0"/>
                  </a:outerShdw>
                </a:effectLst>
              </a:rPr>
              <a:t>được lưu </a:t>
            </a:r>
            <a:r>
              <a:rPr lang="en-US" sz="3000">
                <a:effectLst>
                  <a:outerShdw blurRad="38100" dist="38100" dir="2700000" algn="tl">
                    <a:srgbClr val="C0C0C0"/>
                  </a:outerShdw>
                </a:effectLst>
              </a:rPr>
              <a:t>các thông tin: </a:t>
            </a:r>
            <a:r>
              <a:rPr lang="vi-VN" sz="3000">
                <a:effectLst>
                  <a:outerShdw blurRad="38100" dist="38100" dir="2700000" algn="tl">
                    <a:srgbClr val="C0C0C0"/>
                  </a:outerShdw>
                </a:effectLst>
              </a:rPr>
              <a:t>Cylinder-head-sector </a:t>
            </a:r>
            <a:r>
              <a:rPr lang="vi-VN" sz="3000" smtClean="0">
                <a:effectLst>
                  <a:outerShdw blurRad="38100" dist="38100" dir="2700000" algn="tl">
                    <a:srgbClr val="C0C0C0"/>
                  </a:outerShdw>
                </a:effectLst>
              </a:rPr>
              <a:t>(CHS) là </a:t>
            </a:r>
            <a:r>
              <a:rPr lang="vi-VN" sz="3000">
                <a:effectLst>
                  <a:outerShdw blurRad="38100" dist="38100" dir="2700000" algn="tl">
                    <a:srgbClr val="C0C0C0"/>
                  </a:outerShdw>
                </a:effectLst>
              </a:rPr>
              <a:t>địa chỉ cho mỗi khối vật lý </a:t>
            </a:r>
            <a:r>
              <a:rPr lang="vi-VN" sz="3000" smtClean="0">
                <a:effectLst>
                  <a:outerShdw blurRad="38100" dist="38100" dir="2700000" algn="tl">
                    <a:srgbClr val="C0C0C0"/>
                  </a:outerShdw>
                </a:effectLst>
              </a:rPr>
              <a:t>trên </a:t>
            </a:r>
            <a:r>
              <a:rPr lang="vi-VN" sz="3000">
                <a:effectLst>
                  <a:outerShdw blurRad="38100" dist="38100" dir="2700000" algn="tl">
                    <a:srgbClr val="C0C0C0"/>
                  </a:outerShdw>
                </a:effectLst>
              </a:rPr>
              <a:t>một ổ đĩa </a:t>
            </a:r>
            <a:r>
              <a:rPr lang="vi-VN" sz="3000" smtClean="0">
                <a:effectLst>
                  <a:outerShdw blurRad="38100" dist="38100" dir="2700000" algn="tl">
                    <a:srgbClr val="C0C0C0"/>
                  </a:outerShdw>
                </a:effectLst>
              </a:rPr>
              <a:t>cứng</a:t>
            </a:r>
            <a:r>
              <a:rPr lang="en-US" sz="3000" smtClean="0">
                <a:effectLst>
                  <a:outerShdw blurRad="38100" dist="38100" dir="2700000" algn="tl">
                    <a:srgbClr val="C0C0C0"/>
                  </a:outerShdw>
                </a:effectLst>
              </a:rPr>
              <a:t>, </a:t>
            </a:r>
            <a:r>
              <a:rPr lang="en-US" sz="3000">
                <a:effectLst>
                  <a:outerShdw blurRad="38100" dist="38100" dir="2700000" algn="tl">
                    <a:srgbClr val="C0C0C0"/>
                  </a:outerShdw>
                </a:effectLst>
              </a:rPr>
              <a:t>để HĐH có thể định vị nó một cách chính </a:t>
            </a:r>
            <a:r>
              <a:rPr lang="en-US" sz="3000" smtClean="0">
                <a:effectLst>
                  <a:outerShdw blurRad="38100" dist="38100" dir="2700000" algn="tl">
                    <a:srgbClr val="C0C0C0"/>
                  </a:outerShdw>
                </a:effectLst>
              </a:rPr>
              <a:t>xác</a:t>
            </a:r>
            <a:r>
              <a:rPr lang="en-US" sz="3000">
                <a:effectLst>
                  <a:outerShdw blurRad="38100" dist="38100" dir="2700000" algn="tl">
                    <a:srgbClr val="C0C0C0"/>
                  </a:outerShdw>
                </a:effectLst>
              </a:rPr>
              <a:t>. </a:t>
            </a:r>
            <a:endParaRPr lang="en-US" sz="3000" smtClean="0">
              <a:effectLst>
                <a:outerShdw blurRad="38100" dist="38100" dir="2700000" algn="tl">
                  <a:srgbClr val="C0C0C0"/>
                </a:outerShdw>
              </a:effectLst>
            </a:endParaRPr>
          </a:p>
          <a:p>
            <a:pPr algn="just"/>
            <a:endParaRPr lang="en-US" sz="3000">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C497FEB9-643D-41DF-A1B1-B2AFA0924D4A}"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4</a:t>
            </a:fld>
            <a:endParaRPr lang="en-US"/>
          </a:p>
        </p:txBody>
      </p:sp>
      <p:pic>
        <p:nvPicPr>
          <p:cNvPr id="1028" name="Picture 4" descr="File:Cylinder Head Sector.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359" y="1417747"/>
            <a:ext cx="4319751" cy="467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wipe(down)">
                                      <p:cBhvr>
                                        <p:cTn id="7" dur="580">
                                          <p:stCondLst>
                                            <p:cond delay="0"/>
                                          </p:stCondLst>
                                        </p:cTn>
                                        <p:tgtEl>
                                          <p:spTgt spid="108547">
                                            <p:txEl>
                                              <p:pRg st="0" end="0"/>
                                            </p:txEl>
                                          </p:spTgt>
                                        </p:tgtEl>
                                      </p:cBhvr>
                                    </p:animEffect>
                                    <p:anim calcmode="lin" valueType="num">
                                      <p:cBhvr>
                                        <p:cTn id="8" dur="1822" tmFilter="0,0; 0.14,0.36; 0.43,0.73; 0.71,0.91; 1.0,1.0">
                                          <p:stCondLst>
                                            <p:cond delay="0"/>
                                          </p:stCondLst>
                                        </p:cTn>
                                        <p:tgtEl>
                                          <p:spTgt spid="1085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85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85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85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85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8547">
                                            <p:txEl>
                                              <p:pRg st="0" end="0"/>
                                            </p:txEl>
                                          </p:spTgt>
                                        </p:tgtEl>
                                      </p:cBhvr>
                                      <p:to x="100000" y="60000"/>
                                    </p:animScale>
                                    <p:animScale>
                                      <p:cBhvr>
                                        <p:cTn id="14" dur="166" decel="50000">
                                          <p:stCondLst>
                                            <p:cond delay="676"/>
                                          </p:stCondLst>
                                        </p:cTn>
                                        <p:tgtEl>
                                          <p:spTgt spid="108547">
                                            <p:txEl>
                                              <p:pRg st="0" end="0"/>
                                            </p:txEl>
                                          </p:spTgt>
                                        </p:tgtEl>
                                      </p:cBhvr>
                                      <p:to x="100000" y="100000"/>
                                    </p:animScale>
                                    <p:animScale>
                                      <p:cBhvr>
                                        <p:cTn id="15" dur="26">
                                          <p:stCondLst>
                                            <p:cond delay="1312"/>
                                          </p:stCondLst>
                                        </p:cTn>
                                        <p:tgtEl>
                                          <p:spTgt spid="108547">
                                            <p:txEl>
                                              <p:pRg st="0" end="0"/>
                                            </p:txEl>
                                          </p:spTgt>
                                        </p:tgtEl>
                                      </p:cBhvr>
                                      <p:to x="100000" y="80000"/>
                                    </p:animScale>
                                    <p:animScale>
                                      <p:cBhvr>
                                        <p:cTn id="16" dur="166" decel="50000">
                                          <p:stCondLst>
                                            <p:cond delay="1338"/>
                                          </p:stCondLst>
                                        </p:cTn>
                                        <p:tgtEl>
                                          <p:spTgt spid="108547">
                                            <p:txEl>
                                              <p:pRg st="0" end="0"/>
                                            </p:txEl>
                                          </p:spTgt>
                                        </p:tgtEl>
                                      </p:cBhvr>
                                      <p:to x="100000" y="100000"/>
                                    </p:animScale>
                                    <p:animScale>
                                      <p:cBhvr>
                                        <p:cTn id="17" dur="26">
                                          <p:stCondLst>
                                            <p:cond delay="1642"/>
                                          </p:stCondLst>
                                        </p:cTn>
                                        <p:tgtEl>
                                          <p:spTgt spid="108547">
                                            <p:txEl>
                                              <p:pRg st="0" end="0"/>
                                            </p:txEl>
                                          </p:spTgt>
                                        </p:tgtEl>
                                      </p:cBhvr>
                                      <p:to x="100000" y="90000"/>
                                    </p:animScale>
                                    <p:animScale>
                                      <p:cBhvr>
                                        <p:cTn id="18" dur="166" decel="50000">
                                          <p:stCondLst>
                                            <p:cond delay="1668"/>
                                          </p:stCondLst>
                                        </p:cTn>
                                        <p:tgtEl>
                                          <p:spTgt spid="108547">
                                            <p:txEl>
                                              <p:pRg st="0" end="0"/>
                                            </p:txEl>
                                          </p:spTgt>
                                        </p:tgtEl>
                                      </p:cBhvr>
                                      <p:to x="100000" y="100000"/>
                                    </p:animScale>
                                    <p:animScale>
                                      <p:cBhvr>
                                        <p:cTn id="19" dur="26">
                                          <p:stCondLst>
                                            <p:cond delay="1808"/>
                                          </p:stCondLst>
                                        </p:cTn>
                                        <p:tgtEl>
                                          <p:spTgt spid="108547">
                                            <p:txEl>
                                              <p:pRg st="0" end="0"/>
                                            </p:txEl>
                                          </p:spTgt>
                                        </p:tgtEl>
                                      </p:cBhvr>
                                      <p:to x="100000" y="95000"/>
                                    </p:animScale>
                                    <p:animScale>
                                      <p:cBhvr>
                                        <p:cTn id="20" dur="166" decel="50000">
                                          <p:stCondLst>
                                            <p:cond delay="1834"/>
                                          </p:stCondLst>
                                        </p:cTn>
                                        <p:tgtEl>
                                          <p:spTgt spid="10854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76250" y="114300"/>
            <a:ext cx="8229600" cy="819150"/>
          </a:xfrm>
        </p:spPr>
        <p:txBody>
          <a:bodyPr/>
          <a:lstStyle/>
          <a:p>
            <a:pPr algn="ctr"/>
            <a:r>
              <a:rPr lang="en-US">
                <a:solidFill>
                  <a:srgbClr val="FF0000"/>
                </a:solidFill>
                <a:effectLst>
                  <a:outerShdw blurRad="38100" dist="38100" dir="2700000" algn="tl">
                    <a:srgbClr val="C0C0C0"/>
                  </a:outerShdw>
                </a:effectLst>
              </a:rPr>
              <a:t>Giải thuật C-Look</a:t>
            </a:r>
          </a:p>
        </p:txBody>
      </p:sp>
      <p:sp>
        <p:nvSpPr>
          <p:cNvPr id="129028" name="Rectangle 4"/>
          <p:cNvSpPr>
            <a:spLocks noGrp="1" noChangeArrowheads="1"/>
          </p:cNvSpPr>
          <p:nvPr>
            <p:ph type="body" idx="1"/>
          </p:nvPr>
        </p:nvSpPr>
        <p:spPr>
          <a:xfrm>
            <a:off x="574675" y="1101725"/>
            <a:ext cx="7637463" cy="4641850"/>
          </a:xfrm>
        </p:spPr>
        <p:txBody>
          <a:bodyPr/>
          <a:lstStyle/>
          <a:p>
            <a:pPr algn="just">
              <a:buClr>
                <a:srgbClr val="FF0000"/>
              </a:buClr>
              <a:buSzPct val="150000"/>
              <a:buFontTx/>
              <a:buChar char="•"/>
            </a:pPr>
            <a:r>
              <a:rPr lang="en-US" sz="3600">
                <a:effectLst>
                  <a:outerShdw blurRad="38100" dist="38100" dir="2700000" algn="tl">
                    <a:srgbClr val="C0C0C0"/>
                  </a:outerShdw>
                </a:effectLst>
              </a:rPr>
              <a:t>Giải thuật C-Look tương tự giải thuật Look nhưng đầu từ không phục vụ đường về.</a:t>
            </a:r>
          </a:p>
          <a:p>
            <a:pPr algn="just">
              <a:spcBef>
                <a:spcPct val="0"/>
              </a:spcBef>
              <a:buClr>
                <a:srgbClr val="FF0000"/>
              </a:buClr>
              <a:buSzPct val="150000"/>
              <a:buFontTx/>
              <a:buChar char="•"/>
            </a:pPr>
            <a:r>
              <a:rPr lang="en-US" sz="3600">
                <a:effectLst>
                  <a:outerShdw blurRad="38100" dist="38100" dir="2700000" algn="tl">
                    <a:srgbClr val="C0C0C0"/>
                  </a:outerShdw>
                </a:effectLst>
              </a:rPr>
              <a:t>Trong ví dụ trên, sơ đồ di chuyển đầu từ theo giải thuật C-Look như trong hình 5.11.  </a:t>
            </a:r>
          </a:p>
        </p:txBody>
      </p:sp>
      <p:sp>
        <p:nvSpPr>
          <p:cNvPr id="4" name="Date Placeholder 3"/>
          <p:cNvSpPr>
            <a:spLocks noGrp="1"/>
          </p:cNvSpPr>
          <p:nvPr>
            <p:ph type="dt" sz="half" idx="12"/>
          </p:nvPr>
        </p:nvSpPr>
        <p:spPr/>
        <p:txBody>
          <a:bodyPr/>
          <a:lstStyle/>
          <a:p>
            <a:fld id="{8D717699-AECC-42E0-80C3-22DF0238D8E4}"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9028">
                                            <p:txEl>
                                              <p:pRg st="0" end="0"/>
                                            </p:txEl>
                                          </p:spTgt>
                                        </p:tgtEl>
                                        <p:attrNameLst>
                                          <p:attrName>style.visibility</p:attrName>
                                        </p:attrNameLst>
                                      </p:cBhvr>
                                      <p:to>
                                        <p:strVal val="visible"/>
                                      </p:to>
                                    </p:set>
                                    <p:animEffect transition="in" filter="wipe(down)">
                                      <p:cBhvr>
                                        <p:cTn id="7" dur="580">
                                          <p:stCondLst>
                                            <p:cond delay="0"/>
                                          </p:stCondLst>
                                        </p:cTn>
                                        <p:tgtEl>
                                          <p:spTgt spid="129028">
                                            <p:txEl>
                                              <p:pRg st="0" end="0"/>
                                            </p:txEl>
                                          </p:spTgt>
                                        </p:tgtEl>
                                      </p:cBhvr>
                                    </p:animEffect>
                                    <p:anim calcmode="lin" valueType="num">
                                      <p:cBhvr>
                                        <p:cTn id="8" dur="1822" tmFilter="0,0; 0.14,0.36; 0.43,0.73; 0.71,0.91; 1.0,1.0">
                                          <p:stCondLst>
                                            <p:cond delay="0"/>
                                          </p:stCondLst>
                                        </p:cTn>
                                        <p:tgtEl>
                                          <p:spTgt spid="129028">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9028">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9028">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9028">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9028">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9028">
                                            <p:txEl>
                                              <p:pRg st="0" end="0"/>
                                            </p:txEl>
                                          </p:spTgt>
                                        </p:tgtEl>
                                      </p:cBhvr>
                                      <p:to x="100000" y="60000"/>
                                    </p:animScale>
                                    <p:animScale>
                                      <p:cBhvr>
                                        <p:cTn id="14" dur="166" decel="50000">
                                          <p:stCondLst>
                                            <p:cond delay="676"/>
                                          </p:stCondLst>
                                        </p:cTn>
                                        <p:tgtEl>
                                          <p:spTgt spid="129028">
                                            <p:txEl>
                                              <p:pRg st="0" end="0"/>
                                            </p:txEl>
                                          </p:spTgt>
                                        </p:tgtEl>
                                      </p:cBhvr>
                                      <p:to x="100000" y="100000"/>
                                    </p:animScale>
                                    <p:animScale>
                                      <p:cBhvr>
                                        <p:cTn id="15" dur="26">
                                          <p:stCondLst>
                                            <p:cond delay="1312"/>
                                          </p:stCondLst>
                                        </p:cTn>
                                        <p:tgtEl>
                                          <p:spTgt spid="129028">
                                            <p:txEl>
                                              <p:pRg st="0" end="0"/>
                                            </p:txEl>
                                          </p:spTgt>
                                        </p:tgtEl>
                                      </p:cBhvr>
                                      <p:to x="100000" y="80000"/>
                                    </p:animScale>
                                    <p:animScale>
                                      <p:cBhvr>
                                        <p:cTn id="16" dur="166" decel="50000">
                                          <p:stCondLst>
                                            <p:cond delay="1338"/>
                                          </p:stCondLst>
                                        </p:cTn>
                                        <p:tgtEl>
                                          <p:spTgt spid="129028">
                                            <p:txEl>
                                              <p:pRg st="0" end="0"/>
                                            </p:txEl>
                                          </p:spTgt>
                                        </p:tgtEl>
                                      </p:cBhvr>
                                      <p:to x="100000" y="100000"/>
                                    </p:animScale>
                                    <p:animScale>
                                      <p:cBhvr>
                                        <p:cTn id="17" dur="26">
                                          <p:stCondLst>
                                            <p:cond delay="1642"/>
                                          </p:stCondLst>
                                        </p:cTn>
                                        <p:tgtEl>
                                          <p:spTgt spid="129028">
                                            <p:txEl>
                                              <p:pRg st="0" end="0"/>
                                            </p:txEl>
                                          </p:spTgt>
                                        </p:tgtEl>
                                      </p:cBhvr>
                                      <p:to x="100000" y="90000"/>
                                    </p:animScale>
                                    <p:animScale>
                                      <p:cBhvr>
                                        <p:cTn id="18" dur="166" decel="50000">
                                          <p:stCondLst>
                                            <p:cond delay="1668"/>
                                          </p:stCondLst>
                                        </p:cTn>
                                        <p:tgtEl>
                                          <p:spTgt spid="129028">
                                            <p:txEl>
                                              <p:pRg st="0" end="0"/>
                                            </p:txEl>
                                          </p:spTgt>
                                        </p:tgtEl>
                                      </p:cBhvr>
                                      <p:to x="100000" y="100000"/>
                                    </p:animScale>
                                    <p:animScale>
                                      <p:cBhvr>
                                        <p:cTn id="19" dur="26">
                                          <p:stCondLst>
                                            <p:cond delay="1808"/>
                                          </p:stCondLst>
                                        </p:cTn>
                                        <p:tgtEl>
                                          <p:spTgt spid="129028">
                                            <p:txEl>
                                              <p:pRg st="0" end="0"/>
                                            </p:txEl>
                                          </p:spTgt>
                                        </p:tgtEl>
                                      </p:cBhvr>
                                      <p:to x="100000" y="95000"/>
                                    </p:animScale>
                                    <p:animScale>
                                      <p:cBhvr>
                                        <p:cTn id="20" dur="166" decel="50000">
                                          <p:stCondLst>
                                            <p:cond delay="1834"/>
                                          </p:stCondLst>
                                        </p:cTn>
                                        <p:tgtEl>
                                          <p:spTgt spid="129028">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29028">
                                            <p:txEl>
                                              <p:pRg st="1" end="1"/>
                                            </p:txEl>
                                          </p:spTgt>
                                        </p:tgtEl>
                                        <p:attrNameLst>
                                          <p:attrName>style.visibility</p:attrName>
                                        </p:attrNameLst>
                                      </p:cBhvr>
                                      <p:to>
                                        <p:strVal val="visible"/>
                                      </p:to>
                                    </p:set>
                                    <p:animEffect transition="in" filter="wipe(down)">
                                      <p:cBhvr>
                                        <p:cTn id="25" dur="580">
                                          <p:stCondLst>
                                            <p:cond delay="0"/>
                                          </p:stCondLst>
                                        </p:cTn>
                                        <p:tgtEl>
                                          <p:spTgt spid="129028">
                                            <p:txEl>
                                              <p:pRg st="1" end="1"/>
                                            </p:txEl>
                                          </p:spTgt>
                                        </p:tgtEl>
                                      </p:cBhvr>
                                    </p:animEffect>
                                    <p:anim calcmode="lin" valueType="num">
                                      <p:cBhvr>
                                        <p:cTn id="26" dur="1822" tmFilter="0,0; 0.14,0.36; 0.43,0.73; 0.71,0.91; 1.0,1.0">
                                          <p:stCondLst>
                                            <p:cond delay="0"/>
                                          </p:stCondLst>
                                        </p:cTn>
                                        <p:tgtEl>
                                          <p:spTgt spid="129028">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9028">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9028">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9028">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9028">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9028">
                                            <p:txEl>
                                              <p:pRg st="1" end="1"/>
                                            </p:txEl>
                                          </p:spTgt>
                                        </p:tgtEl>
                                      </p:cBhvr>
                                      <p:to x="100000" y="60000"/>
                                    </p:animScale>
                                    <p:animScale>
                                      <p:cBhvr>
                                        <p:cTn id="32" dur="166" decel="50000">
                                          <p:stCondLst>
                                            <p:cond delay="676"/>
                                          </p:stCondLst>
                                        </p:cTn>
                                        <p:tgtEl>
                                          <p:spTgt spid="129028">
                                            <p:txEl>
                                              <p:pRg st="1" end="1"/>
                                            </p:txEl>
                                          </p:spTgt>
                                        </p:tgtEl>
                                      </p:cBhvr>
                                      <p:to x="100000" y="100000"/>
                                    </p:animScale>
                                    <p:animScale>
                                      <p:cBhvr>
                                        <p:cTn id="33" dur="26">
                                          <p:stCondLst>
                                            <p:cond delay="1312"/>
                                          </p:stCondLst>
                                        </p:cTn>
                                        <p:tgtEl>
                                          <p:spTgt spid="129028">
                                            <p:txEl>
                                              <p:pRg st="1" end="1"/>
                                            </p:txEl>
                                          </p:spTgt>
                                        </p:tgtEl>
                                      </p:cBhvr>
                                      <p:to x="100000" y="80000"/>
                                    </p:animScale>
                                    <p:animScale>
                                      <p:cBhvr>
                                        <p:cTn id="34" dur="166" decel="50000">
                                          <p:stCondLst>
                                            <p:cond delay="1338"/>
                                          </p:stCondLst>
                                        </p:cTn>
                                        <p:tgtEl>
                                          <p:spTgt spid="129028">
                                            <p:txEl>
                                              <p:pRg st="1" end="1"/>
                                            </p:txEl>
                                          </p:spTgt>
                                        </p:tgtEl>
                                      </p:cBhvr>
                                      <p:to x="100000" y="100000"/>
                                    </p:animScale>
                                    <p:animScale>
                                      <p:cBhvr>
                                        <p:cTn id="35" dur="26">
                                          <p:stCondLst>
                                            <p:cond delay="1642"/>
                                          </p:stCondLst>
                                        </p:cTn>
                                        <p:tgtEl>
                                          <p:spTgt spid="129028">
                                            <p:txEl>
                                              <p:pRg st="1" end="1"/>
                                            </p:txEl>
                                          </p:spTgt>
                                        </p:tgtEl>
                                      </p:cBhvr>
                                      <p:to x="100000" y="90000"/>
                                    </p:animScale>
                                    <p:animScale>
                                      <p:cBhvr>
                                        <p:cTn id="36" dur="166" decel="50000">
                                          <p:stCondLst>
                                            <p:cond delay="1668"/>
                                          </p:stCondLst>
                                        </p:cTn>
                                        <p:tgtEl>
                                          <p:spTgt spid="129028">
                                            <p:txEl>
                                              <p:pRg st="1" end="1"/>
                                            </p:txEl>
                                          </p:spTgt>
                                        </p:tgtEl>
                                      </p:cBhvr>
                                      <p:to x="100000" y="100000"/>
                                    </p:animScale>
                                    <p:animScale>
                                      <p:cBhvr>
                                        <p:cTn id="37" dur="26">
                                          <p:stCondLst>
                                            <p:cond delay="1808"/>
                                          </p:stCondLst>
                                        </p:cTn>
                                        <p:tgtEl>
                                          <p:spTgt spid="129028">
                                            <p:txEl>
                                              <p:pRg st="1" end="1"/>
                                            </p:txEl>
                                          </p:spTgt>
                                        </p:tgtEl>
                                      </p:cBhvr>
                                      <p:to x="100000" y="95000"/>
                                    </p:animScale>
                                    <p:animScale>
                                      <p:cBhvr>
                                        <p:cTn id="38" dur="166" decel="50000">
                                          <p:stCondLst>
                                            <p:cond delay="1834"/>
                                          </p:stCondLst>
                                        </p:cTn>
                                        <p:tgtEl>
                                          <p:spTgt spid="129028">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57200" y="228600"/>
            <a:ext cx="8229600" cy="628650"/>
          </a:xfrm>
        </p:spPr>
        <p:txBody>
          <a:bodyPr/>
          <a:lstStyle/>
          <a:p>
            <a:pPr algn="ctr"/>
            <a:r>
              <a:rPr lang="en-US">
                <a:solidFill>
                  <a:srgbClr val="FF0000"/>
                </a:solidFill>
                <a:effectLst>
                  <a:outerShdw blurRad="38100" dist="38100" dir="2700000" algn="tl">
                    <a:srgbClr val="C0C0C0"/>
                  </a:outerShdw>
                </a:effectLst>
              </a:rPr>
              <a:t>Giải thuật C-Look</a:t>
            </a:r>
          </a:p>
        </p:txBody>
      </p:sp>
      <p:pic>
        <p:nvPicPr>
          <p:cNvPr id="159747" name="Picture 3"/>
          <p:cNvPicPr>
            <a:picLocks noChangeAspect="1" noChangeArrowheads="1"/>
          </p:cNvPicPr>
          <p:nvPr/>
        </p:nvPicPr>
        <p:blipFill>
          <a:blip r:embed="rId2"/>
          <a:srcRect l="514" t="4144" r="1297" b="4504"/>
          <a:stretch>
            <a:fillRect/>
          </a:stretch>
        </p:blipFill>
        <p:spPr bwMode="auto">
          <a:xfrm>
            <a:off x="539750" y="1117600"/>
            <a:ext cx="8066088" cy="4787900"/>
          </a:xfrm>
          <a:prstGeom prst="rect">
            <a:avLst/>
          </a:prstGeom>
          <a:noFill/>
          <a:ln w="38100" cmpd="dbl">
            <a:solidFill>
              <a:srgbClr val="CC6600"/>
            </a:solidFill>
            <a:miter lim="800000"/>
            <a:headEnd/>
            <a:tailEnd/>
          </a:ln>
          <a:effectLst/>
        </p:spPr>
      </p:pic>
      <p:sp>
        <p:nvSpPr>
          <p:cNvPr id="159750" name="Text Box 6"/>
          <p:cNvSpPr txBox="1">
            <a:spLocks noChangeArrowheads="1"/>
          </p:cNvSpPr>
          <p:nvPr/>
        </p:nvSpPr>
        <p:spPr bwMode="auto">
          <a:xfrm>
            <a:off x="3295650" y="6172200"/>
            <a:ext cx="2647950" cy="579438"/>
          </a:xfrm>
          <a:prstGeom prst="rect">
            <a:avLst/>
          </a:prstGeom>
          <a:noFill/>
          <a:ln w="9525">
            <a:noFill/>
            <a:miter lim="800000"/>
            <a:headEnd/>
            <a:tailEnd/>
          </a:ln>
          <a:effectLst/>
        </p:spPr>
        <p:txBody>
          <a:bodyPr>
            <a:spAutoFit/>
          </a:bodyPr>
          <a:lstStyle/>
          <a:p>
            <a:pPr algn="ctr">
              <a:spcBef>
                <a:spcPct val="50000"/>
              </a:spcBef>
            </a:pPr>
            <a:r>
              <a:rPr lang="en-US" sz="3200">
                <a:effectLst>
                  <a:outerShdw blurRad="38100" dist="38100" dir="2700000" algn="tl">
                    <a:srgbClr val="C0C0C0"/>
                  </a:outerShdw>
                </a:effectLst>
              </a:rPr>
              <a:t>Hình 5.11</a:t>
            </a:r>
          </a:p>
        </p:txBody>
      </p:sp>
      <p:sp>
        <p:nvSpPr>
          <p:cNvPr id="5" name="Date Placeholder 4"/>
          <p:cNvSpPr>
            <a:spLocks noGrp="1"/>
          </p:cNvSpPr>
          <p:nvPr>
            <p:ph type="dt" sz="half" idx="12"/>
          </p:nvPr>
        </p:nvSpPr>
        <p:spPr/>
        <p:txBody>
          <a:bodyPr/>
          <a:lstStyle/>
          <a:p>
            <a:fld id="{05B4E93E-C89E-4CEC-AACF-6CFF872E3B86}" type="datetime1">
              <a:rPr lang="en-US" smtClean="0"/>
              <a:pPr/>
              <a:t>3/22/2021</a:t>
            </a:fld>
            <a:endParaRPr lang="en-US"/>
          </a:p>
        </p:txBody>
      </p:sp>
      <p:sp>
        <p:nvSpPr>
          <p:cNvPr id="6" name="Slide Number Placeholder 5"/>
          <p:cNvSpPr>
            <a:spLocks noGrp="1"/>
          </p:cNvSpPr>
          <p:nvPr>
            <p:ph type="sldNum" sz="quarter" idx="11"/>
          </p:nvPr>
        </p:nvSpPr>
        <p:spPr/>
        <p:txBody>
          <a:bodyPr/>
          <a:lstStyle/>
          <a:p>
            <a:fld id="{2F364BA5-ACCE-43E9-A47D-85455D996975}"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57200" y="285750"/>
            <a:ext cx="8229600" cy="704850"/>
          </a:xfrm>
        </p:spPr>
        <p:txBody>
          <a:bodyPr/>
          <a:lstStyle/>
          <a:p>
            <a:pPr algn="ctr"/>
            <a:r>
              <a:rPr lang="en-US">
                <a:solidFill>
                  <a:srgbClr val="FF0000"/>
                </a:solidFill>
                <a:effectLst>
                  <a:outerShdw blurRad="38100" dist="38100" dir="2700000" algn="tl">
                    <a:srgbClr val="C0C0C0"/>
                  </a:outerShdw>
                </a:effectLst>
              </a:rPr>
              <a:t>Kết luận</a:t>
            </a:r>
          </a:p>
        </p:txBody>
      </p:sp>
      <p:sp>
        <p:nvSpPr>
          <p:cNvPr id="130051" name="Rectangle 3"/>
          <p:cNvSpPr>
            <a:spLocks noGrp="1" noChangeArrowheads="1"/>
          </p:cNvSpPr>
          <p:nvPr>
            <p:ph type="body" idx="1"/>
          </p:nvPr>
        </p:nvSpPr>
        <p:spPr>
          <a:xfrm>
            <a:off x="265113" y="1279525"/>
            <a:ext cx="8610600" cy="5084763"/>
          </a:xfrm>
        </p:spPr>
        <p:txBody>
          <a:bodyPr/>
          <a:lstStyle/>
          <a:p>
            <a:pPr algn="just">
              <a:buClr>
                <a:srgbClr val="FF0000"/>
              </a:buClr>
              <a:buSzPct val="150000"/>
              <a:buFontTx/>
              <a:buChar char="•"/>
            </a:pPr>
            <a:r>
              <a:rPr lang="en-US">
                <a:effectLst>
                  <a:outerShdw blurRad="38100" dist="38100" dir="2700000" algn="tl">
                    <a:srgbClr val="C0C0C0"/>
                  </a:outerShdw>
                </a:effectLst>
              </a:rPr>
              <a:t>Không có PP lập lịch đĩa nào là tối ưu trong mọi trường hợp. </a:t>
            </a:r>
          </a:p>
          <a:p>
            <a:pPr algn="just">
              <a:buClr>
                <a:srgbClr val="FF0000"/>
              </a:buClr>
              <a:buSzPct val="150000"/>
              <a:buFontTx/>
              <a:buChar char="•"/>
            </a:pPr>
            <a:r>
              <a:rPr lang="en-US">
                <a:effectLst>
                  <a:outerShdw blurRad="38100" dist="38100" dir="2700000" algn="tl">
                    <a:srgbClr val="C0C0C0"/>
                  </a:outerShdw>
                </a:effectLst>
              </a:rPr>
              <a:t>HĐH áp dụng PP lập lịch đĩa dựa trên cơ sở phân tích dãy các địa chỉ được cấp phát: liên tục hay rời rạc, tuần tự hay không tuần tự, độ lớn của file,...</a:t>
            </a:r>
          </a:p>
          <a:p>
            <a:pPr algn="just">
              <a:buClr>
                <a:srgbClr val="FF0000"/>
              </a:buClr>
              <a:buSzPct val="150000"/>
              <a:buFontTx/>
              <a:buChar char="•"/>
            </a:pPr>
            <a:r>
              <a:rPr lang="en-US">
                <a:effectLst>
                  <a:outerShdw blurRad="38100" dist="38100" dir="2700000" algn="tl">
                    <a:srgbClr val="C0C0C0"/>
                  </a:outerShdw>
                </a:effectLst>
              </a:rPr>
              <a:t>Các giải thuật lập lịch đĩa nên được viết như là một mô đun tách biệt của HĐH, cho phép nó có thể được thay đổi khi cần thiết.</a:t>
            </a:r>
          </a:p>
        </p:txBody>
      </p:sp>
      <p:sp>
        <p:nvSpPr>
          <p:cNvPr id="4" name="Date Placeholder 3"/>
          <p:cNvSpPr>
            <a:spLocks noGrp="1"/>
          </p:cNvSpPr>
          <p:nvPr>
            <p:ph type="dt" sz="half" idx="12"/>
          </p:nvPr>
        </p:nvSpPr>
        <p:spPr/>
        <p:txBody>
          <a:bodyPr/>
          <a:lstStyle/>
          <a:p>
            <a:fld id="{70691DB4-E849-4E3B-9756-5A5977819319}"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wipe(down)">
                                      <p:cBhvr>
                                        <p:cTn id="7" dur="580">
                                          <p:stCondLst>
                                            <p:cond delay="0"/>
                                          </p:stCondLst>
                                        </p:cTn>
                                        <p:tgtEl>
                                          <p:spTgt spid="130051">
                                            <p:txEl>
                                              <p:pRg st="0" end="0"/>
                                            </p:txEl>
                                          </p:spTgt>
                                        </p:tgtEl>
                                      </p:cBhvr>
                                    </p:animEffect>
                                    <p:anim calcmode="lin" valueType="num">
                                      <p:cBhvr>
                                        <p:cTn id="8" dur="1822" tmFilter="0,0; 0.14,0.36; 0.43,0.73; 0.71,0.91; 1.0,1.0">
                                          <p:stCondLst>
                                            <p:cond delay="0"/>
                                          </p:stCondLst>
                                        </p:cTn>
                                        <p:tgtEl>
                                          <p:spTgt spid="13005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005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005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005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005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0051">
                                            <p:txEl>
                                              <p:pRg st="0" end="0"/>
                                            </p:txEl>
                                          </p:spTgt>
                                        </p:tgtEl>
                                      </p:cBhvr>
                                      <p:to x="100000" y="60000"/>
                                    </p:animScale>
                                    <p:animScale>
                                      <p:cBhvr>
                                        <p:cTn id="14" dur="166" decel="50000">
                                          <p:stCondLst>
                                            <p:cond delay="676"/>
                                          </p:stCondLst>
                                        </p:cTn>
                                        <p:tgtEl>
                                          <p:spTgt spid="130051">
                                            <p:txEl>
                                              <p:pRg st="0" end="0"/>
                                            </p:txEl>
                                          </p:spTgt>
                                        </p:tgtEl>
                                      </p:cBhvr>
                                      <p:to x="100000" y="100000"/>
                                    </p:animScale>
                                    <p:animScale>
                                      <p:cBhvr>
                                        <p:cTn id="15" dur="26">
                                          <p:stCondLst>
                                            <p:cond delay="1312"/>
                                          </p:stCondLst>
                                        </p:cTn>
                                        <p:tgtEl>
                                          <p:spTgt spid="130051">
                                            <p:txEl>
                                              <p:pRg st="0" end="0"/>
                                            </p:txEl>
                                          </p:spTgt>
                                        </p:tgtEl>
                                      </p:cBhvr>
                                      <p:to x="100000" y="80000"/>
                                    </p:animScale>
                                    <p:animScale>
                                      <p:cBhvr>
                                        <p:cTn id="16" dur="166" decel="50000">
                                          <p:stCondLst>
                                            <p:cond delay="1338"/>
                                          </p:stCondLst>
                                        </p:cTn>
                                        <p:tgtEl>
                                          <p:spTgt spid="130051">
                                            <p:txEl>
                                              <p:pRg st="0" end="0"/>
                                            </p:txEl>
                                          </p:spTgt>
                                        </p:tgtEl>
                                      </p:cBhvr>
                                      <p:to x="100000" y="100000"/>
                                    </p:animScale>
                                    <p:animScale>
                                      <p:cBhvr>
                                        <p:cTn id="17" dur="26">
                                          <p:stCondLst>
                                            <p:cond delay="1642"/>
                                          </p:stCondLst>
                                        </p:cTn>
                                        <p:tgtEl>
                                          <p:spTgt spid="130051">
                                            <p:txEl>
                                              <p:pRg st="0" end="0"/>
                                            </p:txEl>
                                          </p:spTgt>
                                        </p:tgtEl>
                                      </p:cBhvr>
                                      <p:to x="100000" y="90000"/>
                                    </p:animScale>
                                    <p:animScale>
                                      <p:cBhvr>
                                        <p:cTn id="18" dur="166" decel="50000">
                                          <p:stCondLst>
                                            <p:cond delay="1668"/>
                                          </p:stCondLst>
                                        </p:cTn>
                                        <p:tgtEl>
                                          <p:spTgt spid="130051">
                                            <p:txEl>
                                              <p:pRg st="0" end="0"/>
                                            </p:txEl>
                                          </p:spTgt>
                                        </p:tgtEl>
                                      </p:cBhvr>
                                      <p:to x="100000" y="100000"/>
                                    </p:animScale>
                                    <p:animScale>
                                      <p:cBhvr>
                                        <p:cTn id="19" dur="26">
                                          <p:stCondLst>
                                            <p:cond delay="1808"/>
                                          </p:stCondLst>
                                        </p:cTn>
                                        <p:tgtEl>
                                          <p:spTgt spid="130051">
                                            <p:txEl>
                                              <p:pRg st="0" end="0"/>
                                            </p:txEl>
                                          </p:spTgt>
                                        </p:tgtEl>
                                      </p:cBhvr>
                                      <p:to x="100000" y="95000"/>
                                    </p:animScale>
                                    <p:animScale>
                                      <p:cBhvr>
                                        <p:cTn id="20" dur="166" decel="50000">
                                          <p:stCondLst>
                                            <p:cond delay="1834"/>
                                          </p:stCondLst>
                                        </p:cTn>
                                        <p:tgtEl>
                                          <p:spTgt spid="13005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0051">
                                            <p:txEl>
                                              <p:pRg st="1" end="1"/>
                                            </p:txEl>
                                          </p:spTgt>
                                        </p:tgtEl>
                                        <p:attrNameLst>
                                          <p:attrName>style.visibility</p:attrName>
                                        </p:attrNameLst>
                                      </p:cBhvr>
                                      <p:to>
                                        <p:strVal val="visible"/>
                                      </p:to>
                                    </p:set>
                                    <p:animEffect transition="in" filter="wipe(down)">
                                      <p:cBhvr>
                                        <p:cTn id="25" dur="580">
                                          <p:stCondLst>
                                            <p:cond delay="0"/>
                                          </p:stCondLst>
                                        </p:cTn>
                                        <p:tgtEl>
                                          <p:spTgt spid="130051">
                                            <p:txEl>
                                              <p:pRg st="1" end="1"/>
                                            </p:txEl>
                                          </p:spTgt>
                                        </p:tgtEl>
                                      </p:cBhvr>
                                    </p:animEffect>
                                    <p:anim calcmode="lin" valueType="num">
                                      <p:cBhvr>
                                        <p:cTn id="26" dur="1822" tmFilter="0,0; 0.14,0.36; 0.43,0.73; 0.71,0.91; 1.0,1.0">
                                          <p:stCondLst>
                                            <p:cond delay="0"/>
                                          </p:stCondLst>
                                        </p:cTn>
                                        <p:tgtEl>
                                          <p:spTgt spid="13005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005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005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005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005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0051">
                                            <p:txEl>
                                              <p:pRg st="1" end="1"/>
                                            </p:txEl>
                                          </p:spTgt>
                                        </p:tgtEl>
                                      </p:cBhvr>
                                      <p:to x="100000" y="60000"/>
                                    </p:animScale>
                                    <p:animScale>
                                      <p:cBhvr>
                                        <p:cTn id="32" dur="166" decel="50000">
                                          <p:stCondLst>
                                            <p:cond delay="676"/>
                                          </p:stCondLst>
                                        </p:cTn>
                                        <p:tgtEl>
                                          <p:spTgt spid="130051">
                                            <p:txEl>
                                              <p:pRg st="1" end="1"/>
                                            </p:txEl>
                                          </p:spTgt>
                                        </p:tgtEl>
                                      </p:cBhvr>
                                      <p:to x="100000" y="100000"/>
                                    </p:animScale>
                                    <p:animScale>
                                      <p:cBhvr>
                                        <p:cTn id="33" dur="26">
                                          <p:stCondLst>
                                            <p:cond delay="1312"/>
                                          </p:stCondLst>
                                        </p:cTn>
                                        <p:tgtEl>
                                          <p:spTgt spid="130051">
                                            <p:txEl>
                                              <p:pRg st="1" end="1"/>
                                            </p:txEl>
                                          </p:spTgt>
                                        </p:tgtEl>
                                      </p:cBhvr>
                                      <p:to x="100000" y="80000"/>
                                    </p:animScale>
                                    <p:animScale>
                                      <p:cBhvr>
                                        <p:cTn id="34" dur="166" decel="50000">
                                          <p:stCondLst>
                                            <p:cond delay="1338"/>
                                          </p:stCondLst>
                                        </p:cTn>
                                        <p:tgtEl>
                                          <p:spTgt spid="130051">
                                            <p:txEl>
                                              <p:pRg st="1" end="1"/>
                                            </p:txEl>
                                          </p:spTgt>
                                        </p:tgtEl>
                                      </p:cBhvr>
                                      <p:to x="100000" y="100000"/>
                                    </p:animScale>
                                    <p:animScale>
                                      <p:cBhvr>
                                        <p:cTn id="35" dur="26">
                                          <p:stCondLst>
                                            <p:cond delay="1642"/>
                                          </p:stCondLst>
                                        </p:cTn>
                                        <p:tgtEl>
                                          <p:spTgt spid="130051">
                                            <p:txEl>
                                              <p:pRg st="1" end="1"/>
                                            </p:txEl>
                                          </p:spTgt>
                                        </p:tgtEl>
                                      </p:cBhvr>
                                      <p:to x="100000" y="90000"/>
                                    </p:animScale>
                                    <p:animScale>
                                      <p:cBhvr>
                                        <p:cTn id="36" dur="166" decel="50000">
                                          <p:stCondLst>
                                            <p:cond delay="1668"/>
                                          </p:stCondLst>
                                        </p:cTn>
                                        <p:tgtEl>
                                          <p:spTgt spid="130051">
                                            <p:txEl>
                                              <p:pRg st="1" end="1"/>
                                            </p:txEl>
                                          </p:spTgt>
                                        </p:tgtEl>
                                      </p:cBhvr>
                                      <p:to x="100000" y="100000"/>
                                    </p:animScale>
                                    <p:animScale>
                                      <p:cBhvr>
                                        <p:cTn id="37" dur="26">
                                          <p:stCondLst>
                                            <p:cond delay="1808"/>
                                          </p:stCondLst>
                                        </p:cTn>
                                        <p:tgtEl>
                                          <p:spTgt spid="130051">
                                            <p:txEl>
                                              <p:pRg st="1" end="1"/>
                                            </p:txEl>
                                          </p:spTgt>
                                        </p:tgtEl>
                                      </p:cBhvr>
                                      <p:to x="100000" y="95000"/>
                                    </p:animScale>
                                    <p:animScale>
                                      <p:cBhvr>
                                        <p:cTn id="38" dur="166" decel="50000">
                                          <p:stCondLst>
                                            <p:cond delay="1834"/>
                                          </p:stCondLst>
                                        </p:cTn>
                                        <p:tgtEl>
                                          <p:spTgt spid="13005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30051">
                                            <p:txEl>
                                              <p:pRg st="2" end="2"/>
                                            </p:txEl>
                                          </p:spTgt>
                                        </p:tgtEl>
                                        <p:attrNameLst>
                                          <p:attrName>style.visibility</p:attrName>
                                        </p:attrNameLst>
                                      </p:cBhvr>
                                      <p:to>
                                        <p:strVal val="visible"/>
                                      </p:to>
                                    </p:set>
                                    <p:animEffect transition="in" filter="wipe(down)">
                                      <p:cBhvr>
                                        <p:cTn id="43" dur="580">
                                          <p:stCondLst>
                                            <p:cond delay="0"/>
                                          </p:stCondLst>
                                        </p:cTn>
                                        <p:tgtEl>
                                          <p:spTgt spid="130051">
                                            <p:txEl>
                                              <p:pRg st="2" end="2"/>
                                            </p:txEl>
                                          </p:spTgt>
                                        </p:tgtEl>
                                      </p:cBhvr>
                                    </p:animEffect>
                                    <p:anim calcmode="lin" valueType="num">
                                      <p:cBhvr>
                                        <p:cTn id="44" dur="1822" tmFilter="0,0; 0.14,0.36; 0.43,0.73; 0.71,0.91; 1.0,1.0">
                                          <p:stCondLst>
                                            <p:cond delay="0"/>
                                          </p:stCondLst>
                                        </p:cTn>
                                        <p:tgtEl>
                                          <p:spTgt spid="13005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005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005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005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005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0051">
                                            <p:txEl>
                                              <p:pRg st="2" end="2"/>
                                            </p:txEl>
                                          </p:spTgt>
                                        </p:tgtEl>
                                      </p:cBhvr>
                                      <p:to x="100000" y="60000"/>
                                    </p:animScale>
                                    <p:animScale>
                                      <p:cBhvr>
                                        <p:cTn id="50" dur="166" decel="50000">
                                          <p:stCondLst>
                                            <p:cond delay="676"/>
                                          </p:stCondLst>
                                        </p:cTn>
                                        <p:tgtEl>
                                          <p:spTgt spid="130051">
                                            <p:txEl>
                                              <p:pRg st="2" end="2"/>
                                            </p:txEl>
                                          </p:spTgt>
                                        </p:tgtEl>
                                      </p:cBhvr>
                                      <p:to x="100000" y="100000"/>
                                    </p:animScale>
                                    <p:animScale>
                                      <p:cBhvr>
                                        <p:cTn id="51" dur="26">
                                          <p:stCondLst>
                                            <p:cond delay="1312"/>
                                          </p:stCondLst>
                                        </p:cTn>
                                        <p:tgtEl>
                                          <p:spTgt spid="130051">
                                            <p:txEl>
                                              <p:pRg st="2" end="2"/>
                                            </p:txEl>
                                          </p:spTgt>
                                        </p:tgtEl>
                                      </p:cBhvr>
                                      <p:to x="100000" y="80000"/>
                                    </p:animScale>
                                    <p:animScale>
                                      <p:cBhvr>
                                        <p:cTn id="52" dur="166" decel="50000">
                                          <p:stCondLst>
                                            <p:cond delay="1338"/>
                                          </p:stCondLst>
                                        </p:cTn>
                                        <p:tgtEl>
                                          <p:spTgt spid="130051">
                                            <p:txEl>
                                              <p:pRg st="2" end="2"/>
                                            </p:txEl>
                                          </p:spTgt>
                                        </p:tgtEl>
                                      </p:cBhvr>
                                      <p:to x="100000" y="100000"/>
                                    </p:animScale>
                                    <p:animScale>
                                      <p:cBhvr>
                                        <p:cTn id="53" dur="26">
                                          <p:stCondLst>
                                            <p:cond delay="1642"/>
                                          </p:stCondLst>
                                        </p:cTn>
                                        <p:tgtEl>
                                          <p:spTgt spid="130051">
                                            <p:txEl>
                                              <p:pRg st="2" end="2"/>
                                            </p:txEl>
                                          </p:spTgt>
                                        </p:tgtEl>
                                      </p:cBhvr>
                                      <p:to x="100000" y="90000"/>
                                    </p:animScale>
                                    <p:animScale>
                                      <p:cBhvr>
                                        <p:cTn id="54" dur="166" decel="50000">
                                          <p:stCondLst>
                                            <p:cond delay="1668"/>
                                          </p:stCondLst>
                                        </p:cTn>
                                        <p:tgtEl>
                                          <p:spTgt spid="130051">
                                            <p:txEl>
                                              <p:pRg st="2" end="2"/>
                                            </p:txEl>
                                          </p:spTgt>
                                        </p:tgtEl>
                                      </p:cBhvr>
                                      <p:to x="100000" y="100000"/>
                                    </p:animScale>
                                    <p:animScale>
                                      <p:cBhvr>
                                        <p:cTn id="55" dur="26">
                                          <p:stCondLst>
                                            <p:cond delay="1808"/>
                                          </p:stCondLst>
                                        </p:cTn>
                                        <p:tgtEl>
                                          <p:spTgt spid="130051">
                                            <p:txEl>
                                              <p:pRg st="2" end="2"/>
                                            </p:txEl>
                                          </p:spTgt>
                                        </p:tgtEl>
                                      </p:cBhvr>
                                      <p:to x="100000" y="95000"/>
                                    </p:animScale>
                                    <p:animScale>
                                      <p:cBhvr>
                                        <p:cTn id="56" dur="166" decel="50000">
                                          <p:stCondLst>
                                            <p:cond delay="1834"/>
                                          </p:stCondLst>
                                        </p:cTn>
                                        <p:tgtEl>
                                          <p:spTgt spid="13005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285750"/>
            <a:ext cx="8229600" cy="704850"/>
          </a:xfrm>
        </p:spPr>
        <p:txBody>
          <a:bodyPr/>
          <a:lstStyle/>
          <a:p>
            <a:pPr algn="ctr"/>
            <a:r>
              <a:rPr lang="en-US">
                <a:solidFill>
                  <a:srgbClr val="FF0000"/>
                </a:solidFill>
                <a:effectLst>
                  <a:outerShdw blurRad="38100" dist="38100" dir="2700000" algn="tl">
                    <a:srgbClr val="C0C0C0"/>
                  </a:outerShdw>
                </a:effectLst>
              </a:rPr>
              <a:t>Kết luận</a:t>
            </a:r>
          </a:p>
        </p:txBody>
      </p:sp>
      <p:sp>
        <p:nvSpPr>
          <p:cNvPr id="190467" name="Rectangle 3"/>
          <p:cNvSpPr>
            <a:spLocks noGrp="1" noChangeArrowheads="1"/>
          </p:cNvSpPr>
          <p:nvPr>
            <p:ph type="body" idx="1"/>
          </p:nvPr>
        </p:nvSpPr>
        <p:spPr>
          <a:xfrm>
            <a:off x="265113" y="1279525"/>
            <a:ext cx="8610600" cy="5084763"/>
          </a:xfrm>
        </p:spPr>
        <p:txBody>
          <a:bodyPr/>
          <a:lstStyle/>
          <a:p>
            <a:pPr algn="just">
              <a:buClr>
                <a:srgbClr val="FF0000"/>
              </a:buClr>
              <a:buSzPct val="150000"/>
              <a:buFontTx/>
              <a:buChar char="•"/>
            </a:pPr>
            <a:r>
              <a:rPr lang="en-US" sz="3600">
                <a:effectLst>
                  <a:outerShdw blurRad="38100" dist="38100" dir="2700000" algn="tl">
                    <a:srgbClr val="C0C0C0"/>
                  </a:outerShdw>
                </a:effectLst>
              </a:rPr>
              <a:t>SSTF là PP rất tự nhiên và được áp dụng phổ biến, Scan và C-Scan thích hợp cho các file lớn.</a:t>
            </a:r>
          </a:p>
          <a:p>
            <a:pPr algn="just">
              <a:buClr>
                <a:srgbClr val="FF0000"/>
              </a:buClr>
              <a:buSzPct val="150000"/>
              <a:buFontTx/>
              <a:buChar char="•"/>
            </a:pPr>
            <a:r>
              <a:rPr lang="en-US" sz="3600">
                <a:effectLst>
                  <a:outerShdw blurRad="38100" dist="38100" dir="2700000" algn="tl">
                    <a:srgbClr val="C0C0C0"/>
                  </a:outerShdw>
                </a:effectLst>
              </a:rPr>
              <a:t>Giải thuật SSTF hay Look là một sự lựa chọn hợp lí cho giải thuật mặc định.</a:t>
            </a:r>
          </a:p>
        </p:txBody>
      </p:sp>
      <p:sp>
        <p:nvSpPr>
          <p:cNvPr id="4" name="Date Placeholder 3"/>
          <p:cNvSpPr>
            <a:spLocks noGrp="1"/>
          </p:cNvSpPr>
          <p:nvPr>
            <p:ph type="dt" sz="half" idx="12"/>
          </p:nvPr>
        </p:nvSpPr>
        <p:spPr/>
        <p:txBody>
          <a:bodyPr/>
          <a:lstStyle/>
          <a:p>
            <a:fld id="{EBF2D373-7616-4FAF-AE33-49613D1B2108}"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down)">
                                      <p:cBhvr>
                                        <p:cTn id="7" dur="580">
                                          <p:stCondLst>
                                            <p:cond delay="0"/>
                                          </p:stCondLst>
                                        </p:cTn>
                                        <p:tgtEl>
                                          <p:spTgt spid="190467">
                                            <p:txEl>
                                              <p:pRg st="0" end="0"/>
                                            </p:txEl>
                                          </p:spTgt>
                                        </p:tgtEl>
                                      </p:cBhvr>
                                    </p:animEffect>
                                    <p:anim calcmode="lin" valueType="num">
                                      <p:cBhvr>
                                        <p:cTn id="8" dur="1822" tmFilter="0,0; 0.14,0.36; 0.43,0.73; 0.71,0.91; 1.0,1.0">
                                          <p:stCondLst>
                                            <p:cond delay="0"/>
                                          </p:stCondLst>
                                        </p:cTn>
                                        <p:tgtEl>
                                          <p:spTgt spid="1904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04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04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04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04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0467">
                                            <p:txEl>
                                              <p:pRg st="0" end="0"/>
                                            </p:txEl>
                                          </p:spTgt>
                                        </p:tgtEl>
                                      </p:cBhvr>
                                      <p:to x="100000" y="60000"/>
                                    </p:animScale>
                                    <p:animScale>
                                      <p:cBhvr>
                                        <p:cTn id="14" dur="166" decel="50000">
                                          <p:stCondLst>
                                            <p:cond delay="676"/>
                                          </p:stCondLst>
                                        </p:cTn>
                                        <p:tgtEl>
                                          <p:spTgt spid="190467">
                                            <p:txEl>
                                              <p:pRg st="0" end="0"/>
                                            </p:txEl>
                                          </p:spTgt>
                                        </p:tgtEl>
                                      </p:cBhvr>
                                      <p:to x="100000" y="100000"/>
                                    </p:animScale>
                                    <p:animScale>
                                      <p:cBhvr>
                                        <p:cTn id="15" dur="26">
                                          <p:stCondLst>
                                            <p:cond delay="1312"/>
                                          </p:stCondLst>
                                        </p:cTn>
                                        <p:tgtEl>
                                          <p:spTgt spid="190467">
                                            <p:txEl>
                                              <p:pRg st="0" end="0"/>
                                            </p:txEl>
                                          </p:spTgt>
                                        </p:tgtEl>
                                      </p:cBhvr>
                                      <p:to x="100000" y="80000"/>
                                    </p:animScale>
                                    <p:animScale>
                                      <p:cBhvr>
                                        <p:cTn id="16" dur="166" decel="50000">
                                          <p:stCondLst>
                                            <p:cond delay="1338"/>
                                          </p:stCondLst>
                                        </p:cTn>
                                        <p:tgtEl>
                                          <p:spTgt spid="190467">
                                            <p:txEl>
                                              <p:pRg st="0" end="0"/>
                                            </p:txEl>
                                          </p:spTgt>
                                        </p:tgtEl>
                                      </p:cBhvr>
                                      <p:to x="100000" y="100000"/>
                                    </p:animScale>
                                    <p:animScale>
                                      <p:cBhvr>
                                        <p:cTn id="17" dur="26">
                                          <p:stCondLst>
                                            <p:cond delay="1642"/>
                                          </p:stCondLst>
                                        </p:cTn>
                                        <p:tgtEl>
                                          <p:spTgt spid="190467">
                                            <p:txEl>
                                              <p:pRg st="0" end="0"/>
                                            </p:txEl>
                                          </p:spTgt>
                                        </p:tgtEl>
                                      </p:cBhvr>
                                      <p:to x="100000" y="90000"/>
                                    </p:animScale>
                                    <p:animScale>
                                      <p:cBhvr>
                                        <p:cTn id="18" dur="166" decel="50000">
                                          <p:stCondLst>
                                            <p:cond delay="1668"/>
                                          </p:stCondLst>
                                        </p:cTn>
                                        <p:tgtEl>
                                          <p:spTgt spid="190467">
                                            <p:txEl>
                                              <p:pRg st="0" end="0"/>
                                            </p:txEl>
                                          </p:spTgt>
                                        </p:tgtEl>
                                      </p:cBhvr>
                                      <p:to x="100000" y="100000"/>
                                    </p:animScale>
                                    <p:animScale>
                                      <p:cBhvr>
                                        <p:cTn id="19" dur="26">
                                          <p:stCondLst>
                                            <p:cond delay="1808"/>
                                          </p:stCondLst>
                                        </p:cTn>
                                        <p:tgtEl>
                                          <p:spTgt spid="190467">
                                            <p:txEl>
                                              <p:pRg st="0" end="0"/>
                                            </p:txEl>
                                          </p:spTgt>
                                        </p:tgtEl>
                                      </p:cBhvr>
                                      <p:to x="100000" y="95000"/>
                                    </p:animScale>
                                    <p:animScale>
                                      <p:cBhvr>
                                        <p:cTn id="20" dur="166" decel="50000">
                                          <p:stCondLst>
                                            <p:cond delay="1834"/>
                                          </p:stCondLst>
                                        </p:cTn>
                                        <p:tgtEl>
                                          <p:spTgt spid="1904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0467">
                                            <p:txEl>
                                              <p:pRg st="1" end="1"/>
                                            </p:txEl>
                                          </p:spTgt>
                                        </p:tgtEl>
                                        <p:attrNameLst>
                                          <p:attrName>style.visibility</p:attrName>
                                        </p:attrNameLst>
                                      </p:cBhvr>
                                      <p:to>
                                        <p:strVal val="visible"/>
                                      </p:to>
                                    </p:set>
                                    <p:animEffect transition="in" filter="wipe(down)">
                                      <p:cBhvr>
                                        <p:cTn id="25" dur="580">
                                          <p:stCondLst>
                                            <p:cond delay="0"/>
                                          </p:stCondLst>
                                        </p:cTn>
                                        <p:tgtEl>
                                          <p:spTgt spid="190467">
                                            <p:txEl>
                                              <p:pRg st="1" end="1"/>
                                            </p:txEl>
                                          </p:spTgt>
                                        </p:tgtEl>
                                      </p:cBhvr>
                                    </p:animEffect>
                                    <p:anim calcmode="lin" valueType="num">
                                      <p:cBhvr>
                                        <p:cTn id="26" dur="1822" tmFilter="0,0; 0.14,0.36; 0.43,0.73; 0.71,0.91; 1.0,1.0">
                                          <p:stCondLst>
                                            <p:cond delay="0"/>
                                          </p:stCondLst>
                                        </p:cTn>
                                        <p:tgtEl>
                                          <p:spTgt spid="1904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04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04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04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04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0467">
                                            <p:txEl>
                                              <p:pRg st="1" end="1"/>
                                            </p:txEl>
                                          </p:spTgt>
                                        </p:tgtEl>
                                      </p:cBhvr>
                                      <p:to x="100000" y="60000"/>
                                    </p:animScale>
                                    <p:animScale>
                                      <p:cBhvr>
                                        <p:cTn id="32" dur="166" decel="50000">
                                          <p:stCondLst>
                                            <p:cond delay="676"/>
                                          </p:stCondLst>
                                        </p:cTn>
                                        <p:tgtEl>
                                          <p:spTgt spid="190467">
                                            <p:txEl>
                                              <p:pRg st="1" end="1"/>
                                            </p:txEl>
                                          </p:spTgt>
                                        </p:tgtEl>
                                      </p:cBhvr>
                                      <p:to x="100000" y="100000"/>
                                    </p:animScale>
                                    <p:animScale>
                                      <p:cBhvr>
                                        <p:cTn id="33" dur="26">
                                          <p:stCondLst>
                                            <p:cond delay="1312"/>
                                          </p:stCondLst>
                                        </p:cTn>
                                        <p:tgtEl>
                                          <p:spTgt spid="190467">
                                            <p:txEl>
                                              <p:pRg st="1" end="1"/>
                                            </p:txEl>
                                          </p:spTgt>
                                        </p:tgtEl>
                                      </p:cBhvr>
                                      <p:to x="100000" y="80000"/>
                                    </p:animScale>
                                    <p:animScale>
                                      <p:cBhvr>
                                        <p:cTn id="34" dur="166" decel="50000">
                                          <p:stCondLst>
                                            <p:cond delay="1338"/>
                                          </p:stCondLst>
                                        </p:cTn>
                                        <p:tgtEl>
                                          <p:spTgt spid="190467">
                                            <p:txEl>
                                              <p:pRg st="1" end="1"/>
                                            </p:txEl>
                                          </p:spTgt>
                                        </p:tgtEl>
                                      </p:cBhvr>
                                      <p:to x="100000" y="100000"/>
                                    </p:animScale>
                                    <p:animScale>
                                      <p:cBhvr>
                                        <p:cTn id="35" dur="26">
                                          <p:stCondLst>
                                            <p:cond delay="1642"/>
                                          </p:stCondLst>
                                        </p:cTn>
                                        <p:tgtEl>
                                          <p:spTgt spid="190467">
                                            <p:txEl>
                                              <p:pRg st="1" end="1"/>
                                            </p:txEl>
                                          </p:spTgt>
                                        </p:tgtEl>
                                      </p:cBhvr>
                                      <p:to x="100000" y="90000"/>
                                    </p:animScale>
                                    <p:animScale>
                                      <p:cBhvr>
                                        <p:cTn id="36" dur="166" decel="50000">
                                          <p:stCondLst>
                                            <p:cond delay="1668"/>
                                          </p:stCondLst>
                                        </p:cTn>
                                        <p:tgtEl>
                                          <p:spTgt spid="190467">
                                            <p:txEl>
                                              <p:pRg st="1" end="1"/>
                                            </p:txEl>
                                          </p:spTgt>
                                        </p:tgtEl>
                                      </p:cBhvr>
                                      <p:to x="100000" y="100000"/>
                                    </p:animScale>
                                    <p:animScale>
                                      <p:cBhvr>
                                        <p:cTn id="37" dur="26">
                                          <p:stCondLst>
                                            <p:cond delay="1808"/>
                                          </p:stCondLst>
                                        </p:cTn>
                                        <p:tgtEl>
                                          <p:spTgt spid="190467">
                                            <p:txEl>
                                              <p:pRg st="1" end="1"/>
                                            </p:txEl>
                                          </p:spTgt>
                                        </p:tgtEl>
                                      </p:cBhvr>
                                      <p:to x="100000" y="95000"/>
                                    </p:animScale>
                                    <p:animScale>
                                      <p:cBhvr>
                                        <p:cTn id="38" dur="166" decel="50000">
                                          <p:stCondLst>
                                            <p:cond delay="1834"/>
                                          </p:stCondLst>
                                        </p:cTn>
                                        <p:tgtEl>
                                          <p:spTgt spid="19046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952500" y="2566988"/>
            <a:ext cx="7772400" cy="823912"/>
          </a:xfrm>
        </p:spPr>
        <p:txBody>
          <a:bodyPr/>
          <a:lstStyle/>
          <a:p>
            <a:pPr algn="ctr"/>
            <a:r>
              <a:rPr lang="en-US" sz="6000">
                <a:effectLst>
                  <a:outerShdw blurRad="38100" dist="38100" dir="2700000" algn="tl">
                    <a:srgbClr val="C0C0C0"/>
                  </a:outerShdw>
                </a:effectLst>
              </a:rPr>
              <a:t>End of Chapter 5</a:t>
            </a:r>
          </a:p>
        </p:txBody>
      </p:sp>
      <p:sp>
        <p:nvSpPr>
          <p:cNvPr id="3" name="Date Placeholder 2"/>
          <p:cNvSpPr>
            <a:spLocks noGrp="1"/>
          </p:cNvSpPr>
          <p:nvPr>
            <p:ph type="dt" sz="half" idx="2"/>
          </p:nvPr>
        </p:nvSpPr>
        <p:spPr/>
        <p:txBody>
          <a:bodyPr/>
          <a:lstStyle/>
          <a:p>
            <a:fld id="{E2757589-ACAA-4B01-B9B4-3803354ECB96}" type="datetime1">
              <a:rPr lang="en-US" smtClean="0"/>
              <a:pPr/>
              <a:t>3/22/2021</a:t>
            </a:fld>
            <a:endParaRPr lang="en-US"/>
          </a:p>
        </p:txBody>
      </p:sp>
      <p:sp>
        <p:nvSpPr>
          <p:cNvPr id="4" name="Slide Number Placeholder 3"/>
          <p:cNvSpPr>
            <a:spLocks noGrp="1"/>
          </p:cNvSpPr>
          <p:nvPr>
            <p:ph type="sldNum" sz="quarter" idx="4"/>
          </p:nvPr>
        </p:nvSpPr>
        <p:spPr/>
        <p:txBody>
          <a:bodyPr/>
          <a:lstStyle/>
          <a:p>
            <a:fld id="{FDD6A526-1084-4BE1-80F2-975C10B0D431}" type="slidenum">
              <a:rPr lang="en-US" smtClean="0"/>
              <a:pPr/>
              <a:t>44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285750"/>
            <a:ext cx="8229600" cy="895350"/>
          </a:xfrm>
        </p:spPr>
        <p:txBody>
          <a:bodyPr/>
          <a:lstStyle/>
          <a:p>
            <a:pPr algn="ctr"/>
            <a:r>
              <a:rPr lang="en-US">
                <a:solidFill>
                  <a:srgbClr val="FF0000"/>
                </a:solidFill>
                <a:effectLst>
                  <a:outerShdw blurRad="38100" dist="38100" dir="2700000" algn="tl">
                    <a:srgbClr val="C0C0C0"/>
                  </a:outerShdw>
                </a:effectLst>
              </a:rPr>
              <a:t>Các khái niệm cơ bản</a:t>
            </a:r>
          </a:p>
        </p:txBody>
      </p:sp>
      <p:sp>
        <p:nvSpPr>
          <p:cNvPr id="108547" name="Rectangle 3"/>
          <p:cNvSpPr>
            <a:spLocks noGrp="1" noChangeArrowheads="1"/>
          </p:cNvSpPr>
          <p:nvPr>
            <p:ph type="body" idx="1"/>
          </p:nvPr>
        </p:nvSpPr>
        <p:spPr>
          <a:xfrm>
            <a:off x="390525" y="1279525"/>
            <a:ext cx="8407400" cy="4957502"/>
          </a:xfrm>
        </p:spPr>
        <p:txBody>
          <a:bodyPr/>
          <a:lstStyle/>
          <a:p>
            <a:pPr algn="just"/>
            <a:r>
              <a:rPr lang="en-US" sz="3000" smtClean="0">
                <a:effectLst>
                  <a:outerShdw blurRad="38100" dist="38100" dir="2700000" algn="tl">
                    <a:srgbClr val="C0C0C0"/>
                  </a:outerShdw>
                </a:effectLst>
              </a:rPr>
              <a:t>Trên </a:t>
            </a:r>
            <a:r>
              <a:rPr lang="en-US" sz="3000">
                <a:effectLst>
                  <a:outerShdw blurRad="38100" dist="38100" dir="2700000" algn="tl">
                    <a:srgbClr val="C0C0C0"/>
                  </a:outerShdw>
                </a:effectLst>
              </a:rPr>
              <a:t>mỗi đĩa có một thư mục thiết bị cho biết: đĩa chứa những thông tin gì, độ dài, kiểu, người sở hữu, thời điểm khởi tạo, sự phân bổ không gian,...Thư mục thiết bị được tạo ngay trên đĩa tại một vùng nhớ đặc biệt.</a:t>
            </a:r>
          </a:p>
        </p:txBody>
      </p:sp>
      <p:sp>
        <p:nvSpPr>
          <p:cNvPr id="4" name="Date Placeholder 3"/>
          <p:cNvSpPr>
            <a:spLocks noGrp="1"/>
          </p:cNvSpPr>
          <p:nvPr>
            <p:ph type="dt" sz="half" idx="12"/>
          </p:nvPr>
        </p:nvSpPr>
        <p:spPr/>
        <p:txBody>
          <a:bodyPr/>
          <a:lstStyle/>
          <a:p>
            <a:fld id="{C497FEB9-643D-41DF-A1B1-B2AFA0924D4A}"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5</a:t>
            </a:fld>
            <a:endParaRPr lang="en-US"/>
          </a:p>
        </p:txBody>
      </p:sp>
    </p:spTree>
    <p:extLst>
      <p:ext uri="{BB962C8B-B14F-4D97-AF65-F5344CB8AC3E}">
        <p14:creationId xmlns:p14="http://schemas.microsoft.com/office/powerpoint/2010/main" val="122795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wipe(down)">
                                      <p:cBhvr>
                                        <p:cTn id="7" dur="580">
                                          <p:stCondLst>
                                            <p:cond delay="0"/>
                                          </p:stCondLst>
                                        </p:cTn>
                                        <p:tgtEl>
                                          <p:spTgt spid="108547">
                                            <p:txEl>
                                              <p:pRg st="0" end="0"/>
                                            </p:txEl>
                                          </p:spTgt>
                                        </p:tgtEl>
                                      </p:cBhvr>
                                    </p:animEffect>
                                    <p:anim calcmode="lin" valueType="num">
                                      <p:cBhvr>
                                        <p:cTn id="8" dur="1822" tmFilter="0,0; 0.14,0.36; 0.43,0.73; 0.71,0.91; 1.0,1.0">
                                          <p:stCondLst>
                                            <p:cond delay="0"/>
                                          </p:stCondLst>
                                        </p:cTn>
                                        <p:tgtEl>
                                          <p:spTgt spid="1085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85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85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85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85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8547">
                                            <p:txEl>
                                              <p:pRg st="0" end="0"/>
                                            </p:txEl>
                                          </p:spTgt>
                                        </p:tgtEl>
                                      </p:cBhvr>
                                      <p:to x="100000" y="60000"/>
                                    </p:animScale>
                                    <p:animScale>
                                      <p:cBhvr>
                                        <p:cTn id="14" dur="166" decel="50000">
                                          <p:stCondLst>
                                            <p:cond delay="676"/>
                                          </p:stCondLst>
                                        </p:cTn>
                                        <p:tgtEl>
                                          <p:spTgt spid="108547">
                                            <p:txEl>
                                              <p:pRg st="0" end="0"/>
                                            </p:txEl>
                                          </p:spTgt>
                                        </p:tgtEl>
                                      </p:cBhvr>
                                      <p:to x="100000" y="100000"/>
                                    </p:animScale>
                                    <p:animScale>
                                      <p:cBhvr>
                                        <p:cTn id="15" dur="26">
                                          <p:stCondLst>
                                            <p:cond delay="1312"/>
                                          </p:stCondLst>
                                        </p:cTn>
                                        <p:tgtEl>
                                          <p:spTgt spid="108547">
                                            <p:txEl>
                                              <p:pRg st="0" end="0"/>
                                            </p:txEl>
                                          </p:spTgt>
                                        </p:tgtEl>
                                      </p:cBhvr>
                                      <p:to x="100000" y="80000"/>
                                    </p:animScale>
                                    <p:animScale>
                                      <p:cBhvr>
                                        <p:cTn id="16" dur="166" decel="50000">
                                          <p:stCondLst>
                                            <p:cond delay="1338"/>
                                          </p:stCondLst>
                                        </p:cTn>
                                        <p:tgtEl>
                                          <p:spTgt spid="108547">
                                            <p:txEl>
                                              <p:pRg st="0" end="0"/>
                                            </p:txEl>
                                          </p:spTgt>
                                        </p:tgtEl>
                                      </p:cBhvr>
                                      <p:to x="100000" y="100000"/>
                                    </p:animScale>
                                    <p:animScale>
                                      <p:cBhvr>
                                        <p:cTn id="17" dur="26">
                                          <p:stCondLst>
                                            <p:cond delay="1642"/>
                                          </p:stCondLst>
                                        </p:cTn>
                                        <p:tgtEl>
                                          <p:spTgt spid="108547">
                                            <p:txEl>
                                              <p:pRg st="0" end="0"/>
                                            </p:txEl>
                                          </p:spTgt>
                                        </p:tgtEl>
                                      </p:cBhvr>
                                      <p:to x="100000" y="90000"/>
                                    </p:animScale>
                                    <p:animScale>
                                      <p:cBhvr>
                                        <p:cTn id="18" dur="166" decel="50000">
                                          <p:stCondLst>
                                            <p:cond delay="1668"/>
                                          </p:stCondLst>
                                        </p:cTn>
                                        <p:tgtEl>
                                          <p:spTgt spid="108547">
                                            <p:txEl>
                                              <p:pRg st="0" end="0"/>
                                            </p:txEl>
                                          </p:spTgt>
                                        </p:tgtEl>
                                      </p:cBhvr>
                                      <p:to x="100000" y="100000"/>
                                    </p:animScale>
                                    <p:animScale>
                                      <p:cBhvr>
                                        <p:cTn id="19" dur="26">
                                          <p:stCondLst>
                                            <p:cond delay="1808"/>
                                          </p:stCondLst>
                                        </p:cTn>
                                        <p:tgtEl>
                                          <p:spTgt spid="108547">
                                            <p:txEl>
                                              <p:pRg st="0" end="0"/>
                                            </p:txEl>
                                          </p:spTgt>
                                        </p:tgtEl>
                                      </p:cBhvr>
                                      <p:to x="100000" y="95000"/>
                                    </p:animScale>
                                    <p:animScale>
                                      <p:cBhvr>
                                        <p:cTn id="20" dur="166" decel="50000">
                                          <p:stCondLst>
                                            <p:cond delay="1834"/>
                                          </p:stCondLst>
                                        </p:cTn>
                                        <p:tgtEl>
                                          <p:spTgt spid="10854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228600"/>
            <a:ext cx="8458200" cy="609600"/>
          </a:xfrm>
        </p:spPr>
        <p:txBody>
          <a:bodyPr/>
          <a:lstStyle/>
          <a:p>
            <a:pPr algn="ctr"/>
            <a:r>
              <a:rPr lang="en-US" sz="4800">
                <a:solidFill>
                  <a:srgbClr val="FF0000"/>
                </a:solidFill>
                <a:effectLst>
                  <a:outerShdw blurRad="38100" dist="38100" dir="2700000" algn="tl">
                    <a:srgbClr val="C0C0C0"/>
                  </a:outerShdw>
                </a:effectLst>
              </a:rPr>
              <a:t>Quản lí không nhớ tự do</a:t>
            </a:r>
          </a:p>
        </p:txBody>
      </p:sp>
      <p:sp>
        <p:nvSpPr>
          <p:cNvPr id="50182" name="Rectangle 6"/>
          <p:cNvSpPr>
            <a:spLocks noGrp="1" noChangeArrowheads="1"/>
          </p:cNvSpPr>
          <p:nvPr>
            <p:ph type="body" idx="1"/>
          </p:nvPr>
        </p:nvSpPr>
        <p:spPr>
          <a:xfrm>
            <a:off x="477838" y="1628775"/>
            <a:ext cx="8324850" cy="4786313"/>
          </a:xfrm>
        </p:spPr>
        <p:txBody>
          <a:bodyPr/>
          <a:lstStyle/>
          <a:p>
            <a:pPr marL="514350" indent="-514350" algn="just">
              <a:spcBef>
                <a:spcPct val="0"/>
              </a:spcBef>
            </a:pPr>
            <a:r>
              <a:rPr lang="en-US" sz="4000">
                <a:solidFill>
                  <a:srgbClr val="FF0000"/>
                </a:solidFill>
                <a:effectLst>
                  <a:outerShdw blurRad="38100" dist="38100" dir="2700000" algn="tl">
                    <a:srgbClr val="C0C0C0"/>
                  </a:outerShdw>
                </a:effectLst>
              </a:rPr>
              <a:t>Phương pháp dùng vector bit</a:t>
            </a:r>
          </a:p>
          <a:p>
            <a:pPr marL="514350" indent="-514350"/>
            <a:r>
              <a:rPr lang="en-US" sz="4000">
                <a:solidFill>
                  <a:srgbClr val="FF0000"/>
                </a:solidFill>
                <a:effectLst>
                  <a:outerShdw blurRad="38100" dist="38100" dir="2700000" algn="tl">
                    <a:srgbClr val="C0C0C0"/>
                  </a:outerShdw>
                </a:effectLst>
              </a:rPr>
              <a:t>Phương pháp đếm</a:t>
            </a:r>
          </a:p>
          <a:p>
            <a:pPr marL="514350" indent="-514350"/>
            <a:r>
              <a:rPr lang="en-US" sz="4000">
                <a:solidFill>
                  <a:srgbClr val="FF0000"/>
                </a:solidFill>
                <a:effectLst>
                  <a:outerShdw blurRad="38100" dist="38100" dir="2700000" algn="tl">
                    <a:srgbClr val="C0C0C0"/>
                  </a:outerShdw>
                </a:effectLst>
              </a:rPr>
              <a:t>Phương pháp liệt kê</a:t>
            </a:r>
          </a:p>
          <a:p>
            <a:pPr marL="514350" indent="-514350"/>
            <a:r>
              <a:rPr lang="en-US" sz="4000">
                <a:solidFill>
                  <a:srgbClr val="FF0000"/>
                </a:solidFill>
                <a:effectLst>
                  <a:outerShdw blurRad="38100" dist="38100" dir="2700000" algn="tl">
                    <a:srgbClr val="C0C0C0"/>
                  </a:outerShdw>
                </a:effectLst>
              </a:rPr>
              <a:t>Phương pháp lập nhóm</a:t>
            </a:r>
          </a:p>
          <a:p>
            <a:pPr marL="514350" indent="-514350"/>
            <a:endParaRPr lang="en-US" sz="4000">
              <a:solidFill>
                <a:srgbClr val="FF0000"/>
              </a:solidFill>
              <a:effectLst>
                <a:outerShdw blurRad="38100" dist="38100" dir="2700000" algn="tl">
                  <a:srgbClr val="C0C0C0"/>
                </a:outerShdw>
              </a:effectLst>
            </a:endParaRPr>
          </a:p>
          <a:p>
            <a:pPr marL="514350" indent="-514350"/>
            <a:endParaRPr lang="en-US" sz="4400">
              <a:solidFill>
                <a:srgbClr val="FF0000"/>
              </a:solidFill>
            </a:endParaRPr>
          </a:p>
          <a:p>
            <a:pPr marL="514350" indent="-514350" algn="just">
              <a:spcBef>
                <a:spcPct val="0"/>
              </a:spcBef>
            </a:pPr>
            <a:endParaRPr lang="en-US" sz="4400">
              <a:solidFill>
                <a:srgbClr val="FF0000"/>
              </a:solidFill>
              <a:effectLst>
                <a:outerShdw blurRad="38100" dist="38100" dir="2700000" algn="tl">
                  <a:srgbClr val="C0C0C0"/>
                </a:outerShdw>
              </a:effectLst>
            </a:endParaRPr>
          </a:p>
        </p:txBody>
      </p:sp>
      <p:sp>
        <p:nvSpPr>
          <p:cNvPr id="4" name="Date Placeholder 3"/>
          <p:cNvSpPr>
            <a:spLocks noGrp="1"/>
          </p:cNvSpPr>
          <p:nvPr>
            <p:ph type="dt" sz="half" idx="12"/>
          </p:nvPr>
        </p:nvSpPr>
        <p:spPr/>
        <p:txBody>
          <a:bodyPr/>
          <a:lstStyle/>
          <a:p>
            <a:fld id="{6F151F6A-A037-4DD7-8917-9DDC1763D683}"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0182">
                                            <p:txEl>
                                              <p:pRg st="0" end="0"/>
                                            </p:txEl>
                                          </p:spTgt>
                                        </p:tgtEl>
                                        <p:attrNameLst>
                                          <p:attrName>style.visibility</p:attrName>
                                        </p:attrNameLst>
                                      </p:cBhvr>
                                      <p:to>
                                        <p:strVal val="visible"/>
                                      </p:to>
                                    </p:set>
                                    <p:animEffect transition="in" filter="wipe(down)">
                                      <p:cBhvr>
                                        <p:cTn id="7" dur="580">
                                          <p:stCondLst>
                                            <p:cond delay="0"/>
                                          </p:stCondLst>
                                        </p:cTn>
                                        <p:tgtEl>
                                          <p:spTgt spid="50182">
                                            <p:txEl>
                                              <p:pRg st="0" end="0"/>
                                            </p:txEl>
                                          </p:spTgt>
                                        </p:tgtEl>
                                      </p:cBhvr>
                                    </p:animEffect>
                                    <p:anim calcmode="lin" valueType="num">
                                      <p:cBhvr>
                                        <p:cTn id="8" dur="1822" tmFilter="0,0; 0.14,0.36; 0.43,0.73; 0.71,0.91; 1.0,1.0">
                                          <p:stCondLst>
                                            <p:cond delay="0"/>
                                          </p:stCondLst>
                                        </p:cTn>
                                        <p:tgtEl>
                                          <p:spTgt spid="5018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018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018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018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018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0182">
                                            <p:txEl>
                                              <p:pRg st="0" end="0"/>
                                            </p:txEl>
                                          </p:spTgt>
                                        </p:tgtEl>
                                      </p:cBhvr>
                                      <p:to x="100000" y="60000"/>
                                    </p:animScale>
                                    <p:animScale>
                                      <p:cBhvr>
                                        <p:cTn id="14" dur="166" decel="50000">
                                          <p:stCondLst>
                                            <p:cond delay="676"/>
                                          </p:stCondLst>
                                        </p:cTn>
                                        <p:tgtEl>
                                          <p:spTgt spid="50182">
                                            <p:txEl>
                                              <p:pRg st="0" end="0"/>
                                            </p:txEl>
                                          </p:spTgt>
                                        </p:tgtEl>
                                      </p:cBhvr>
                                      <p:to x="100000" y="100000"/>
                                    </p:animScale>
                                    <p:animScale>
                                      <p:cBhvr>
                                        <p:cTn id="15" dur="26">
                                          <p:stCondLst>
                                            <p:cond delay="1312"/>
                                          </p:stCondLst>
                                        </p:cTn>
                                        <p:tgtEl>
                                          <p:spTgt spid="50182">
                                            <p:txEl>
                                              <p:pRg st="0" end="0"/>
                                            </p:txEl>
                                          </p:spTgt>
                                        </p:tgtEl>
                                      </p:cBhvr>
                                      <p:to x="100000" y="80000"/>
                                    </p:animScale>
                                    <p:animScale>
                                      <p:cBhvr>
                                        <p:cTn id="16" dur="166" decel="50000">
                                          <p:stCondLst>
                                            <p:cond delay="1338"/>
                                          </p:stCondLst>
                                        </p:cTn>
                                        <p:tgtEl>
                                          <p:spTgt spid="50182">
                                            <p:txEl>
                                              <p:pRg st="0" end="0"/>
                                            </p:txEl>
                                          </p:spTgt>
                                        </p:tgtEl>
                                      </p:cBhvr>
                                      <p:to x="100000" y="100000"/>
                                    </p:animScale>
                                    <p:animScale>
                                      <p:cBhvr>
                                        <p:cTn id="17" dur="26">
                                          <p:stCondLst>
                                            <p:cond delay="1642"/>
                                          </p:stCondLst>
                                        </p:cTn>
                                        <p:tgtEl>
                                          <p:spTgt spid="50182">
                                            <p:txEl>
                                              <p:pRg st="0" end="0"/>
                                            </p:txEl>
                                          </p:spTgt>
                                        </p:tgtEl>
                                      </p:cBhvr>
                                      <p:to x="100000" y="90000"/>
                                    </p:animScale>
                                    <p:animScale>
                                      <p:cBhvr>
                                        <p:cTn id="18" dur="166" decel="50000">
                                          <p:stCondLst>
                                            <p:cond delay="1668"/>
                                          </p:stCondLst>
                                        </p:cTn>
                                        <p:tgtEl>
                                          <p:spTgt spid="50182">
                                            <p:txEl>
                                              <p:pRg st="0" end="0"/>
                                            </p:txEl>
                                          </p:spTgt>
                                        </p:tgtEl>
                                      </p:cBhvr>
                                      <p:to x="100000" y="100000"/>
                                    </p:animScale>
                                    <p:animScale>
                                      <p:cBhvr>
                                        <p:cTn id="19" dur="26">
                                          <p:stCondLst>
                                            <p:cond delay="1808"/>
                                          </p:stCondLst>
                                        </p:cTn>
                                        <p:tgtEl>
                                          <p:spTgt spid="50182">
                                            <p:txEl>
                                              <p:pRg st="0" end="0"/>
                                            </p:txEl>
                                          </p:spTgt>
                                        </p:tgtEl>
                                      </p:cBhvr>
                                      <p:to x="100000" y="95000"/>
                                    </p:animScale>
                                    <p:animScale>
                                      <p:cBhvr>
                                        <p:cTn id="20" dur="166" decel="50000">
                                          <p:stCondLst>
                                            <p:cond delay="1834"/>
                                          </p:stCondLst>
                                        </p:cTn>
                                        <p:tgtEl>
                                          <p:spTgt spid="5018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0182">
                                            <p:txEl>
                                              <p:pRg st="1" end="1"/>
                                            </p:txEl>
                                          </p:spTgt>
                                        </p:tgtEl>
                                        <p:attrNameLst>
                                          <p:attrName>style.visibility</p:attrName>
                                        </p:attrNameLst>
                                      </p:cBhvr>
                                      <p:to>
                                        <p:strVal val="visible"/>
                                      </p:to>
                                    </p:set>
                                    <p:animEffect transition="in" filter="wipe(down)">
                                      <p:cBhvr>
                                        <p:cTn id="25" dur="580">
                                          <p:stCondLst>
                                            <p:cond delay="0"/>
                                          </p:stCondLst>
                                        </p:cTn>
                                        <p:tgtEl>
                                          <p:spTgt spid="50182">
                                            <p:txEl>
                                              <p:pRg st="1" end="1"/>
                                            </p:txEl>
                                          </p:spTgt>
                                        </p:tgtEl>
                                      </p:cBhvr>
                                    </p:animEffect>
                                    <p:anim calcmode="lin" valueType="num">
                                      <p:cBhvr>
                                        <p:cTn id="26" dur="1822" tmFilter="0,0; 0.14,0.36; 0.43,0.73; 0.71,0.91; 1.0,1.0">
                                          <p:stCondLst>
                                            <p:cond delay="0"/>
                                          </p:stCondLst>
                                        </p:cTn>
                                        <p:tgtEl>
                                          <p:spTgt spid="50182">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0182">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0182">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0182">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0182">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50182">
                                            <p:txEl>
                                              <p:pRg st="1" end="1"/>
                                            </p:txEl>
                                          </p:spTgt>
                                        </p:tgtEl>
                                      </p:cBhvr>
                                      <p:to x="100000" y="60000"/>
                                    </p:animScale>
                                    <p:animScale>
                                      <p:cBhvr>
                                        <p:cTn id="32" dur="166" decel="50000">
                                          <p:stCondLst>
                                            <p:cond delay="676"/>
                                          </p:stCondLst>
                                        </p:cTn>
                                        <p:tgtEl>
                                          <p:spTgt spid="50182">
                                            <p:txEl>
                                              <p:pRg st="1" end="1"/>
                                            </p:txEl>
                                          </p:spTgt>
                                        </p:tgtEl>
                                      </p:cBhvr>
                                      <p:to x="100000" y="100000"/>
                                    </p:animScale>
                                    <p:animScale>
                                      <p:cBhvr>
                                        <p:cTn id="33" dur="26">
                                          <p:stCondLst>
                                            <p:cond delay="1312"/>
                                          </p:stCondLst>
                                        </p:cTn>
                                        <p:tgtEl>
                                          <p:spTgt spid="50182">
                                            <p:txEl>
                                              <p:pRg st="1" end="1"/>
                                            </p:txEl>
                                          </p:spTgt>
                                        </p:tgtEl>
                                      </p:cBhvr>
                                      <p:to x="100000" y="80000"/>
                                    </p:animScale>
                                    <p:animScale>
                                      <p:cBhvr>
                                        <p:cTn id="34" dur="166" decel="50000">
                                          <p:stCondLst>
                                            <p:cond delay="1338"/>
                                          </p:stCondLst>
                                        </p:cTn>
                                        <p:tgtEl>
                                          <p:spTgt spid="50182">
                                            <p:txEl>
                                              <p:pRg st="1" end="1"/>
                                            </p:txEl>
                                          </p:spTgt>
                                        </p:tgtEl>
                                      </p:cBhvr>
                                      <p:to x="100000" y="100000"/>
                                    </p:animScale>
                                    <p:animScale>
                                      <p:cBhvr>
                                        <p:cTn id="35" dur="26">
                                          <p:stCondLst>
                                            <p:cond delay="1642"/>
                                          </p:stCondLst>
                                        </p:cTn>
                                        <p:tgtEl>
                                          <p:spTgt spid="50182">
                                            <p:txEl>
                                              <p:pRg st="1" end="1"/>
                                            </p:txEl>
                                          </p:spTgt>
                                        </p:tgtEl>
                                      </p:cBhvr>
                                      <p:to x="100000" y="90000"/>
                                    </p:animScale>
                                    <p:animScale>
                                      <p:cBhvr>
                                        <p:cTn id="36" dur="166" decel="50000">
                                          <p:stCondLst>
                                            <p:cond delay="1668"/>
                                          </p:stCondLst>
                                        </p:cTn>
                                        <p:tgtEl>
                                          <p:spTgt spid="50182">
                                            <p:txEl>
                                              <p:pRg st="1" end="1"/>
                                            </p:txEl>
                                          </p:spTgt>
                                        </p:tgtEl>
                                      </p:cBhvr>
                                      <p:to x="100000" y="100000"/>
                                    </p:animScale>
                                    <p:animScale>
                                      <p:cBhvr>
                                        <p:cTn id="37" dur="26">
                                          <p:stCondLst>
                                            <p:cond delay="1808"/>
                                          </p:stCondLst>
                                        </p:cTn>
                                        <p:tgtEl>
                                          <p:spTgt spid="50182">
                                            <p:txEl>
                                              <p:pRg st="1" end="1"/>
                                            </p:txEl>
                                          </p:spTgt>
                                        </p:tgtEl>
                                      </p:cBhvr>
                                      <p:to x="100000" y="95000"/>
                                    </p:animScale>
                                    <p:animScale>
                                      <p:cBhvr>
                                        <p:cTn id="38" dur="166" decel="50000">
                                          <p:stCondLst>
                                            <p:cond delay="1834"/>
                                          </p:stCondLst>
                                        </p:cTn>
                                        <p:tgtEl>
                                          <p:spTgt spid="50182">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50182">
                                            <p:txEl>
                                              <p:pRg st="2" end="2"/>
                                            </p:txEl>
                                          </p:spTgt>
                                        </p:tgtEl>
                                        <p:attrNameLst>
                                          <p:attrName>style.visibility</p:attrName>
                                        </p:attrNameLst>
                                      </p:cBhvr>
                                      <p:to>
                                        <p:strVal val="visible"/>
                                      </p:to>
                                    </p:set>
                                    <p:animEffect transition="in" filter="wipe(down)">
                                      <p:cBhvr>
                                        <p:cTn id="43" dur="580">
                                          <p:stCondLst>
                                            <p:cond delay="0"/>
                                          </p:stCondLst>
                                        </p:cTn>
                                        <p:tgtEl>
                                          <p:spTgt spid="50182">
                                            <p:txEl>
                                              <p:pRg st="2" end="2"/>
                                            </p:txEl>
                                          </p:spTgt>
                                        </p:tgtEl>
                                      </p:cBhvr>
                                    </p:animEffect>
                                    <p:anim calcmode="lin" valueType="num">
                                      <p:cBhvr>
                                        <p:cTn id="44" dur="1822" tmFilter="0,0; 0.14,0.36; 0.43,0.73; 0.71,0.91; 1.0,1.0">
                                          <p:stCondLst>
                                            <p:cond delay="0"/>
                                          </p:stCondLst>
                                        </p:cTn>
                                        <p:tgtEl>
                                          <p:spTgt spid="50182">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0182">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0182">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0182">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0182">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50182">
                                            <p:txEl>
                                              <p:pRg st="2" end="2"/>
                                            </p:txEl>
                                          </p:spTgt>
                                        </p:tgtEl>
                                      </p:cBhvr>
                                      <p:to x="100000" y="60000"/>
                                    </p:animScale>
                                    <p:animScale>
                                      <p:cBhvr>
                                        <p:cTn id="50" dur="166" decel="50000">
                                          <p:stCondLst>
                                            <p:cond delay="676"/>
                                          </p:stCondLst>
                                        </p:cTn>
                                        <p:tgtEl>
                                          <p:spTgt spid="50182">
                                            <p:txEl>
                                              <p:pRg st="2" end="2"/>
                                            </p:txEl>
                                          </p:spTgt>
                                        </p:tgtEl>
                                      </p:cBhvr>
                                      <p:to x="100000" y="100000"/>
                                    </p:animScale>
                                    <p:animScale>
                                      <p:cBhvr>
                                        <p:cTn id="51" dur="26">
                                          <p:stCondLst>
                                            <p:cond delay="1312"/>
                                          </p:stCondLst>
                                        </p:cTn>
                                        <p:tgtEl>
                                          <p:spTgt spid="50182">
                                            <p:txEl>
                                              <p:pRg st="2" end="2"/>
                                            </p:txEl>
                                          </p:spTgt>
                                        </p:tgtEl>
                                      </p:cBhvr>
                                      <p:to x="100000" y="80000"/>
                                    </p:animScale>
                                    <p:animScale>
                                      <p:cBhvr>
                                        <p:cTn id="52" dur="166" decel="50000">
                                          <p:stCondLst>
                                            <p:cond delay="1338"/>
                                          </p:stCondLst>
                                        </p:cTn>
                                        <p:tgtEl>
                                          <p:spTgt spid="50182">
                                            <p:txEl>
                                              <p:pRg st="2" end="2"/>
                                            </p:txEl>
                                          </p:spTgt>
                                        </p:tgtEl>
                                      </p:cBhvr>
                                      <p:to x="100000" y="100000"/>
                                    </p:animScale>
                                    <p:animScale>
                                      <p:cBhvr>
                                        <p:cTn id="53" dur="26">
                                          <p:stCondLst>
                                            <p:cond delay="1642"/>
                                          </p:stCondLst>
                                        </p:cTn>
                                        <p:tgtEl>
                                          <p:spTgt spid="50182">
                                            <p:txEl>
                                              <p:pRg st="2" end="2"/>
                                            </p:txEl>
                                          </p:spTgt>
                                        </p:tgtEl>
                                      </p:cBhvr>
                                      <p:to x="100000" y="90000"/>
                                    </p:animScale>
                                    <p:animScale>
                                      <p:cBhvr>
                                        <p:cTn id="54" dur="166" decel="50000">
                                          <p:stCondLst>
                                            <p:cond delay="1668"/>
                                          </p:stCondLst>
                                        </p:cTn>
                                        <p:tgtEl>
                                          <p:spTgt spid="50182">
                                            <p:txEl>
                                              <p:pRg st="2" end="2"/>
                                            </p:txEl>
                                          </p:spTgt>
                                        </p:tgtEl>
                                      </p:cBhvr>
                                      <p:to x="100000" y="100000"/>
                                    </p:animScale>
                                    <p:animScale>
                                      <p:cBhvr>
                                        <p:cTn id="55" dur="26">
                                          <p:stCondLst>
                                            <p:cond delay="1808"/>
                                          </p:stCondLst>
                                        </p:cTn>
                                        <p:tgtEl>
                                          <p:spTgt spid="50182">
                                            <p:txEl>
                                              <p:pRg st="2" end="2"/>
                                            </p:txEl>
                                          </p:spTgt>
                                        </p:tgtEl>
                                      </p:cBhvr>
                                      <p:to x="100000" y="95000"/>
                                    </p:animScale>
                                    <p:animScale>
                                      <p:cBhvr>
                                        <p:cTn id="56" dur="166" decel="50000">
                                          <p:stCondLst>
                                            <p:cond delay="1834"/>
                                          </p:stCondLst>
                                        </p:cTn>
                                        <p:tgtEl>
                                          <p:spTgt spid="50182">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50182">
                                            <p:txEl>
                                              <p:pRg st="3" end="3"/>
                                            </p:txEl>
                                          </p:spTgt>
                                        </p:tgtEl>
                                        <p:attrNameLst>
                                          <p:attrName>style.visibility</p:attrName>
                                        </p:attrNameLst>
                                      </p:cBhvr>
                                      <p:to>
                                        <p:strVal val="visible"/>
                                      </p:to>
                                    </p:set>
                                    <p:animEffect transition="in" filter="wipe(down)">
                                      <p:cBhvr>
                                        <p:cTn id="61" dur="580">
                                          <p:stCondLst>
                                            <p:cond delay="0"/>
                                          </p:stCondLst>
                                        </p:cTn>
                                        <p:tgtEl>
                                          <p:spTgt spid="50182">
                                            <p:txEl>
                                              <p:pRg st="3" end="3"/>
                                            </p:txEl>
                                          </p:spTgt>
                                        </p:tgtEl>
                                      </p:cBhvr>
                                    </p:animEffect>
                                    <p:anim calcmode="lin" valueType="num">
                                      <p:cBhvr>
                                        <p:cTn id="62" dur="1822" tmFilter="0,0; 0.14,0.36; 0.43,0.73; 0.71,0.91; 1.0,1.0">
                                          <p:stCondLst>
                                            <p:cond delay="0"/>
                                          </p:stCondLst>
                                        </p:cTn>
                                        <p:tgtEl>
                                          <p:spTgt spid="50182">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0182">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0182">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0182">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0182">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50182">
                                            <p:txEl>
                                              <p:pRg st="3" end="3"/>
                                            </p:txEl>
                                          </p:spTgt>
                                        </p:tgtEl>
                                      </p:cBhvr>
                                      <p:to x="100000" y="60000"/>
                                    </p:animScale>
                                    <p:animScale>
                                      <p:cBhvr>
                                        <p:cTn id="68" dur="166" decel="50000">
                                          <p:stCondLst>
                                            <p:cond delay="676"/>
                                          </p:stCondLst>
                                        </p:cTn>
                                        <p:tgtEl>
                                          <p:spTgt spid="50182">
                                            <p:txEl>
                                              <p:pRg st="3" end="3"/>
                                            </p:txEl>
                                          </p:spTgt>
                                        </p:tgtEl>
                                      </p:cBhvr>
                                      <p:to x="100000" y="100000"/>
                                    </p:animScale>
                                    <p:animScale>
                                      <p:cBhvr>
                                        <p:cTn id="69" dur="26">
                                          <p:stCondLst>
                                            <p:cond delay="1312"/>
                                          </p:stCondLst>
                                        </p:cTn>
                                        <p:tgtEl>
                                          <p:spTgt spid="50182">
                                            <p:txEl>
                                              <p:pRg st="3" end="3"/>
                                            </p:txEl>
                                          </p:spTgt>
                                        </p:tgtEl>
                                      </p:cBhvr>
                                      <p:to x="100000" y="80000"/>
                                    </p:animScale>
                                    <p:animScale>
                                      <p:cBhvr>
                                        <p:cTn id="70" dur="166" decel="50000">
                                          <p:stCondLst>
                                            <p:cond delay="1338"/>
                                          </p:stCondLst>
                                        </p:cTn>
                                        <p:tgtEl>
                                          <p:spTgt spid="50182">
                                            <p:txEl>
                                              <p:pRg st="3" end="3"/>
                                            </p:txEl>
                                          </p:spTgt>
                                        </p:tgtEl>
                                      </p:cBhvr>
                                      <p:to x="100000" y="100000"/>
                                    </p:animScale>
                                    <p:animScale>
                                      <p:cBhvr>
                                        <p:cTn id="71" dur="26">
                                          <p:stCondLst>
                                            <p:cond delay="1642"/>
                                          </p:stCondLst>
                                        </p:cTn>
                                        <p:tgtEl>
                                          <p:spTgt spid="50182">
                                            <p:txEl>
                                              <p:pRg st="3" end="3"/>
                                            </p:txEl>
                                          </p:spTgt>
                                        </p:tgtEl>
                                      </p:cBhvr>
                                      <p:to x="100000" y="90000"/>
                                    </p:animScale>
                                    <p:animScale>
                                      <p:cBhvr>
                                        <p:cTn id="72" dur="166" decel="50000">
                                          <p:stCondLst>
                                            <p:cond delay="1668"/>
                                          </p:stCondLst>
                                        </p:cTn>
                                        <p:tgtEl>
                                          <p:spTgt spid="50182">
                                            <p:txEl>
                                              <p:pRg st="3" end="3"/>
                                            </p:txEl>
                                          </p:spTgt>
                                        </p:tgtEl>
                                      </p:cBhvr>
                                      <p:to x="100000" y="100000"/>
                                    </p:animScale>
                                    <p:animScale>
                                      <p:cBhvr>
                                        <p:cTn id="73" dur="26">
                                          <p:stCondLst>
                                            <p:cond delay="1808"/>
                                          </p:stCondLst>
                                        </p:cTn>
                                        <p:tgtEl>
                                          <p:spTgt spid="50182">
                                            <p:txEl>
                                              <p:pRg st="3" end="3"/>
                                            </p:txEl>
                                          </p:spTgt>
                                        </p:tgtEl>
                                      </p:cBhvr>
                                      <p:to x="100000" y="95000"/>
                                    </p:animScale>
                                    <p:animScale>
                                      <p:cBhvr>
                                        <p:cTn id="74" dur="166" decel="50000">
                                          <p:stCondLst>
                                            <p:cond delay="1834"/>
                                          </p:stCondLst>
                                        </p:cTn>
                                        <p:tgtEl>
                                          <p:spTgt spid="50182">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85800" y="228600"/>
            <a:ext cx="8458200" cy="609600"/>
          </a:xfrm>
        </p:spPr>
        <p:txBody>
          <a:bodyPr/>
          <a:lstStyle/>
          <a:p>
            <a:pPr algn="ctr"/>
            <a:r>
              <a:rPr lang="en-US">
                <a:solidFill>
                  <a:srgbClr val="FF0000"/>
                </a:solidFill>
                <a:effectLst>
                  <a:outerShdw blurRad="38100" dist="38100" dir="2700000" algn="tl">
                    <a:srgbClr val="C0C0C0"/>
                  </a:outerShdw>
                </a:effectLst>
              </a:rPr>
              <a:t>Phương pháp dùng vector bit</a:t>
            </a:r>
          </a:p>
        </p:txBody>
      </p:sp>
      <p:sp>
        <p:nvSpPr>
          <p:cNvPr id="181251" name="Rectangle 3"/>
          <p:cNvSpPr>
            <a:spLocks noGrp="1" noChangeArrowheads="1"/>
          </p:cNvSpPr>
          <p:nvPr>
            <p:ph type="body" idx="1"/>
          </p:nvPr>
        </p:nvSpPr>
        <p:spPr>
          <a:xfrm>
            <a:off x="477838" y="1076325"/>
            <a:ext cx="8324850" cy="5338763"/>
          </a:xfrm>
        </p:spPr>
        <p:txBody>
          <a:bodyPr/>
          <a:lstStyle/>
          <a:p>
            <a:pPr algn="just">
              <a:spcBef>
                <a:spcPct val="0"/>
              </a:spcBef>
              <a:buSzPct val="150000"/>
              <a:buFontTx/>
              <a:buChar char="•"/>
            </a:pPr>
            <a:r>
              <a:rPr lang="en-US" sz="2800">
                <a:effectLst>
                  <a:outerShdw blurRad="38100" dist="38100" dir="2700000" algn="tl">
                    <a:srgbClr val="C0C0C0"/>
                  </a:outerShdw>
                </a:effectLst>
              </a:rPr>
              <a:t>Không gian đĩa được chia thành các khối, đánh số từ 0 tới max. Ví dụ, đĩa mềm </a:t>
            </a:r>
            <a:r>
              <a:rPr lang="en-US" sz="2800" smtClean="0">
                <a:effectLst>
                  <a:outerShdw blurRad="38100" dist="38100" dir="2700000" algn="tl">
                    <a:srgbClr val="C0C0C0"/>
                  </a:outerShdw>
                </a:effectLst>
              </a:rPr>
              <a:t>1.44MB, </a:t>
            </a:r>
            <a:r>
              <a:rPr lang="en-US" sz="2800">
                <a:effectLst>
                  <a:outerShdw blurRad="38100" dist="38100" dir="2700000" algn="tl">
                    <a:srgbClr val="C0C0C0"/>
                  </a:outerShdw>
                </a:effectLst>
              </a:rPr>
              <a:t>2 mặt, 80 track/1 mặt, 18 sector/1 track được đánh số như sau:</a:t>
            </a:r>
          </a:p>
          <a:p>
            <a:pPr algn="just">
              <a:lnSpc>
                <a:spcPct val="95000"/>
              </a:lnSpc>
              <a:spcBef>
                <a:spcPct val="0"/>
              </a:spcBef>
              <a:buFont typeface="Wingdings" pitchFamily="2" charset="2"/>
              <a:buNone/>
            </a:pPr>
            <a:r>
              <a:rPr lang="en-US" sz="2800">
                <a:effectLst>
                  <a:outerShdw blurRad="38100" dist="38100" dir="2700000" algn="tl">
                    <a:srgbClr val="C0C0C0"/>
                  </a:outerShdw>
                </a:effectLst>
              </a:rPr>
              <a:t>Head 0, track 0, sector 1		Block 0</a:t>
            </a:r>
          </a:p>
          <a:p>
            <a:pPr algn="just">
              <a:lnSpc>
                <a:spcPct val="95000"/>
              </a:lnSpc>
              <a:spcBef>
                <a:spcPct val="0"/>
              </a:spcBef>
              <a:buFont typeface="Wingdings" pitchFamily="2" charset="2"/>
              <a:buNone/>
            </a:pPr>
            <a:r>
              <a:rPr lang="en-US" sz="2800">
                <a:effectLst>
                  <a:outerShdw blurRad="38100" dist="38100" dir="2700000" algn="tl">
                    <a:srgbClr val="C0C0C0"/>
                  </a:outerShdw>
                </a:effectLst>
              </a:rPr>
              <a:t>.......................................		...........</a:t>
            </a:r>
          </a:p>
          <a:p>
            <a:pPr algn="just">
              <a:lnSpc>
                <a:spcPct val="95000"/>
              </a:lnSpc>
              <a:spcBef>
                <a:spcPct val="0"/>
              </a:spcBef>
              <a:buFont typeface="Wingdings" pitchFamily="2" charset="2"/>
              <a:buNone/>
            </a:pPr>
            <a:r>
              <a:rPr lang="en-US" sz="2800">
                <a:effectLst>
                  <a:outerShdw blurRad="38100" dist="38100" dir="2700000" algn="tl">
                    <a:srgbClr val="C0C0C0"/>
                  </a:outerShdw>
                </a:effectLst>
              </a:rPr>
              <a:t>Head 0, track 0, sector 18		Block 17</a:t>
            </a:r>
          </a:p>
          <a:p>
            <a:pPr algn="just">
              <a:lnSpc>
                <a:spcPct val="95000"/>
              </a:lnSpc>
              <a:spcBef>
                <a:spcPct val="0"/>
              </a:spcBef>
              <a:buFont typeface="Wingdings" pitchFamily="2" charset="2"/>
              <a:buNone/>
            </a:pPr>
            <a:r>
              <a:rPr lang="en-US" sz="2800">
                <a:effectLst>
                  <a:outerShdw blurRad="38100" dist="38100" dir="2700000" algn="tl">
                    <a:srgbClr val="C0C0C0"/>
                  </a:outerShdw>
                </a:effectLst>
              </a:rPr>
              <a:t>Head 1, track 0, sector 1		Block 18</a:t>
            </a:r>
          </a:p>
          <a:p>
            <a:pPr algn="just">
              <a:lnSpc>
                <a:spcPct val="95000"/>
              </a:lnSpc>
              <a:spcBef>
                <a:spcPct val="0"/>
              </a:spcBef>
              <a:buFont typeface="Wingdings" pitchFamily="2" charset="2"/>
              <a:buNone/>
            </a:pPr>
            <a:r>
              <a:rPr lang="en-US" sz="2800">
                <a:effectLst>
                  <a:outerShdw blurRad="38100" dist="38100" dir="2700000" algn="tl">
                    <a:srgbClr val="C0C0C0"/>
                  </a:outerShdw>
                </a:effectLst>
              </a:rPr>
              <a:t>.......................................		...........</a:t>
            </a:r>
          </a:p>
          <a:p>
            <a:pPr algn="just">
              <a:lnSpc>
                <a:spcPct val="95000"/>
              </a:lnSpc>
              <a:spcBef>
                <a:spcPct val="0"/>
              </a:spcBef>
              <a:buFont typeface="Wingdings" pitchFamily="2" charset="2"/>
              <a:buNone/>
            </a:pPr>
            <a:r>
              <a:rPr lang="en-US" sz="2800">
                <a:effectLst>
                  <a:outerShdw blurRad="38100" dist="38100" dir="2700000" algn="tl">
                    <a:srgbClr val="C0C0C0"/>
                  </a:outerShdw>
                </a:effectLst>
              </a:rPr>
              <a:t>Head 1, track 0, sector 18		Block 35</a:t>
            </a:r>
          </a:p>
          <a:p>
            <a:pPr algn="just">
              <a:lnSpc>
                <a:spcPct val="95000"/>
              </a:lnSpc>
              <a:spcBef>
                <a:spcPct val="0"/>
              </a:spcBef>
              <a:buFont typeface="Wingdings" pitchFamily="2" charset="2"/>
              <a:buNone/>
            </a:pPr>
            <a:r>
              <a:rPr lang="en-US" sz="2800">
                <a:effectLst>
                  <a:outerShdw blurRad="38100" dist="38100" dir="2700000" algn="tl">
                    <a:srgbClr val="C0C0C0"/>
                  </a:outerShdw>
                </a:effectLst>
              </a:rPr>
              <a:t>.......................................		...........</a:t>
            </a:r>
          </a:p>
          <a:p>
            <a:pPr algn="just">
              <a:lnSpc>
                <a:spcPct val="95000"/>
              </a:lnSpc>
              <a:spcBef>
                <a:spcPct val="0"/>
              </a:spcBef>
              <a:buFont typeface="Wingdings" pitchFamily="2" charset="2"/>
              <a:buNone/>
            </a:pPr>
            <a:r>
              <a:rPr lang="en-US" sz="2800">
                <a:effectLst>
                  <a:outerShdw blurRad="38100" dist="38100" dir="2700000" algn="tl">
                    <a:srgbClr val="C0C0C0"/>
                  </a:outerShdw>
                </a:effectLst>
              </a:rPr>
              <a:t>.......................................		...........</a:t>
            </a:r>
          </a:p>
          <a:p>
            <a:pPr algn="just">
              <a:lnSpc>
                <a:spcPct val="95000"/>
              </a:lnSpc>
              <a:spcBef>
                <a:spcPct val="0"/>
              </a:spcBef>
              <a:buFont typeface="Wingdings" pitchFamily="2" charset="2"/>
              <a:buNone/>
            </a:pPr>
            <a:r>
              <a:rPr lang="en-US" sz="2800">
                <a:effectLst>
                  <a:outerShdw blurRad="38100" dist="38100" dir="2700000" algn="tl">
                    <a:srgbClr val="C0C0C0"/>
                  </a:outerShdw>
                </a:effectLst>
              </a:rPr>
              <a:t>Head 1, track 79, sector 18		Block 2879</a:t>
            </a:r>
          </a:p>
        </p:txBody>
      </p:sp>
      <p:sp>
        <p:nvSpPr>
          <p:cNvPr id="4" name="Date Placeholder 3"/>
          <p:cNvSpPr>
            <a:spLocks noGrp="1"/>
          </p:cNvSpPr>
          <p:nvPr>
            <p:ph type="dt" sz="half" idx="12"/>
          </p:nvPr>
        </p:nvSpPr>
        <p:spPr/>
        <p:txBody>
          <a:bodyPr/>
          <a:lstStyle/>
          <a:p>
            <a:fld id="{C92BB7BB-4CF3-46A3-9B43-71B26F402678}"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wipe(down)">
                                      <p:cBhvr>
                                        <p:cTn id="7" dur="580">
                                          <p:stCondLst>
                                            <p:cond delay="0"/>
                                          </p:stCondLst>
                                        </p:cTn>
                                        <p:tgtEl>
                                          <p:spTgt spid="181251">
                                            <p:txEl>
                                              <p:pRg st="0" end="0"/>
                                            </p:txEl>
                                          </p:spTgt>
                                        </p:tgtEl>
                                      </p:cBhvr>
                                    </p:animEffect>
                                    <p:anim calcmode="lin" valueType="num">
                                      <p:cBhvr>
                                        <p:cTn id="8" dur="1822" tmFilter="0,0; 0.14,0.36; 0.43,0.73; 0.71,0.91; 1.0,1.0">
                                          <p:stCondLst>
                                            <p:cond delay="0"/>
                                          </p:stCondLst>
                                        </p:cTn>
                                        <p:tgtEl>
                                          <p:spTgt spid="18125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125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125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125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125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81251">
                                            <p:txEl>
                                              <p:pRg st="0" end="0"/>
                                            </p:txEl>
                                          </p:spTgt>
                                        </p:tgtEl>
                                      </p:cBhvr>
                                      <p:to x="100000" y="60000"/>
                                    </p:animScale>
                                    <p:animScale>
                                      <p:cBhvr>
                                        <p:cTn id="14" dur="166" decel="50000">
                                          <p:stCondLst>
                                            <p:cond delay="676"/>
                                          </p:stCondLst>
                                        </p:cTn>
                                        <p:tgtEl>
                                          <p:spTgt spid="181251">
                                            <p:txEl>
                                              <p:pRg st="0" end="0"/>
                                            </p:txEl>
                                          </p:spTgt>
                                        </p:tgtEl>
                                      </p:cBhvr>
                                      <p:to x="100000" y="100000"/>
                                    </p:animScale>
                                    <p:animScale>
                                      <p:cBhvr>
                                        <p:cTn id="15" dur="26">
                                          <p:stCondLst>
                                            <p:cond delay="1312"/>
                                          </p:stCondLst>
                                        </p:cTn>
                                        <p:tgtEl>
                                          <p:spTgt spid="181251">
                                            <p:txEl>
                                              <p:pRg st="0" end="0"/>
                                            </p:txEl>
                                          </p:spTgt>
                                        </p:tgtEl>
                                      </p:cBhvr>
                                      <p:to x="100000" y="80000"/>
                                    </p:animScale>
                                    <p:animScale>
                                      <p:cBhvr>
                                        <p:cTn id="16" dur="166" decel="50000">
                                          <p:stCondLst>
                                            <p:cond delay="1338"/>
                                          </p:stCondLst>
                                        </p:cTn>
                                        <p:tgtEl>
                                          <p:spTgt spid="181251">
                                            <p:txEl>
                                              <p:pRg st="0" end="0"/>
                                            </p:txEl>
                                          </p:spTgt>
                                        </p:tgtEl>
                                      </p:cBhvr>
                                      <p:to x="100000" y="100000"/>
                                    </p:animScale>
                                    <p:animScale>
                                      <p:cBhvr>
                                        <p:cTn id="17" dur="26">
                                          <p:stCondLst>
                                            <p:cond delay="1642"/>
                                          </p:stCondLst>
                                        </p:cTn>
                                        <p:tgtEl>
                                          <p:spTgt spid="181251">
                                            <p:txEl>
                                              <p:pRg st="0" end="0"/>
                                            </p:txEl>
                                          </p:spTgt>
                                        </p:tgtEl>
                                      </p:cBhvr>
                                      <p:to x="100000" y="90000"/>
                                    </p:animScale>
                                    <p:animScale>
                                      <p:cBhvr>
                                        <p:cTn id="18" dur="166" decel="50000">
                                          <p:stCondLst>
                                            <p:cond delay="1668"/>
                                          </p:stCondLst>
                                        </p:cTn>
                                        <p:tgtEl>
                                          <p:spTgt spid="181251">
                                            <p:txEl>
                                              <p:pRg st="0" end="0"/>
                                            </p:txEl>
                                          </p:spTgt>
                                        </p:tgtEl>
                                      </p:cBhvr>
                                      <p:to x="100000" y="100000"/>
                                    </p:animScale>
                                    <p:animScale>
                                      <p:cBhvr>
                                        <p:cTn id="19" dur="26">
                                          <p:stCondLst>
                                            <p:cond delay="1808"/>
                                          </p:stCondLst>
                                        </p:cTn>
                                        <p:tgtEl>
                                          <p:spTgt spid="181251">
                                            <p:txEl>
                                              <p:pRg st="0" end="0"/>
                                            </p:txEl>
                                          </p:spTgt>
                                        </p:tgtEl>
                                      </p:cBhvr>
                                      <p:to x="100000" y="95000"/>
                                    </p:animScale>
                                    <p:animScale>
                                      <p:cBhvr>
                                        <p:cTn id="20" dur="166" decel="50000">
                                          <p:stCondLst>
                                            <p:cond delay="1834"/>
                                          </p:stCondLst>
                                        </p:cTn>
                                        <p:tgtEl>
                                          <p:spTgt spid="18125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81251">
                                            <p:txEl>
                                              <p:pRg st="1" end="1"/>
                                            </p:txEl>
                                          </p:spTgt>
                                        </p:tgtEl>
                                        <p:attrNameLst>
                                          <p:attrName>style.visibility</p:attrName>
                                        </p:attrNameLst>
                                      </p:cBhvr>
                                      <p:to>
                                        <p:strVal val="visible"/>
                                      </p:to>
                                    </p:set>
                                    <p:animEffect transition="in" filter="wipe(down)">
                                      <p:cBhvr>
                                        <p:cTn id="25" dur="580">
                                          <p:stCondLst>
                                            <p:cond delay="0"/>
                                          </p:stCondLst>
                                        </p:cTn>
                                        <p:tgtEl>
                                          <p:spTgt spid="181251">
                                            <p:txEl>
                                              <p:pRg st="1" end="1"/>
                                            </p:txEl>
                                          </p:spTgt>
                                        </p:tgtEl>
                                      </p:cBhvr>
                                    </p:animEffect>
                                    <p:anim calcmode="lin" valueType="num">
                                      <p:cBhvr>
                                        <p:cTn id="26" dur="1822" tmFilter="0,0; 0.14,0.36; 0.43,0.73; 0.71,0.91; 1.0,1.0">
                                          <p:stCondLst>
                                            <p:cond delay="0"/>
                                          </p:stCondLst>
                                        </p:cTn>
                                        <p:tgtEl>
                                          <p:spTgt spid="18125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8125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8125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8125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8125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81251">
                                            <p:txEl>
                                              <p:pRg st="1" end="1"/>
                                            </p:txEl>
                                          </p:spTgt>
                                        </p:tgtEl>
                                      </p:cBhvr>
                                      <p:to x="100000" y="60000"/>
                                    </p:animScale>
                                    <p:animScale>
                                      <p:cBhvr>
                                        <p:cTn id="32" dur="166" decel="50000">
                                          <p:stCondLst>
                                            <p:cond delay="676"/>
                                          </p:stCondLst>
                                        </p:cTn>
                                        <p:tgtEl>
                                          <p:spTgt spid="181251">
                                            <p:txEl>
                                              <p:pRg st="1" end="1"/>
                                            </p:txEl>
                                          </p:spTgt>
                                        </p:tgtEl>
                                      </p:cBhvr>
                                      <p:to x="100000" y="100000"/>
                                    </p:animScale>
                                    <p:animScale>
                                      <p:cBhvr>
                                        <p:cTn id="33" dur="26">
                                          <p:stCondLst>
                                            <p:cond delay="1312"/>
                                          </p:stCondLst>
                                        </p:cTn>
                                        <p:tgtEl>
                                          <p:spTgt spid="181251">
                                            <p:txEl>
                                              <p:pRg st="1" end="1"/>
                                            </p:txEl>
                                          </p:spTgt>
                                        </p:tgtEl>
                                      </p:cBhvr>
                                      <p:to x="100000" y="80000"/>
                                    </p:animScale>
                                    <p:animScale>
                                      <p:cBhvr>
                                        <p:cTn id="34" dur="166" decel="50000">
                                          <p:stCondLst>
                                            <p:cond delay="1338"/>
                                          </p:stCondLst>
                                        </p:cTn>
                                        <p:tgtEl>
                                          <p:spTgt spid="181251">
                                            <p:txEl>
                                              <p:pRg st="1" end="1"/>
                                            </p:txEl>
                                          </p:spTgt>
                                        </p:tgtEl>
                                      </p:cBhvr>
                                      <p:to x="100000" y="100000"/>
                                    </p:animScale>
                                    <p:animScale>
                                      <p:cBhvr>
                                        <p:cTn id="35" dur="26">
                                          <p:stCondLst>
                                            <p:cond delay="1642"/>
                                          </p:stCondLst>
                                        </p:cTn>
                                        <p:tgtEl>
                                          <p:spTgt spid="181251">
                                            <p:txEl>
                                              <p:pRg st="1" end="1"/>
                                            </p:txEl>
                                          </p:spTgt>
                                        </p:tgtEl>
                                      </p:cBhvr>
                                      <p:to x="100000" y="90000"/>
                                    </p:animScale>
                                    <p:animScale>
                                      <p:cBhvr>
                                        <p:cTn id="36" dur="166" decel="50000">
                                          <p:stCondLst>
                                            <p:cond delay="1668"/>
                                          </p:stCondLst>
                                        </p:cTn>
                                        <p:tgtEl>
                                          <p:spTgt spid="181251">
                                            <p:txEl>
                                              <p:pRg st="1" end="1"/>
                                            </p:txEl>
                                          </p:spTgt>
                                        </p:tgtEl>
                                      </p:cBhvr>
                                      <p:to x="100000" y="100000"/>
                                    </p:animScale>
                                    <p:animScale>
                                      <p:cBhvr>
                                        <p:cTn id="37" dur="26">
                                          <p:stCondLst>
                                            <p:cond delay="1808"/>
                                          </p:stCondLst>
                                        </p:cTn>
                                        <p:tgtEl>
                                          <p:spTgt spid="181251">
                                            <p:txEl>
                                              <p:pRg st="1" end="1"/>
                                            </p:txEl>
                                          </p:spTgt>
                                        </p:tgtEl>
                                      </p:cBhvr>
                                      <p:to x="100000" y="95000"/>
                                    </p:animScale>
                                    <p:animScale>
                                      <p:cBhvr>
                                        <p:cTn id="38" dur="166" decel="50000">
                                          <p:stCondLst>
                                            <p:cond delay="1834"/>
                                          </p:stCondLst>
                                        </p:cTn>
                                        <p:tgtEl>
                                          <p:spTgt spid="18125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81251">
                                            <p:txEl>
                                              <p:pRg st="2" end="2"/>
                                            </p:txEl>
                                          </p:spTgt>
                                        </p:tgtEl>
                                        <p:attrNameLst>
                                          <p:attrName>style.visibility</p:attrName>
                                        </p:attrNameLst>
                                      </p:cBhvr>
                                      <p:to>
                                        <p:strVal val="visible"/>
                                      </p:to>
                                    </p:set>
                                    <p:animEffect transition="in" filter="wipe(down)">
                                      <p:cBhvr>
                                        <p:cTn id="43" dur="580">
                                          <p:stCondLst>
                                            <p:cond delay="0"/>
                                          </p:stCondLst>
                                        </p:cTn>
                                        <p:tgtEl>
                                          <p:spTgt spid="181251">
                                            <p:txEl>
                                              <p:pRg st="2" end="2"/>
                                            </p:txEl>
                                          </p:spTgt>
                                        </p:tgtEl>
                                      </p:cBhvr>
                                    </p:animEffect>
                                    <p:anim calcmode="lin" valueType="num">
                                      <p:cBhvr>
                                        <p:cTn id="44" dur="1822" tmFilter="0,0; 0.14,0.36; 0.43,0.73; 0.71,0.91; 1.0,1.0">
                                          <p:stCondLst>
                                            <p:cond delay="0"/>
                                          </p:stCondLst>
                                        </p:cTn>
                                        <p:tgtEl>
                                          <p:spTgt spid="18125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8125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8125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8125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8125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81251">
                                            <p:txEl>
                                              <p:pRg st="2" end="2"/>
                                            </p:txEl>
                                          </p:spTgt>
                                        </p:tgtEl>
                                      </p:cBhvr>
                                      <p:to x="100000" y="60000"/>
                                    </p:animScale>
                                    <p:animScale>
                                      <p:cBhvr>
                                        <p:cTn id="50" dur="166" decel="50000">
                                          <p:stCondLst>
                                            <p:cond delay="676"/>
                                          </p:stCondLst>
                                        </p:cTn>
                                        <p:tgtEl>
                                          <p:spTgt spid="181251">
                                            <p:txEl>
                                              <p:pRg st="2" end="2"/>
                                            </p:txEl>
                                          </p:spTgt>
                                        </p:tgtEl>
                                      </p:cBhvr>
                                      <p:to x="100000" y="100000"/>
                                    </p:animScale>
                                    <p:animScale>
                                      <p:cBhvr>
                                        <p:cTn id="51" dur="26">
                                          <p:stCondLst>
                                            <p:cond delay="1312"/>
                                          </p:stCondLst>
                                        </p:cTn>
                                        <p:tgtEl>
                                          <p:spTgt spid="181251">
                                            <p:txEl>
                                              <p:pRg st="2" end="2"/>
                                            </p:txEl>
                                          </p:spTgt>
                                        </p:tgtEl>
                                      </p:cBhvr>
                                      <p:to x="100000" y="80000"/>
                                    </p:animScale>
                                    <p:animScale>
                                      <p:cBhvr>
                                        <p:cTn id="52" dur="166" decel="50000">
                                          <p:stCondLst>
                                            <p:cond delay="1338"/>
                                          </p:stCondLst>
                                        </p:cTn>
                                        <p:tgtEl>
                                          <p:spTgt spid="181251">
                                            <p:txEl>
                                              <p:pRg st="2" end="2"/>
                                            </p:txEl>
                                          </p:spTgt>
                                        </p:tgtEl>
                                      </p:cBhvr>
                                      <p:to x="100000" y="100000"/>
                                    </p:animScale>
                                    <p:animScale>
                                      <p:cBhvr>
                                        <p:cTn id="53" dur="26">
                                          <p:stCondLst>
                                            <p:cond delay="1642"/>
                                          </p:stCondLst>
                                        </p:cTn>
                                        <p:tgtEl>
                                          <p:spTgt spid="181251">
                                            <p:txEl>
                                              <p:pRg st="2" end="2"/>
                                            </p:txEl>
                                          </p:spTgt>
                                        </p:tgtEl>
                                      </p:cBhvr>
                                      <p:to x="100000" y="90000"/>
                                    </p:animScale>
                                    <p:animScale>
                                      <p:cBhvr>
                                        <p:cTn id="54" dur="166" decel="50000">
                                          <p:stCondLst>
                                            <p:cond delay="1668"/>
                                          </p:stCondLst>
                                        </p:cTn>
                                        <p:tgtEl>
                                          <p:spTgt spid="181251">
                                            <p:txEl>
                                              <p:pRg st="2" end="2"/>
                                            </p:txEl>
                                          </p:spTgt>
                                        </p:tgtEl>
                                      </p:cBhvr>
                                      <p:to x="100000" y="100000"/>
                                    </p:animScale>
                                    <p:animScale>
                                      <p:cBhvr>
                                        <p:cTn id="55" dur="26">
                                          <p:stCondLst>
                                            <p:cond delay="1808"/>
                                          </p:stCondLst>
                                        </p:cTn>
                                        <p:tgtEl>
                                          <p:spTgt spid="181251">
                                            <p:txEl>
                                              <p:pRg st="2" end="2"/>
                                            </p:txEl>
                                          </p:spTgt>
                                        </p:tgtEl>
                                      </p:cBhvr>
                                      <p:to x="100000" y="95000"/>
                                    </p:animScale>
                                    <p:animScale>
                                      <p:cBhvr>
                                        <p:cTn id="56" dur="166" decel="50000">
                                          <p:stCondLst>
                                            <p:cond delay="1834"/>
                                          </p:stCondLst>
                                        </p:cTn>
                                        <p:tgtEl>
                                          <p:spTgt spid="18125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81251">
                                            <p:txEl>
                                              <p:pRg st="3" end="3"/>
                                            </p:txEl>
                                          </p:spTgt>
                                        </p:tgtEl>
                                        <p:attrNameLst>
                                          <p:attrName>style.visibility</p:attrName>
                                        </p:attrNameLst>
                                      </p:cBhvr>
                                      <p:to>
                                        <p:strVal val="visible"/>
                                      </p:to>
                                    </p:set>
                                    <p:animEffect transition="in" filter="wipe(down)">
                                      <p:cBhvr>
                                        <p:cTn id="61" dur="580">
                                          <p:stCondLst>
                                            <p:cond delay="0"/>
                                          </p:stCondLst>
                                        </p:cTn>
                                        <p:tgtEl>
                                          <p:spTgt spid="181251">
                                            <p:txEl>
                                              <p:pRg st="3" end="3"/>
                                            </p:txEl>
                                          </p:spTgt>
                                        </p:tgtEl>
                                      </p:cBhvr>
                                    </p:animEffect>
                                    <p:anim calcmode="lin" valueType="num">
                                      <p:cBhvr>
                                        <p:cTn id="62" dur="1822" tmFilter="0,0; 0.14,0.36; 0.43,0.73; 0.71,0.91; 1.0,1.0">
                                          <p:stCondLst>
                                            <p:cond delay="0"/>
                                          </p:stCondLst>
                                        </p:cTn>
                                        <p:tgtEl>
                                          <p:spTgt spid="18125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8125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8125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8125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8125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81251">
                                            <p:txEl>
                                              <p:pRg st="3" end="3"/>
                                            </p:txEl>
                                          </p:spTgt>
                                        </p:tgtEl>
                                      </p:cBhvr>
                                      <p:to x="100000" y="60000"/>
                                    </p:animScale>
                                    <p:animScale>
                                      <p:cBhvr>
                                        <p:cTn id="68" dur="166" decel="50000">
                                          <p:stCondLst>
                                            <p:cond delay="676"/>
                                          </p:stCondLst>
                                        </p:cTn>
                                        <p:tgtEl>
                                          <p:spTgt spid="181251">
                                            <p:txEl>
                                              <p:pRg st="3" end="3"/>
                                            </p:txEl>
                                          </p:spTgt>
                                        </p:tgtEl>
                                      </p:cBhvr>
                                      <p:to x="100000" y="100000"/>
                                    </p:animScale>
                                    <p:animScale>
                                      <p:cBhvr>
                                        <p:cTn id="69" dur="26">
                                          <p:stCondLst>
                                            <p:cond delay="1312"/>
                                          </p:stCondLst>
                                        </p:cTn>
                                        <p:tgtEl>
                                          <p:spTgt spid="181251">
                                            <p:txEl>
                                              <p:pRg st="3" end="3"/>
                                            </p:txEl>
                                          </p:spTgt>
                                        </p:tgtEl>
                                      </p:cBhvr>
                                      <p:to x="100000" y="80000"/>
                                    </p:animScale>
                                    <p:animScale>
                                      <p:cBhvr>
                                        <p:cTn id="70" dur="166" decel="50000">
                                          <p:stCondLst>
                                            <p:cond delay="1338"/>
                                          </p:stCondLst>
                                        </p:cTn>
                                        <p:tgtEl>
                                          <p:spTgt spid="181251">
                                            <p:txEl>
                                              <p:pRg st="3" end="3"/>
                                            </p:txEl>
                                          </p:spTgt>
                                        </p:tgtEl>
                                      </p:cBhvr>
                                      <p:to x="100000" y="100000"/>
                                    </p:animScale>
                                    <p:animScale>
                                      <p:cBhvr>
                                        <p:cTn id="71" dur="26">
                                          <p:stCondLst>
                                            <p:cond delay="1642"/>
                                          </p:stCondLst>
                                        </p:cTn>
                                        <p:tgtEl>
                                          <p:spTgt spid="181251">
                                            <p:txEl>
                                              <p:pRg st="3" end="3"/>
                                            </p:txEl>
                                          </p:spTgt>
                                        </p:tgtEl>
                                      </p:cBhvr>
                                      <p:to x="100000" y="90000"/>
                                    </p:animScale>
                                    <p:animScale>
                                      <p:cBhvr>
                                        <p:cTn id="72" dur="166" decel="50000">
                                          <p:stCondLst>
                                            <p:cond delay="1668"/>
                                          </p:stCondLst>
                                        </p:cTn>
                                        <p:tgtEl>
                                          <p:spTgt spid="181251">
                                            <p:txEl>
                                              <p:pRg st="3" end="3"/>
                                            </p:txEl>
                                          </p:spTgt>
                                        </p:tgtEl>
                                      </p:cBhvr>
                                      <p:to x="100000" y="100000"/>
                                    </p:animScale>
                                    <p:animScale>
                                      <p:cBhvr>
                                        <p:cTn id="73" dur="26">
                                          <p:stCondLst>
                                            <p:cond delay="1808"/>
                                          </p:stCondLst>
                                        </p:cTn>
                                        <p:tgtEl>
                                          <p:spTgt spid="181251">
                                            <p:txEl>
                                              <p:pRg st="3" end="3"/>
                                            </p:txEl>
                                          </p:spTgt>
                                        </p:tgtEl>
                                      </p:cBhvr>
                                      <p:to x="100000" y="95000"/>
                                    </p:animScale>
                                    <p:animScale>
                                      <p:cBhvr>
                                        <p:cTn id="74" dur="166" decel="50000">
                                          <p:stCondLst>
                                            <p:cond delay="1834"/>
                                          </p:stCondLst>
                                        </p:cTn>
                                        <p:tgtEl>
                                          <p:spTgt spid="181251">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81251">
                                            <p:txEl>
                                              <p:pRg st="4" end="4"/>
                                            </p:txEl>
                                          </p:spTgt>
                                        </p:tgtEl>
                                        <p:attrNameLst>
                                          <p:attrName>style.visibility</p:attrName>
                                        </p:attrNameLst>
                                      </p:cBhvr>
                                      <p:to>
                                        <p:strVal val="visible"/>
                                      </p:to>
                                    </p:set>
                                    <p:animEffect transition="in" filter="wipe(down)">
                                      <p:cBhvr>
                                        <p:cTn id="79" dur="580">
                                          <p:stCondLst>
                                            <p:cond delay="0"/>
                                          </p:stCondLst>
                                        </p:cTn>
                                        <p:tgtEl>
                                          <p:spTgt spid="181251">
                                            <p:txEl>
                                              <p:pRg st="4" end="4"/>
                                            </p:txEl>
                                          </p:spTgt>
                                        </p:tgtEl>
                                      </p:cBhvr>
                                    </p:animEffect>
                                    <p:anim calcmode="lin" valueType="num">
                                      <p:cBhvr>
                                        <p:cTn id="80" dur="1822" tmFilter="0,0; 0.14,0.36; 0.43,0.73; 0.71,0.91; 1.0,1.0">
                                          <p:stCondLst>
                                            <p:cond delay="0"/>
                                          </p:stCondLst>
                                        </p:cTn>
                                        <p:tgtEl>
                                          <p:spTgt spid="181251">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81251">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81251">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81251">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81251">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81251">
                                            <p:txEl>
                                              <p:pRg st="4" end="4"/>
                                            </p:txEl>
                                          </p:spTgt>
                                        </p:tgtEl>
                                      </p:cBhvr>
                                      <p:to x="100000" y="60000"/>
                                    </p:animScale>
                                    <p:animScale>
                                      <p:cBhvr>
                                        <p:cTn id="86" dur="166" decel="50000">
                                          <p:stCondLst>
                                            <p:cond delay="676"/>
                                          </p:stCondLst>
                                        </p:cTn>
                                        <p:tgtEl>
                                          <p:spTgt spid="181251">
                                            <p:txEl>
                                              <p:pRg st="4" end="4"/>
                                            </p:txEl>
                                          </p:spTgt>
                                        </p:tgtEl>
                                      </p:cBhvr>
                                      <p:to x="100000" y="100000"/>
                                    </p:animScale>
                                    <p:animScale>
                                      <p:cBhvr>
                                        <p:cTn id="87" dur="26">
                                          <p:stCondLst>
                                            <p:cond delay="1312"/>
                                          </p:stCondLst>
                                        </p:cTn>
                                        <p:tgtEl>
                                          <p:spTgt spid="181251">
                                            <p:txEl>
                                              <p:pRg st="4" end="4"/>
                                            </p:txEl>
                                          </p:spTgt>
                                        </p:tgtEl>
                                      </p:cBhvr>
                                      <p:to x="100000" y="80000"/>
                                    </p:animScale>
                                    <p:animScale>
                                      <p:cBhvr>
                                        <p:cTn id="88" dur="166" decel="50000">
                                          <p:stCondLst>
                                            <p:cond delay="1338"/>
                                          </p:stCondLst>
                                        </p:cTn>
                                        <p:tgtEl>
                                          <p:spTgt spid="181251">
                                            <p:txEl>
                                              <p:pRg st="4" end="4"/>
                                            </p:txEl>
                                          </p:spTgt>
                                        </p:tgtEl>
                                      </p:cBhvr>
                                      <p:to x="100000" y="100000"/>
                                    </p:animScale>
                                    <p:animScale>
                                      <p:cBhvr>
                                        <p:cTn id="89" dur="26">
                                          <p:stCondLst>
                                            <p:cond delay="1642"/>
                                          </p:stCondLst>
                                        </p:cTn>
                                        <p:tgtEl>
                                          <p:spTgt spid="181251">
                                            <p:txEl>
                                              <p:pRg st="4" end="4"/>
                                            </p:txEl>
                                          </p:spTgt>
                                        </p:tgtEl>
                                      </p:cBhvr>
                                      <p:to x="100000" y="90000"/>
                                    </p:animScale>
                                    <p:animScale>
                                      <p:cBhvr>
                                        <p:cTn id="90" dur="166" decel="50000">
                                          <p:stCondLst>
                                            <p:cond delay="1668"/>
                                          </p:stCondLst>
                                        </p:cTn>
                                        <p:tgtEl>
                                          <p:spTgt spid="181251">
                                            <p:txEl>
                                              <p:pRg st="4" end="4"/>
                                            </p:txEl>
                                          </p:spTgt>
                                        </p:tgtEl>
                                      </p:cBhvr>
                                      <p:to x="100000" y="100000"/>
                                    </p:animScale>
                                    <p:animScale>
                                      <p:cBhvr>
                                        <p:cTn id="91" dur="26">
                                          <p:stCondLst>
                                            <p:cond delay="1808"/>
                                          </p:stCondLst>
                                        </p:cTn>
                                        <p:tgtEl>
                                          <p:spTgt spid="181251">
                                            <p:txEl>
                                              <p:pRg st="4" end="4"/>
                                            </p:txEl>
                                          </p:spTgt>
                                        </p:tgtEl>
                                      </p:cBhvr>
                                      <p:to x="100000" y="95000"/>
                                    </p:animScale>
                                    <p:animScale>
                                      <p:cBhvr>
                                        <p:cTn id="92" dur="166" decel="50000">
                                          <p:stCondLst>
                                            <p:cond delay="1834"/>
                                          </p:stCondLst>
                                        </p:cTn>
                                        <p:tgtEl>
                                          <p:spTgt spid="181251">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81251">
                                            <p:txEl>
                                              <p:pRg st="5" end="5"/>
                                            </p:txEl>
                                          </p:spTgt>
                                        </p:tgtEl>
                                        <p:attrNameLst>
                                          <p:attrName>style.visibility</p:attrName>
                                        </p:attrNameLst>
                                      </p:cBhvr>
                                      <p:to>
                                        <p:strVal val="visible"/>
                                      </p:to>
                                    </p:set>
                                    <p:animEffect transition="in" filter="wipe(down)">
                                      <p:cBhvr>
                                        <p:cTn id="97" dur="580">
                                          <p:stCondLst>
                                            <p:cond delay="0"/>
                                          </p:stCondLst>
                                        </p:cTn>
                                        <p:tgtEl>
                                          <p:spTgt spid="181251">
                                            <p:txEl>
                                              <p:pRg st="5" end="5"/>
                                            </p:txEl>
                                          </p:spTgt>
                                        </p:tgtEl>
                                      </p:cBhvr>
                                    </p:animEffect>
                                    <p:anim calcmode="lin" valueType="num">
                                      <p:cBhvr>
                                        <p:cTn id="98" dur="1822" tmFilter="0,0; 0.14,0.36; 0.43,0.73; 0.71,0.91; 1.0,1.0">
                                          <p:stCondLst>
                                            <p:cond delay="0"/>
                                          </p:stCondLst>
                                        </p:cTn>
                                        <p:tgtEl>
                                          <p:spTgt spid="181251">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81251">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81251">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81251">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81251">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81251">
                                            <p:txEl>
                                              <p:pRg st="5" end="5"/>
                                            </p:txEl>
                                          </p:spTgt>
                                        </p:tgtEl>
                                      </p:cBhvr>
                                      <p:to x="100000" y="60000"/>
                                    </p:animScale>
                                    <p:animScale>
                                      <p:cBhvr>
                                        <p:cTn id="104" dur="166" decel="50000">
                                          <p:stCondLst>
                                            <p:cond delay="676"/>
                                          </p:stCondLst>
                                        </p:cTn>
                                        <p:tgtEl>
                                          <p:spTgt spid="181251">
                                            <p:txEl>
                                              <p:pRg st="5" end="5"/>
                                            </p:txEl>
                                          </p:spTgt>
                                        </p:tgtEl>
                                      </p:cBhvr>
                                      <p:to x="100000" y="100000"/>
                                    </p:animScale>
                                    <p:animScale>
                                      <p:cBhvr>
                                        <p:cTn id="105" dur="26">
                                          <p:stCondLst>
                                            <p:cond delay="1312"/>
                                          </p:stCondLst>
                                        </p:cTn>
                                        <p:tgtEl>
                                          <p:spTgt spid="181251">
                                            <p:txEl>
                                              <p:pRg st="5" end="5"/>
                                            </p:txEl>
                                          </p:spTgt>
                                        </p:tgtEl>
                                      </p:cBhvr>
                                      <p:to x="100000" y="80000"/>
                                    </p:animScale>
                                    <p:animScale>
                                      <p:cBhvr>
                                        <p:cTn id="106" dur="166" decel="50000">
                                          <p:stCondLst>
                                            <p:cond delay="1338"/>
                                          </p:stCondLst>
                                        </p:cTn>
                                        <p:tgtEl>
                                          <p:spTgt spid="181251">
                                            <p:txEl>
                                              <p:pRg st="5" end="5"/>
                                            </p:txEl>
                                          </p:spTgt>
                                        </p:tgtEl>
                                      </p:cBhvr>
                                      <p:to x="100000" y="100000"/>
                                    </p:animScale>
                                    <p:animScale>
                                      <p:cBhvr>
                                        <p:cTn id="107" dur="26">
                                          <p:stCondLst>
                                            <p:cond delay="1642"/>
                                          </p:stCondLst>
                                        </p:cTn>
                                        <p:tgtEl>
                                          <p:spTgt spid="181251">
                                            <p:txEl>
                                              <p:pRg st="5" end="5"/>
                                            </p:txEl>
                                          </p:spTgt>
                                        </p:tgtEl>
                                      </p:cBhvr>
                                      <p:to x="100000" y="90000"/>
                                    </p:animScale>
                                    <p:animScale>
                                      <p:cBhvr>
                                        <p:cTn id="108" dur="166" decel="50000">
                                          <p:stCondLst>
                                            <p:cond delay="1668"/>
                                          </p:stCondLst>
                                        </p:cTn>
                                        <p:tgtEl>
                                          <p:spTgt spid="181251">
                                            <p:txEl>
                                              <p:pRg st="5" end="5"/>
                                            </p:txEl>
                                          </p:spTgt>
                                        </p:tgtEl>
                                      </p:cBhvr>
                                      <p:to x="100000" y="100000"/>
                                    </p:animScale>
                                    <p:animScale>
                                      <p:cBhvr>
                                        <p:cTn id="109" dur="26">
                                          <p:stCondLst>
                                            <p:cond delay="1808"/>
                                          </p:stCondLst>
                                        </p:cTn>
                                        <p:tgtEl>
                                          <p:spTgt spid="181251">
                                            <p:txEl>
                                              <p:pRg st="5" end="5"/>
                                            </p:txEl>
                                          </p:spTgt>
                                        </p:tgtEl>
                                      </p:cBhvr>
                                      <p:to x="100000" y="95000"/>
                                    </p:animScale>
                                    <p:animScale>
                                      <p:cBhvr>
                                        <p:cTn id="110" dur="166" decel="50000">
                                          <p:stCondLst>
                                            <p:cond delay="1834"/>
                                          </p:stCondLst>
                                        </p:cTn>
                                        <p:tgtEl>
                                          <p:spTgt spid="181251">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81251">
                                            <p:txEl>
                                              <p:pRg st="6" end="6"/>
                                            </p:txEl>
                                          </p:spTgt>
                                        </p:tgtEl>
                                        <p:attrNameLst>
                                          <p:attrName>style.visibility</p:attrName>
                                        </p:attrNameLst>
                                      </p:cBhvr>
                                      <p:to>
                                        <p:strVal val="visible"/>
                                      </p:to>
                                    </p:set>
                                    <p:animEffect transition="in" filter="wipe(down)">
                                      <p:cBhvr>
                                        <p:cTn id="115" dur="580">
                                          <p:stCondLst>
                                            <p:cond delay="0"/>
                                          </p:stCondLst>
                                        </p:cTn>
                                        <p:tgtEl>
                                          <p:spTgt spid="181251">
                                            <p:txEl>
                                              <p:pRg st="6" end="6"/>
                                            </p:txEl>
                                          </p:spTgt>
                                        </p:tgtEl>
                                      </p:cBhvr>
                                    </p:animEffect>
                                    <p:anim calcmode="lin" valueType="num">
                                      <p:cBhvr>
                                        <p:cTn id="116" dur="1822" tmFilter="0,0; 0.14,0.36; 0.43,0.73; 0.71,0.91; 1.0,1.0">
                                          <p:stCondLst>
                                            <p:cond delay="0"/>
                                          </p:stCondLst>
                                        </p:cTn>
                                        <p:tgtEl>
                                          <p:spTgt spid="181251">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81251">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81251">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81251">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81251">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81251">
                                            <p:txEl>
                                              <p:pRg st="6" end="6"/>
                                            </p:txEl>
                                          </p:spTgt>
                                        </p:tgtEl>
                                      </p:cBhvr>
                                      <p:to x="100000" y="60000"/>
                                    </p:animScale>
                                    <p:animScale>
                                      <p:cBhvr>
                                        <p:cTn id="122" dur="166" decel="50000">
                                          <p:stCondLst>
                                            <p:cond delay="676"/>
                                          </p:stCondLst>
                                        </p:cTn>
                                        <p:tgtEl>
                                          <p:spTgt spid="181251">
                                            <p:txEl>
                                              <p:pRg st="6" end="6"/>
                                            </p:txEl>
                                          </p:spTgt>
                                        </p:tgtEl>
                                      </p:cBhvr>
                                      <p:to x="100000" y="100000"/>
                                    </p:animScale>
                                    <p:animScale>
                                      <p:cBhvr>
                                        <p:cTn id="123" dur="26">
                                          <p:stCondLst>
                                            <p:cond delay="1312"/>
                                          </p:stCondLst>
                                        </p:cTn>
                                        <p:tgtEl>
                                          <p:spTgt spid="181251">
                                            <p:txEl>
                                              <p:pRg st="6" end="6"/>
                                            </p:txEl>
                                          </p:spTgt>
                                        </p:tgtEl>
                                      </p:cBhvr>
                                      <p:to x="100000" y="80000"/>
                                    </p:animScale>
                                    <p:animScale>
                                      <p:cBhvr>
                                        <p:cTn id="124" dur="166" decel="50000">
                                          <p:stCondLst>
                                            <p:cond delay="1338"/>
                                          </p:stCondLst>
                                        </p:cTn>
                                        <p:tgtEl>
                                          <p:spTgt spid="181251">
                                            <p:txEl>
                                              <p:pRg st="6" end="6"/>
                                            </p:txEl>
                                          </p:spTgt>
                                        </p:tgtEl>
                                      </p:cBhvr>
                                      <p:to x="100000" y="100000"/>
                                    </p:animScale>
                                    <p:animScale>
                                      <p:cBhvr>
                                        <p:cTn id="125" dur="26">
                                          <p:stCondLst>
                                            <p:cond delay="1642"/>
                                          </p:stCondLst>
                                        </p:cTn>
                                        <p:tgtEl>
                                          <p:spTgt spid="181251">
                                            <p:txEl>
                                              <p:pRg st="6" end="6"/>
                                            </p:txEl>
                                          </p:spTgt>
                                        </p:tgtEl>
                                      </p:cBhvr>
                                      <p:to x="100000" y="90000"/>
                                    </p:animScale>
                                    <p:animScale>
                                      <p:cBhvr>
                                        <p:cTn id="126" dur="166" decel="50000">
                                          <p:stCondLst>
                                            <p:cond delay="1668"/>
                                          </p:stCondLst>
                                        </p:cTn>
                                        <p:tgtEl>
                                          <p:spTgt spid="181251">
                                            <p:txEl>
                                              <p:pRg st="6" end="6"/>
                                            </p:txEl>
                                          </p:spTgt>
                                        </p:tgtEl>
                                      </p:cBhvr>
                                      <p:to x="100000" y="100000"/>
                                    </p:animScale>
                                    <p:animScale>
                                      <p:cBhvr>
                                        <p:cTn id="127" dur="26">
                                          <p:stCondLst>
                                            <p:cond delay="1808"/>
                                          </p:stCondLst>
                                        </p:cTn>
                                        <p:tgtEl>
                                          <p:spTgt spid="181251">
                                            <p:txEl>
                                              <p:pRg st="6" end="6"/>
                                            </p:txEl>
                                          </p:spTgt>
                                        </p:tgtEl>
                                      </p:cBhvr>
                                      <p:to x="100000" y="95000"/>
                                    </p:animScale>
                                    <p:animScale>
                                      <p:cBhvr>
                                        <p:cTn id="128" dur="166" decel="50000">
                                          <p:stCondLst>
                                            <p:cond delay="1834"/>
                                          </p:stCondLst>
                                        </p:cTn>
                                        <p:tgtEl>
                                          <p:spTgt spid="181251">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81251">
                                            <p:txEl>
                                              <p:pRg st="7" end="7"/>
                                            </p:txEl>
                                          </p:spTgt>
                                        </p:tgtEl>
                                        <p:attrNameLst>
                                          <p:attrName>style.visibility</p:attrName>
                                        </p:attrNameLst>
                                      </p:cBhvr>
                                      <p:to>
                                        <p:strVal val="visible"/>
                                      </p:to>
                                    </p:set>
                                    <p:animEffect transition="in" filter="wipe(down)">
                                      <p:cBhvr>
                                        <p:cTn id="133" dur="580">
                                          <p:stCondLst>
                                            <p:cond delay="0"/>
                                          </p:stCondLst>
                                        </p:cTn>
                                        <p:tgtEl>
                                          <p:spTgt spid="181251">
                                            <p:txEl>
                                              <p:pRg st="7" end="7"/>
                                            </p:txEl>
                                          </p:spTgt>
                                        </p:tgtEl>
                                      </p:cBhvr>
                                    </p:animEffect>
                                    <p:anim calcmode="lin" valueType="num">
                                      <p:cBhvr>
                                        <p:cTn id="134" dur="1822" tmFilter="0,0; 0.14,0.36; 0.43,0.73; 0.71,0.91; 1.0,1.0">
                                          <p:stCondLst>
                                            <p:cond delay="0"/>
                                          </p:stCondLst>
                                        </p:cTn>
                                        <p:tgtEl>
                                          <p:spTgt spid="181251">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81251">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81251">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81251">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81251">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81251">
                                            <p:txEl>
                                              <p:pRg st="7" end="7"/>
                                            </p:txEl>
                                          </p:spTgt>
                                        </p:tgtEl>
                                      </p:cBhvr>
                                      <p:to x="100000" y="60000"/>
                                    </p:animScale>
                                    <p:animScale>
                                      <p:cBhvr>
                                        <p:cTn id="140" dur="166" decel="50000">
                                          <p:stCondLst>
                                            <p:cond delay="676"/>
                                          </p:stCondLst>
                                        </p:cTn>
                                        <p:tgtEl>
                                          <p:spTgt spid="181251">
                                            <p:txEl>
                                              <p:pRg st="7" end="7"/>
                                            </p:txEl>
                                          </p:spTgt>
                                        </p:tgtEl>
                                      </p:cBhvr>
                                      <p:to x="100000" y="100000"/>
                                    </p:animScale>
                                    <p:animScale>
                                      <p:cBhvr>
                                        <p:cTn id="141" dur="26">
                                          <p:stCondLst>
                                            <p:cond delay="1312"/>
                                          </p:stCondLst>
                                        </p:cTn>
                                        <p:tgtEl>
                                          <p:spTgt spid="181251">
                                            <p:txEl>
                                              <p:pRg st="7" end="7"/>
                                            </p:txEl>
                                          </p:spTgt>
                                        </p:tgtEl>
                                      </p:cBhvr>
                                      <p:to x="100000" y="80000"/>
                                    </p:animScale>
                                    <p:animScale>
                                      <p:cBhvr>
                                        <p:cTn id="142" dur="166" decel="50000">
                                          <p:stCondLst>
                                            <p:cond delay="1338"/>
                                          </p:stCondLst>
                                        </p:cTn>
                                        <p:tgtEl>
                                          <p:spTgt spid="181251">
                                            <p:txEl>
                                              <p:pRg st="7" end="7"/>
                                            </p:txEl>
                                          </p:spTgt>
                                        </p:tgtEl>
                                      </p:cBhvr>
                                      <p:to x="100000" y="100000"/>
                                    </p:animScale>
                                    <p:animScale>
                                      <p:cBhvr>
                                        <p:cTn id="143" dur="26">
                                          <p:stCondLst>
                                            <p:cond delay="1642"/>
                                          </p:stCondLst>
                                        </p:cTn>
                                        <p:tgtEl>
                                          <p:spTgt spid="181251">
                                            <p:txEl>
                                              <p:pRg st="7" end="7"/>
                                            </p:txEl>
                                          </p:spTgt>
                                        </p:tgtEl>
                                      </p:cBhvr>
                                      <p:to x="100000" y="90000"/>
                                    </p:animScale>
                                    <p:animScale>
                                      <p:cBhvr>
                                        <p:cTn id="144" dur="166" decel="50000">
                                          <p:stCondLst>
                                            <p:cond delay="1668"/>
                                          </p:stCondLst>
                                        </p:cTn>
                                        <p:tgtEl>
                                          <p:spTgt spid="181251">
                                            <p:txEl>
                                              <p:pRg st="7" end="7"/>
                                            </p:txEl>
                                          </p:spTgt>
                                        </p:tgtEl>
                                      </p:cBhvr>
                                      <p:to x="100000" y="100000"/>
                                    </p:animScale>
                                    <p:animScale>
                                      <p:cBhvr>
                                        <p:cTn id="145" dur="26">
                                          <p:stCondLst>
                                            <p:cond delay="1808"/>
                                          </p:stCondLst>
                                        </p:cTn>
                                        <p:tgtEl>
                                          <p:spTgt spid="181251">
                                            <p:txEl>
                                              <p:pRg st="7" end="7"/>
                                            </p:txEl>
                                          </p:spTgt>
                                        </p:tgtEl>
                                      </p:cBhvr>
                                      <p:to x="100000" y="95000"/>
                                    </p:animScale>
                                    <p:animScale>
                                      <p:cBhvr>
                                        <p:cTn id="146" dur="166" decel="50000">
                                          <p:stCondLst>
                                            <p:cond delay="1834"/>
                                          </p:stCondLst>
                                        </p:cTn>
                                        <p:tgtEl>
                                          <p:spTgt spid="181251">
                                            <p:txEl>
                                              <p:pRg st="7" end="7"/>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81251">
                                            <p:txEl>
                                              <p:pRg st="8" end="8"/>
                                            </p:txEl>
                                          </p:spTgt>
                                        </p:tgtEl>
                                        <p:attrNameLst>
                                          <p:attrName>style.visibility</p:attrName>
                                        </p:attrNameLst>
                                      </p:cBhvr>
                                      <p:to>
                                        <p:strVal val="visible"/>
                                      </p:to>
                                    </p:set>
                                    <p:animEffect transition="in" filter="wipe(down)">
                                      <p:cBhvr>
                                        <p:cTn id="151" dur="580">
                                          <p:stCondLst>
                                            <p:cond delay="0"/>
                                          </p:stCondLst>
                                        </p:cTn>
                                        <p:tgtEl>
                                          <p:spTgt spid="181251">
                                            <p:txEl>
                                              <p:pRg st="8" end="8"/>
                                            </p:txEl>
                                          </p:spTgt>
                                        </p:tgtEl>
                                      </p:cBhvr>
                                    </p:animEffect>
                                    <p:anim calcmode="lin" valueType="num">
                                      <p:cBhvr>
                                        <p:cTn id="152" dur="1822" tmFilter="0,0; 0.14,0.36; 0.43,0.73; 0.71,0.91; 1.0,1.0">
                                          <p:stCondLst>
                                            <p:cond delay="0"/>
                                          </p:stCondLst>
                                        </p:cTn>
                                        <p:tgtEl>
                                          <p:spTgt spid="181251">
                                            <p:txEl>
                                              <p:pRg st="8" end="8"/>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81251">
                                            <p:txEl>
                                              <p:pRg st="8" end="8"/>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81251">
                                            <p:txEl>
                                              <p:pRg st="8" end="8"/>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81251">
                                            <p:txEl>
                                              <p:pRg st="8" end="8"/>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81251">
                                            <p:txEl>
                                              <p:pRg st="8" end="8"/>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181251">
                                            <p:txEl>
                                              <p:pRg st="8" end="8"/>
                                            </p:txEl>
                                          </p:spTgt>
                                        </p:tgtEl>
                                      </p:cBhvr>
                                      <p:to x="100000" y="60000"/>
                                    </p:animScale>
                                    <p:animScale>
                                      <p:cBhvr>
                                        <p:cTn id="158" dur="166" decel="50000">
                                          <p:stCondLst>
                                            <p:cond delay="676"/>
                                          </p:stCondLst>
                                        </p:cTn>
                                        <p:tgtEl>
                                          <p:spTgt spid="181251">
                                            <p:txEl>
                                              <p:pRg st="8" end="8"/>
                                            </p:txEl>
                                          </p:spTgt>
                                        </p:tgtEl>
                                      </p:cBhvr>
                                      <p:to x="100000" y="100000"/>
                                    </p:animScale>
                                    <p:animScale>
                                      <p:cBhvr>
                                        <p:cTn id="159" dur="26">
                                          <p:stCondLst>
                                            <p:cond delay="1312"/>
                                          </p:stCondLst>
                                        </p:cTn>
                                        <p:tgtEl>
                                          <p:spTgt spid="181251">
                                            <p:txEl>
                                              <p:pRg st="8" end="8"/>
                                            </p:txEl>
                                          </p:spTgt>
                                        </p:tgtEl>
                                      </p:cBhvr>
                                      <p:to x="100000" y="80000"/>
                                    </p:animScale>
                                    <p:animScale>
                                      <p:cBhvr>
                                        <p:cTn id="160" dur="166" decel="50000">
                                          <p:stCondLst>
                                            <p:cond delay="1338"/>
                                          </p:stCondLst>
                                        </p:cTn>
                                        <p:tgtEl>
                                          <p:spTgt spid="181251">
                                            <p:txEl>
                                              <p:pRg st="8" end="8"/>
                                            </p:txEl>
                                          </p:spTgt>
                                        </p:tgtEl>
                                      </p:cBhvr>
                                      <p:to x="100000" y="100000"/>
                                    </p:animScale>
                                    <p:animScale>
                                      <p:cBhvr>
                                        <p:cTn id="161" dur="26">
                                          <p:stCondLst>
                                            <p:cond delay="1642"/>
                                          </p:stCondLst>
                                        </p:cTn>
                                        <p:tgtEl>
                                          <p:spTgt spid="181251">
                                            <p:txEl>
                                              <p:pRg st="8" end="8"/>
                                            </p:txEl>
                                          </p:spTgt>
                                        </p:tgtEl>
                                      </p:cBhvr>
                                      <p:to x="100000" y="90000"/>
                                    </p:animScale>
                                    <p:animScale>
                                      <p:cBhvr>
                                        <p:cTn id="162" dur="166" decel="50000">
                                          <p:stCondLst>
                                            <p:cond delay="1668"/>
                                          </p:stCondLst>
                                        </p:cTn>
                                        <p:tgtEl>
                                          <p:spTgt spid="181251">
                                            <p:txEl>
                                              <p:pRg st="8" end="8"/>
                                            </p:txEl>
                                          </p:spTgt>
                                        </p:tgtEl>
                                      </p:cBhvr>
                                      <p:to x="100000" y="100000"/>
                                    </p:animScale>
                                    <p:animScale>
                                      <p:cBhvr>
                                        <p:cTn id="163" dur="26">
                                          <p:stCondLst>
                                            <p:cond delay="1808"/>
                                          </p:stCondLst>
                                        </p:cTn>
                                        <p:tgtEl>
                                          <p:spTgt spid="181251">
                                            <p:txEl>
                                              <p:pRg st="8" end="8"/>
                                            </p:txEl>
                                          </p:spTgt>
                                        </p:tgtEl>
                                      </p:cBhvr>
                                      <p:to x="100000" y="95000"/>
                                    </p:animScale>
                                    <p:animScale>
                                      <p:cBhvr>
                                        <p:cTn id="164" dur="166" decel="50000">
                                          <p:stCondLst>
                                            <p:cond delay="1834"/>
                                          </p:stCondLst>
                                        </p:cTn>
                                        <p:tgtEl>
                                          <p:spTgt spid="181251">
                                            <p:txEl>
                                              <p:pRg st="8" end="8"/>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181251">
                                            <p:txEl>
                                              <p:pRg st="9" end="9"/>
                                            </p:txEl>
                                          </p:spTgt>
                                        </p:tgtEl>
                                        <p:attrNameLst>
                                          <p:attrName>style.visibility</p:attrName>
                                        </p:attrNameLst>
                                      </p:cBhvr>
                                      <p:to>
                                        <p:strVal val="visible"/>
                                      </p:to>
                                    </p:set>
                                    <p:animEffect transition="in" filter="wipe(down)">
                                      <p:cBhvr>
                                        <p:cTn id="169" dur="580">
                                          <p:stCondLst>
                                            <p:cond delay="0"/>
                                          </p:stCondLst>
                                        </p:cTn>
                                        <p:tgtEl>
                                          <p:spTgt spid="181251">
                                            <p:txEl>
                                              <p:pRg st="9" end="9"/>
                                            </p:txEl>
                                          </p:spTgt>
                                        </p:tgtEl>
                                      </p:cBhvr>
                                    </p:animEffect>
                                    <p:anim calcmode="lin" valueType="num">
                                      <p:cBhvr>
                                        <p:cTn id="170" dur="1822" tmFilter="0,0; 0.14,0.36; 0.43,0.73; 0.71,0.91; 1.0,1.0">
                                          <p:stCondLst>
                                            <p:cond delay="0"/>
                                          </p:stCondLst>
                                        </p:cTn>
                                        <p:tgtEl>
                                          <p:spTgt spid="181251">
                                            <p:txEl>
                                              <p:pRg st="9" end="9"/>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181251">
                                            <p:txEl>
                                              <p:pRg st="9" end="9"/>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181251">
                                            <p:txEl>
                                              <p:pRg st="9" end="9"/>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181251">
                                            <p:txEl>
                                              <p:pRg st="9" end="9"/>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181251">
                                            <p:txEl>
                                              <p:pRg st="9" end="9"/>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181251">
                                            <p:txEl>
                                              <p:pRg st="9" end="9"/>
                                            </p:txEl>
                                          </p:spTgt>
                                        </p:tgtEl>
                                      </p:cBhvr>
                                      <p:to x="100000" y="60000"/>
                                    </p:animScale>
                                    <p:animScale>
                                      <p:cBhvr>
                                        <p:cTn id="176" dur="166" decel="50000">
                                          <p:stCondLst>
                                            <p:cond delay="676"/>
                                          </p:stCondLst>
                                        </p:cTn>
                                        <p:tgtEl>
                                          <p:spTgt spid="181251">
                                            <p:txEl>
                                              <p:pRg st="9" end="9"/>
                                            </p:txEl>
                                          </p:spTgt>
                                        </p:tgtEl>
                                      </p:cBhvr>
                                      <p:to x="100000" y="100000"/>
                                    </p:animScale>
                                    <p:animScale>
                                      <p:cBhvr>
                                        <p:cTn id="177" dur="26">
                                          <p:stCondLst>
                                            <p:cond delay="1312"/>
                                          </p:stCondLst>
                                        </p:cTn>
                                        <p:tgtEl>
                                          <p:spTgt spid="181251">
                                            <p:txEl>
                                              <p:pRg st="9" end="9"/>
                                            </p:txEl>
                                          </p:spTgt>
                                        </p:tgtEl>
                                      </p:cBhvr>
                                      <p:to x="100000" y="80000"/>
                                    </p:animScale>
                                    <p:animScale>
                                      <p:cBhvr>
                                        <p:cTn id="178" dur="166" decel="50000">
                                          <p:stCondLst>
                                            <p:cond delay="1338"/>
                                          </p:stCondLst>
                                        </p:cTn>
                                        <p:tgtEl>
                                          <p:spTgt spid="181251">
                                            <p:txEl>
                                              <p:pRg st="9" end="9"/>
                                            </p:txEl>
                                          </p:spTgt>
                                        </p:tgtEl>
                                      </p:cBhvr>
                                      <p:to x="100000" y="100000"/>
                                    </p:animScale>
                                    <p:animScale>
                                      <p:cBhvr>
                                        <p:cTn id="179" dur="26">
                                          <p:stCondLst>
                                            <p:cond delay="1642"/>
                                          </p:stCondLst>
                                        </p:cTn>
                                        <p:tgtEl>
                                          <p:spTgt spid="181251">
                                            <p:txEl>
                                              <p:pRg st="9" end="9"/>
                                            </p:txEl>
                                          </p:spTgt>
                                        </p:tgtEl>
                                      </p:cBhvr>
                                      <p:to x="100000" y="90000"/>
                                    </p:animScale>
                                    <p:animScale>
                                      <p:cBhvr>
                                        <p:cTn id="180" dur="166" decel="50000">
                                          <p:stCondLst>
                                            <p:cond delay="1668"/>
                                          </p:stCondLst>
                                        </p:cTn>
                                        <p:tgtEl>
                                          <p:spTgt spid="181251">
                                            <p:txEl>
                                              <p:pRg st="9" end="9"/>
                                            </p:txEl>
                                          </p:spTgt>
                                        </p:tgtEl>
                                      </p:cBhvr>
                                      <p:to x="100000" y="100000"/>
                                    </p:animScale>
                                    <p:animScale>
                                      <p:cBhvr>
                                        <p:cTn id="181" dur="26">
                                          <p:stCondLst>
                                            <p:cond delay="1808"/>
                                          </p:stCondLst>
                                        </p:cTn>
                                        <p:tgtEl>
                                          <p:spTgt spid="181251">
                                            <p:txEl>
                                              <p:pRg st="9" end="9"/>
                                            </p:txEl>
                                          </p:spTgt>
                                        </p:tgtEl>
                                      </p:cBhvr>
                                      <p:to x="100000" y="95000"/>
                                    </p:animScale>
                                    <p:animScale>
                                      <p:cBhvr>
                                        <p:cTn id="182" dur="166" decel="50000">
                                          <p:stCondLst>
                                            <p:cond delay="1834"/>
                                          </p:stCondLst>
                                        </p:cTn>
                                        <p:tgtEl>
                                          <p:spTgt spid="181251">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85800" y="228600"/>
            <a:ext cx="8458200" cy="609600"/>
          </a:xfrm>
        </p:spPr>
        <p:txBody>
          <a:bodyPr/>
          <a:lstStyle/>
          <a:p>
            <a:pPr algn="ctr"/>
            <a:r>
              <a:rPr lang="en-US">
                <a:solidFill>
                  <a:srgbClr val="FF0000"/>
                </a:solidFill>
                <a:effectLst>
                  <a:outerShdw blurRad="38100" dist="38100" dir="2700000" algn="tl">
                    <a:srgbClr val="C0C0C0"/>
                  </a:outerShdw>
                </a:effectLst>
              </a:rPr>
              <a:t>Phương pháp dùng vector bit</a:t>
            </a:r>
          </a:p>
        </p:txBody>
      </p:sp>
      <p:sp>
        <p:nvSpPr>
          <p:cNvPr id="132099" name="Rectangle 3"/>
          <p:cNvSpPr>
            <a:spLocks noGrp="1" noChangeArrowheads="1"/>
          </p:cNvSpPr>
          <p:nvPr>
            <p:ph type="body" idx="1"/>
          </p:nvPr>
        </p:nvSpPr>
        <p:spPr>
          <a:xfrm>
            <a:off x="477838" y="1279525"/>
            <a:ext cx="8324850" cy="4848320"/>
          </a:xfrm>
        </p:spPr>
        <p:txBody>
          <a:bodyPr/>
          <a:lstStyle/>
          <a:p>
            <a:pPr marL="0" indent="0" algn="just">
              <a:spcBef>
                <a:spcPct val="0"/>
              </a:spcBef>
              <a:buSzPct val="150000"/>
              <a:buNone/>
            </a:pPr>
            <a:r>
              <a:rPr lang="en-US" sz="3600" smtClean="0">
                <a:effectLst>
                  <a:outerShdw blurRad="38100" dist="38100" dir="2700000" algn="tl">
                    <a:srgbClr val="C0C0C0"/>
                  </a:outerShdw>
                </a:effectLst>
              </a:rPr>
              <a:t>+ Mỗi </a:t>
            </a:r>
            <a:r>
              <a:rPr lang="en-US" sz="3600">
                <a:effectLst>
                  <a:outerShdw blurRad="38100" dist="38100" dir="2700000" algn="tl">
                    <a:srgbClr val="C0C0C0"/>
                  </a:outerShdw>
                </a:effectLst>
              </a:rPr>
              <a:t>khối đĩa dùng 1 bit để đánh dấu trạng thái. Khối nào đã sử dụng thì bit trạng thái là </a:t>
            </a:r>
            <a:r>
              <a:rPr lang="en-US" sz="3600" smtClean="0">
                <a:effectLst>
                  <a:outerShdw blurRad="38100" dist="38100" dir="2700000" algn="tl">
                    <a:srgbClr val="C0C0C0"/>
                  </a:outerShdw>
                </a:effectLst>
              </a:rPr>
              <a:t>1, ngược lại bit là 0.</a:t>
            </a:r>
          </a:p>
          <a:p>
            <a:pPr marL="0" indent="0" algn="just">
              <a:spcBef>
                <a:spcPct val="0"/>
              </a:spcBef>
              <a:buSzPct val="150000"/>
              <a:buNone/>
            </a:pPr>
            <a:r>
              <a:rPr lang="en-US" sz="3600" smtClean="0">
                <a:effectLst>
                  <a:outerShdw blurRad="38100" dist="38100" dir="2700000" algn="tl">
                    <a:srgbClr val="C0C0C0"/>
                  </a:outerShdw>
                </a:effectLst>
              </a:rPr>
              <a:t>+ Tập </a:t>
            </a:r>
            <a:r>
              <a:rPr lang="en-US" sz="3600">
                <a:effectLst>
                  <a:outerShdw blurRad="38100" dist="38100" dir="2700000" algn="tl">
                    <a:srgbClr val="C0C0C0"/>
                  </a:outerShdw>
                </a:effectLst>
              </a:rPr>
              <a:t>hợp tất cả các bit trạng thái tạo thành một </a:t>
            </a:r>
            <a:r>
              <a:rPr lang="en-US" sz="3600" smtClean="0">
                <a:effectLst>
                  <a:outerShdw blurRad="38100" dist="38100" dir="2700000" algn="tl">
                    <a:srgbClr val="C0C0C0"/>
                  </a:outerShdw>
                </a:effectLst>
              </a:rPr>
              <a:t>vector bit. </a:t>
            </a:r>
            <a:r>
              <a:rPr lang="en-US" sz="3600">
                <a:effectLst>
                  <a:outerShdw blurRad="38100" dist="38100" dir="2700000" algn="tl">
                    <a:srgbClr val="C0C0C0"/>
                  </a:outerShdw>
                </a:effectLst>
              </a:rPr>
              <a:t>Khi đọc vector bit, HĐH sẽ xác định được </a:t>
            </a:r>
            <a:r>
              <a:rPr lang="en-US" sz="3600" smtClean="0">
                <a:effectLst>
                  <a:outerShdw blurRad="38100" dist="38100" dir="2700000" algn="tl">
                    <a:srgbClr val="C0C0C0"/>
                  </a:outerShdw>
                </a:effectLst>
              </a:rPr>
              <a:t>những khối nào còn </a:t>
            </a:r>
            <a:r>
              <a:rPr lang="en-US" sz="3600">
                <a:effectLst>
                  <a:outerShdw blurRad="38100" dist="38100" dir="2700000" algn="tl">
                    <a:srgbClr val="C0C0C0"/>
                  </a:outerShdw>
                </a:effectLst>
              </a:rPr>
              <a:t>tự do trên đĩa. </a:t>
            </a:r>
          </a:p>
        </p:txBody>
      </p:sp>
      <p:sp>
        <p:nvSpPr>
          <p:cNvPr id="4" name="Date Placeholder 3"/>
          <p:cNvSpPr>
            <a:spLocks noGrp="1"/>
          </p:cNvSpPr>
          <p:nvPr>
            <p:ph type="dt" sz="half" idx="12"/>
          </p:nvPr>
        </p:nvSpPr>
        <p:spPr/>
        <p:txBody>
          <a:bodyPr/>
          <a:lstStyle/>
          <a:p>
            <a:fld id="{DBA8054C-59D0-4A4A-869E-AD2B0E4E60D5}" type="datetime1">
              <a:rPr lang="en-US" smtClean="0"/>
              <a:pPr/>
              <a:t>3/22/2021</a:t>
            </a:fld>
            <a:endParaRPr lang="en-US"/>
          </a:p>
        </p:txBody>
      </p:sp>
      <p:sp>
        <p:nvSpPr>
          <p:cNvPr id="5" name="Slide Number Placeholder 4"/>
          <p:cNvSpPr>
            <a:spLocks noGrp="1"/>
          </p:cNvSpPr>
          <p:nvPr>
            <p:ph type="sldNum" sz="quarter" idx="11"/>
          </p:nvPr>
        </p:nvSpPr>
        <p:spPr/>
        <p:txBody>
          <a:bodyPr/>
          <a:lstStyle/>
          <a:p>
            <a:fld id="{2F364BA5-ACCE-43E9-A47D-85455D996975}"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wipe(down)">
                                      <p:cBhvr>
                                        <p:cTn id="7" dur="580">
                                          <p:stCondLst>
                                            <p:cond delay="0"/>
                                          </p:stCondLst>
                                        </p:cTn>
                                        <p:tgtEl>
                                          <p:spTgt spid="132099">
                                            <p:txEl>
                                              <p:pRg st="0" end="0"/>
                                            </p:txEl>
                                          </p:spTgt>
                                        </p:tgtEl>
                                      </p:cBhvr>
                                    </p:animEffect>
                                    <p:anim calcmode="lin" valueType="num">
                                      <p:cBhvr>
                                        <p:cTn id="8" dur="1822" tmFilter="0,0; 0.14,0.36; 0.43,0.73; 0.71,0.91; 1.0,1.0">
                                          <p:stCondLst>
                                            <p:cond delay="0"/>
                                          </p:stCondLst>
                                        </p:cTn>
                                        <p:tgtEl>
                                          <p:spTgt spid="13209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209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209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209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209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2099">
                                            <p:txEl>
                                              <p:pRg st="0" end="0"/>
                                            </p:txEl>
                                          </p:spTgt>
                                        </p:tgtEl>
                                      </p:cBhvr>
                                      <p:to x="100000" y="60000"/>
                                    </p:animScale>
                                    <p:animScale>
                                      <p:cBhvr>
                                        <p:cTn id="14" dur="166" decel="50000">
                                          <p:stCondLst>
                                            <p:cond delay="676"/>
                                          </p:stCondLst>
                                        </p:cTn>
                                        <p:tgtEl>
                                          <p:spTgt spid="132099">
                                            <p:txEl>
                                              <p:pRg st="0" end="0"/>
                                            </p:txEl>
                                          </p:spTgt>
                                        </p:tgtEl>
                                      </p:cBhvr>
                                      <p:to x="100000" y="100000"/>
                                    </p:animScale>
                                    <p:animScale>
                                      <p:cBhvr>
                                        <p:cTn id="15" dur="26">
                                          <p:stCondLst>
                                            <p:cond delay="1312"/>
                                          </p:stCondLst>
                                        </p:cTn>
                                        <p:tgtEl>
                                          <p:spTgt spid="132099">
                                            <p:txEl>
                                              <p:pRg st="0" end="0"/>
                                            </p:txEl>
                                          </p:spTgt>
                                        </p:tgtEl>
                                      </p:cBhvr>
                                      <p:to x="100000" y="80000"/>
                                    </p:animScale>
                                    <p:animScale>
                                      <p:cBhvr>
                                        <p:cTn id="16" dur="166" decel="50000">
                                          <p:stCondLst>
                                            <p:cond delay="1338"/>
                                          </p:stCondLst>
                                        </p:cTn>
                                        <p:tgtEl>
                                          <p:spTgt spid="132099">
                                            <p:txEl>
                                              <p:pRg st="0" end="0"/>
                                            </p:txEl>
                                          </p:spTgt>
                                        </p:tgtEl>
                                      </p:cBhvr>
                                      <p:to x="100000" y="100000"/>
                                    </p:animScale>
                                    <p:animScale>
                                      <p:cBhvr>
                                        <p:cTn id="17" dur="26">
                                          <p:stCondLst>
                                            <p:cond delay="1642"/>
                                          </p:stCondLst>
                                        </p:cTn>
                                        <p:tgtEl>
                                          <p:spTgt spid="132099">
                                            <p:txEl>
                                              <p:pRg st="0" end="0"/>
                                            </p:txEl>
                                          </p:spTgt>
                                        </p:tgtEl>
                                      </p:cBhvr>
                                      <p:to x="100000" y="90000"/>
                                    </p:animScale>
                                    <p:animScale>
                                      <p:cBhvr>
                                        <p:cTn id="18" dur="166" decel="50000">
                                          <p:stCondLst>
                                            <p:cond delay="1668"/>
                                          </p:stCondLst>
                                        </p:cTn>
                                        <p:tgtEl>
                                          <p:spTgt spid="132099">
                                            <p:txEl>
                                              <p:pRg st="0" end="0"/>
                                            </p:txEl>
                                          </p:spTgt>
                                        </p:tgtEl>
                                      </p:cBhvr>
                                      <p:to x="100000" y="100000"/>
                                    </p:animScale>
                                    <p:animScale>
                                      <p:cBhvr>
                                        <p:cTn id="19" dur="26">
                                          <p:stCondLst>
                                            <p:cond delay="1808"/>
                                          </p:stCondLst>
                                        </p:cTn>
                                        <p:tgtEl>
                                          <p:spTgt spid="132099">
                                            <p:txEl>
                                              <p:pRg st="0" end="0"/>
                                            </p:txEl>
                                          </p:spTgt>
                                        </p:tgtEl>
                                      </p:cBhvr>
                                      <p:to x="100000" y="95000"/>
                                    </p:animScale>
                                    <p:animScale>
                                      <p:cBhvr>
                                        <p:cTn id="20" dur="166" decel="50000">
                                          <p:stCondLst>
                                            <p:cond delay="1834"/>
                                          </p:stCondLst>
                                        </p:cTn>
                                        <p:tgtEl>
                                          <p:spTgt spid="13209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32099">
                                            <p:txEl>
                                              <p:pRg st="1" end="1"/>
                                            </p:txEl>
                                          </p:spTgt>
                                        </p:tgtEl>
                                        <p:attrNameLst>
                                          <p:attrName>style.visibility</p:attrName>
                                        </p:attrNameLst>
                                      </p:cBhvr>
                                      <p:to>
                                        <p:strVal val="visible"/>
                                      </p:to>
                                    </p:set>
                                    <p:animEffect transition="in" filter="wipe(down)">
                                      <p:cBhvr>
                                        <p:cTn id="25" dur="580">
                                          <p:stCondLst>
                                            <p:cond delay="0"/>
                                          </p:stCondLst>
                                        </p:cTn>
                                        <p:tgtEl>
                                          <p:spTgt spid="132099">
                                            <p:txEl>
                                              <p:pRg st="1" end="1"/>
                                            </p:txEl>
                                          </p:spTgt>
                                        </p:tgtEl>
                                      </p:cBhvr>
                                    </p:animEffect>
                                    <p:anim calcmode="lin" valueType="num">
                                      <p:cBhvr>
                                        <p:cTn id="26" dur="1822" tmFilter="0,0; 0.14,0.36; 0.43,0.73; 0.71,0.91; 1.0,1.0">
                                          <p:stCondLst>
                                            <p:cond delay="0"/>
                                          </p:stCondLst>
                                        </p:cTn>
                                        <p:tgtEl>
                                          <p:spTgt spid="13209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209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209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209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209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2099">
                                            <p:txEl>
                                              <p:pRg st="1" end="1"/>
                                            </p:txEl>
                                          </p:spTgt>
                                        </p:tgtEl>
                                      </p:cBhvr>
                                      <p:to x="100000" y="60000"/>
                                    </p:animScale>
                                    <p:animScale>
                                      <p:cBhvr>
                                        <p:cTn id="32" dur="166" decel="50000">
                                          <p:stCondLst>
                                            <p:cond delay="676"/>
                                          </p:stCondLst>
                                        </p:cTn>
                                        <p:tgtEl>
                                          <p:spTgt spid="132099">
                                            <p:txEl>
                                              <p:pRg st="1" end="1"/>
                                            </p:txEl>
                                          </p:spTgt>
                                        </p:tgtEl>
                                      </p:cBhvr>
                                      <p:to x="100000" y="100000"/>
                                    </p:animScale>
                                    <p:animScale>
                                      <p:cBhvr>
                                        <p:cTn id="33" dur="26">
                                          <p:stCondLst>
                                            <p:cond delay="1312"/>
                                          </p:stCondLst>
                                        </p:cTn>
                                        <p:tgtEl>
                                          <p:spTgt spid="132099">
                                            <p:txEl>
                                              <p:pRg st="1" end="1"/>
                                            </p:txEl>
                                          </p:spTgt>
                                        </p:tgtEl>
                                      </p:cBhvr>
                                      <p:to x="100000" y="80000"/>
                                    </p:animScale>
                                    <p:animScale>
                                      <p:cBhvr>
                                        <p:cTn id="34" dur="166" decel="50000">
                                          <p:stCondLst>
                                            <p:cond delay="1338"/>
                                          </p:stCondLst>
                                        </p:cTn>
                                        <p:tgtEl>
                                          <p:spTgt spid="132099">
                                            <p:txEl>
                                              <p:pRg st="1" end="1"/>
                                            </p:txEl>
                                          </p:spTgt>
                                        </p:tgtEl>
                                      </p:cBhvr>
                                      <p:to x="100000" y="100000"/>
                                    </p:animScale>
                                    <p:animScale>
                                      <p:cBhvr>
                                        <p:cTn id="35" dur="26">
                                          <p:stCondLst>
                                            <p:cond delay="1642"/>
                                          </p:stCondLst>
                                        </p:cTn>
                                        <p:tgtEl>
                                          <p:spTgt spid="132099">
                                            <p:txEl>
                                              <p:pRg st="1" end="1"/>
                                            </p:txEl>
                                          </p:spTgt>
                                        </p:tgtEl>
                                      </p:cBhvr>
                                      <p:to x="100000" y="90000"/>
                                    </p:animScale>
                                    <p:animScale>
                                      <p:cBhvr>
                                        <p:cTn id="36" dur="166" decel="50000">
                                          <p:stCondLst>
                                            <p:cond delay="1668"/>
                                          </p:stCondLst>
                                        </p:cTn>
                                        <p:tgtEl>
                                          <p:spTgt spid="132099">
                                            <p:txEl>
                                              <p:pRg st="1" end="1"/>
                                            </p:txEl>
                                          </p:spTgt>
                                        </p:tgtEl>
                                      </p:cBhvr>
                                      <p:to x="100000" y="100000"/>
                                    </p:animScale>
                                    <p:animScale>
                                      <p:cBhvr>
                                        <p:cTn id="37" dur="26">
                                          <p:stCondLst>
                                            <p:cond delay="1808"/>
                                          </p:stCondLst>
                                        </p:cTn>
                                        <p:tgtEl>
                                          <p:spTgt spid="132099">
                                            <p:txEl>
                                              <p:pRg st="1" end="1"/>
                                            </p:txEl>
                                          </p:spTgt>
                                        </p:tgtEl>
                                      </p:cBhvr>
                                      <p:to x="100000" y="95000"/>
                                    </p:animScale>
                                    <p:animScale>
                                      <p:cBhvr>
                                        <p:cTn id="38" dur="166" decel="50000">
                                          <p:stCondLst>
                                            <p:cond delay="1834"/>
                                          </p:stCondLst>
                                        </p:cTn>
                                        <p:tgtEl>
                                          <p:spTgt spid="13209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228600"/>
            <a:ext cx="8458200" cy="609600"/>
          </a:xfrm>
        </p:spPr>
        <p:txBody>
          <a:bodyPr/>
          <a:lstStyle/>
          <a:p>
            <a:pPr algn="ctr"/>
            <a:r>
              <a:rPr lang="en-US">
                <a:solidFill>
                  <a:srgbClr val="FF0000"/>
                </a:solidFill>
                <a:effectLst>
                  <a:outerShdw blurRad="38100" dist="38100" dir="2700000" algn="tl">
                    <a:srgbClr val="C0C0C0"/>
                  </a:outerShdw>
                </a:effectLst>
              </a:rPr>
              <a:t>Phương pháp dùng vector bit</a:t>
            </a:r>
          </a:p>
        </p:txBody>
      </p:sp>
      <p:sp>
        <p:nvSpPr>
          <p:cNvPr id="193539" name="Rectangle 3"/>
          <p:cNvSpPr>
            <a:spLocks noGrp="1" noChangeArrowheads="1"/>
          </p:cNvSpPr>
          <p:nvPr>
            <p:ph type="body" idx="1"/>
          </p:nvPr>
        </p:nvSpPr>
        <p:spPr>
          <a:xfrm>
            <a:off x="325438" y="1279525"/>
            <a:ext cx="3619500" cy="5314950"/>
          </a:xfrm>
        </p:spPr>
        <p:txBody>
          <a:bodyPr/>
          <a:lstStyle/>
          <a:p>
            <a:pPr marL="0" indent="0" algn="just">
              <a:spcBef>
                <a:spcPct val="0"/>
              </a:spcBef>
              <a:buSzPct val="150000"/>
              <a:buNone/>
            </a:pPr>
            <a:r>
              <a:rPr lang="en-US" smtClean="0">
                <a:effectLst>
                  <a:outerShdw blurRad="38100" dist="38100" dir="2700000" algn="tl">
                    <a:srgbClr val="C0C0C0"/>
                  </a:outerShdw>
                </a:effectLst>
              </a:rPr>
              <a:t>+ Ví </a:t>
            </a:r>
            <a:r>
              <a:rPr lang="en-US">
                <a:effectLst>
                  <a:outerShdw blurRad="38100" dist="38100" dir="2700000" algn="tl">
                    <a:srgbClr val="C0C0C0"/>
                  </a:outerShdw>
                </a:effectLst>
              </a:rPr>
              <a:t>dụ: cho không gian đĩa như hình 5.1, các khối 2, 3, 4, 5, 8, 9, 10, 11, 12, 13, 17, 18, 25, 26, 27, là các khối tự do. </a:t>
            </a:r>
          </a:p>
          <a:p>
            <a:pPr algn="just">
              <a:spcBef>
                <a:spcPct val="0"/>
              </a:spcBef>
              <a:buSzPct val="150000"/>
              <a:buFontTx/>
              <a:buChar char="•"/>
            </a:pPr>
            <a:endParaRPr lang="en-US">
              <a:effectLst>
                <a:outerShdw blurRad="38100" dist="38100" dir="2700000" algn="tl">
                  <a:srgbClr val="C0C0C0"/>
                </a:outerShdw>
              </a:effectLst>
            </a:endParaRPr>
          </a:p>
          <a:p>
            <a:pPr algn="just">
              <a:spcBef>
                <a:spcPct val="0"/>
              </a:spcBef>
              <a:buSzPct val="150000"/>
              <a:buFontTx/>
              <a:buNone/>
            </a:pPr>
            <a:r>
              <a:rPr lang="en-US">
                <a:effectLst>
                  <a:outerShdw blurRad="38100" dist="38100" dir="2700000" algn="tl">
                    <a:srgbClr val="C0C0C0"/>
                  </a:outerShdw>
                </a:effectLst>
              </a:rPr>
              <a:t>               </a:t>
            </a:r>
          </a:p>
        </p:txBody>
      </p:sp>
      <p:pic>
        <p:nvPicPr>
          <p:cNvPr id="193541" name="Picture 5" descr="kg nho tu do"/>
          <p:cNvPicPr>
            <a:picLocks noChangeAspect="1" noChangeArrowheads="1"/>
          </p:cNvPicPr>
          <p:nvPr/>
        </p:nvPicPr>
        <p:blipFill>
          <a:blip r:embed="rId2"/>
          <a:srcRect/>
          <a:stretch>
            <a:fillRect/>
          </a:stretch>
        </p:blipFill>
        <p:spPr bwMode="auto">
          <a:xfrm>
            <a:off x="5195031" y="1003300"/>
            <a:ext cx="3098068" cy="4993739"/>
          </a:xfrm>
          <a:prstGeom prst="rect">
            <a:avLst/>
          </a:prstGeom>
          <a:noFill/>
          <a:ln>
            <a:solidFill>
              <a:schemeClr val="bg1"/>
            </a:solidFill>
          </a:ln>
        </p:spPr>
      </p:pic>
      <p:sp>
        <p:nvSpPr>
          <p:cNvPr id="5" name="Date Placeholder 4"/>
          <p:cNvSpPr>
            <a:spLocks noGrp="1"/>
          </p:cNvSpPr>
          <p:nvPr>
            <p:ph type="dt" sz="half" idx="12"/>
          </p:nvPr>
        </p:nvSpPr>
        <p:spPr/>
        <p:txBody>
          <a:bodyPr/>
          <a:lstStyle/>
          <a:p>
            <a:fld id="{3F629B45-FACB-4669-8C4F-C69F55B2CE49}" type="datetime1">
              <a:rPr lang="en-US" smtClean="0"/>
              <a:pPr/>
              <a:t>3/22/2021</a:t>
            </a:fld>
            <a:endParaRPr lang="en-US"/>
          </a:p>
        </p:txBody>
      </p:sp>
      <p:sp>
        <p:nvSpPr>
          <p:cNvPr id="6" name="Slide Number Placeholder 5"/>
          <p:cNvSpPr>
            <a:spLocks noGrp="1"/>
          </p:cNvSpPr>
          <p:nvPr>
            <p:ph type="sldNum" sz="quarter" idx="11"/>
          </p:nvPr>
        </p:nvSpPr>
        <p:spPr/>
        <p:txBody>
          <a:bodyPr/>
          <a:lstStyle/>
          <a:p>
            <a:fld id="{2F364BA5-ACCE-43E9-A47D-85455D996975}" type="slidenum">
              <a:rPr lang="en-US" smtClean="0"/>
              <a:pPr/>
              <a:t>9</a:t>
            </a:fld>
            <a:endParaRPr lang="en-US"/>
          </a:p>
        </p:txBody>
      </p:sp>
      <p:sp>
        <p:nvSpPr>
          <p:cNvPr id="2" name="TextBox 1"/>
          <p:cNvSpPr txBox="1"/>
          <p:nvPr/>
        </p:nvSpPr>
        <p:spPr>
          <a:xfrm>
            <a:off x="6032665" y="6092042"/>
            <a:ext cx="1828800" cy="400110"/>
          </a:xfrm>
          <a:prstGeom prst="rect">
            <a:avLst/>
          </a:prstGeom>
          <a:noFill/>
        </p:spPr>
        <p:txBody>
          <a:bodyPr wrap="square" rtlCol="0">
            <a:spAutoFit/>
          </a:bodyPr>
          <a:lstStyle/>
          <a:p>
            <a:pPr algn="ctr"/>
            <a:r>
              <a:rPr lang="en-US" sz="2000" b="1" smtClean="0"/>
              <a:t>Hình 5.1</a:t>
            </a:r>
            <a:endParaRPr 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wipe(down)">
                                      <p:cBhvr>
                                        <p:cTn id="7" dur="580">
                                          <p:stCondLst>
                                            <p:cond delay="0"/>
                                          </p:stCondLst>
                                        </p:cTn>
                                        <p:tgtEl>
                                          <p:spTgt spid="193539">
                                            <p:txEl>
                                              <p:pRg st="0" end="0"/>
                                            </p:txEl>
                                          </p:spTgt>
                                        </p:tgtEl>
                                      </p:cBhvr>
                                    </p:animEffect>
                                    <p:anim calcmode="lin" valueType="num">
                                      <p:cBhvr>
                                        <p:cTn id="8" dur="1822" tmFilter="0,0; 0.14,0.36; 0.43,0.73; 0.71,0.91; 1.0,1.0">
                                          <p:stCondLst>
                                            <p:cond delay="0"/>
                                          </p:stCondLst>
                                        </p:cTn>
                                        <p:tgtEl>
                                          <p:spTgt spid="1935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35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35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35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35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93539">
                                            <p:txEl>
                                              <p:pRg st="0" end="0"/>
                                            </p:txEl>
                                          </p:spTgt>
                                        </p:tgtEl>
                                      </p:cBhvr>
                                      <p:to x="100000" y="60000"/>
                                    </p:animScale>
                                    <p:animScale>
                                      <p:cBhvr>
                                        <p:cTn id="14" dur="166" decel="50000">
                                          <p:stCondLst>
                                            <p:cond delay="676"/>
                                          </p:stCondLst>
                                        </p:cTn>
                                        <p:tgtEl>
                                          <p:spTgt spid="193539">
                                            <p:txEl>
                                              <p:pRg st="0" end="0"/>
                                            </p:txEl>
                                          </p:spTgt>
                                        </p:tgtEl>
                                      </p:cBhvr>
                                      <p:to x="100000" y="100000"/>
                                    </p:animScale>
                                    <p:animScale>
                                      <p:cBhvr>
                                        <p:cTn id="15" dur="26">
                                          <p:stCondLst>
                                            <p:cond delay="1312"/>
                                          </p:stCondLst>
                                        </p:cTn>
                                        <p:tgtEl>
                                          <p:spTgt spid="193539">
                                            <p:txEl>
                                              <p:pRg st="0" end="0"/>
                                            </p:txEl>
                                          </p:spTgt>
                                        </p:tgtEl>
                                      </p:cBhvr>
                                      <p:to x="100000" y="80000"/>
                                    </p:animScale>
                                    <p:animScale>
                                      <p:cBhvr>
                                        <p:cTn id="16" dur="166" decel="50000">
                                          <p:stCondLst>
                                            <p:cond delay="1338"/>
                                          </p:stCondLst>
                                        </p:cTn>
                                        <p:tgtEl>
                                          <p:spTgt spid="193539">
                                            <p:txEl>
                                              <p:pRg st="0" end="0"/>
                                            </p:txEl>
                                          </p:spTgt>
                                        </p:tgtEl>
                                      </p:cBhvr>
                                      <p:to x="100000" y="100000"/>
                                    </p:animScale>
                                    <p:animScale>
                                      <p:cBhvr>
                                        <p:cTn id="17" dur="26">
                                          <p:stCondLst>
                                            <p:cond delay="1642"/>
                                          </p:stCondLst>
                                        </p:cTn>
                                        <p:tgtEl>
                                          <p:spTgt spid="193539">
                                            <p:txEl>
                                              <p:pRg st="0" end="0"/>
                                            </p:txEl>
                                          </p:spTgt>
                                        </p:tgtEl>
                                      </p:cBhvr>
                                      <p:to x="100000" y="90000"/>
                                    </p:animScale>
                                    <p:animScale>
                                      <p:cBhvr>
                                        <p:cTn id="18" dur="166" decel="50000">
                                          <p:stCondLst>
                                            <p:cond delay="1668"/>
                                          </p:stCondLst>
                                        </p:cTn>
                                        <p:tgtEl>
                                          <p:spTgt spid="193539">
                                            <p:txEl>
                                              <p:pRg st="0" end="0"/>
                                            </p:txEl>
                                          </p:spTgt>
                                        </p:tgtEl>
                                      </p:cBhvr>
                                      <p:to x="100000" y="100000"/>
                                    </p:animScale>
                                    <p:animScale>
                                      <p:cBhvr>
                                        <p:cTn id="19" dur="26">
                                          <p:stCondLst>
                                            <p:cond delay="1808"/>
                                          </p:stCondLst>
                                        </p:cTn>
                                        <p:tgtEl>
                                          <p:spTgt spid="193539">
                                            <p:txEl>
                                              <p:pRg st="0" end="0"/>
                                            </p:txEl>
                                          </p:spTgt>
                                        </p:tgtEl>
                                      </p:cBhvr>
                                      <p:to x="100000" y="95000"/>
                                    </p:animScale>
                                    <p:animScale>
                                      <p:cBhvr>
                                        <p:cTn id="20" dur="166" decel="50000">
                                          <p:stCondLst>
                                            <p:cond delay="1834"/>
                                          </p:stCondLst>
                                        </p:cTn>
                                        <p:tgtEl>
                                          <p:spTgt spid="19353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3539">
                                            <p:txEl>
                                              <p:pRg st="2" end="2"/>
                                            </p:txEl>
                                          </p:spTgt>
                                        </p:tgtEl>
                                        <p:attrNameLst>
                                          <p:attrName>style.visibility</p:attrName>
                                        </p:attrNameLst>
                                      </p:cBhvr>
                                      <p:to>
                                        <p:strVal val="visible"/>
                                      </p:to>
                                    </p:set>
                                    <p:animEffect transition="in" filter="wipe(down)">
                                      <p:cBhvr>
                                        <p:cTn id="25" dur="580">
                                          <p:stCondLst>
                                            <p:cond delay="0"/>
                                          </p:stCondLst>
                                        </p:cTn>
                                        <p:tgtEl>
                                          <p:spTgt spid="193539">
                                            <p:txEl>
                                              <p:pRg st="2" end="2"/>
                                            </p:txEl>
                                          </p:spTgt>
                                        </p:tgtEl>
                                      </p:cBhvr>
                                    </p:animEffect>
                                    <p:anim calcmode="lin" valueType="num">
                                      <p:cBhvr>
                                        <p:cTn id="26" dur="1822" tmFilter="0,0; 0.14,0.36; 0.43,0.73; 0.71,0.91; 1.0,1.0">
                                          <p:stCondLst>
                                            <p:cond delay="0"/>
                                          </p:stCondLst>
                                        </p:cTn>
                                        <p:tgtEl>
                                          <p:spTgt spid="193539">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3539">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3539">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3539">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3539">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93539">
                                            <p:txEl>
                                              <p:pRg st="2" end="2"/>
                                            </p:txEl>
                                          </p:spTgt>
                                        </p:tgtEl>
                                      </p:cBhvr>
                                      <p:to x="100000" y="60000"/>
                                    </p:animScale>
                                    <p:animScale>
                                      <p:cBhvr>
                                        <p:cTn id="32" dur="166" decel="50000">
                                          <p:stCondLst>
                                            <p:cond delay="676"/>
                                          </p:stCondLst>
                                        </p:cTn>
                                        <p:tgtEl>
                                          <p:spTgt spid="193539">
                                            <p:txEl>
                                              <p:pRg st="2" end="2"/>
                                            </p:txEl>
                                          </p:spTgt>
                                        </p:tgtEl>
                                      </p:cBhvr>
                                      <p:to x="100000" y="100000"/>
                                    </p:animScale>
                                    <p:animScale>
                                      <p:cBhvr>
                                        <p:cTn id="33" dur="26">
                                          <p:stCondLst>
                                            <p:cond delay="1312"/>
                                          </p:stCondLst>
                                        </p:cTn>
                                        <p:tgtEl>
                                          <p:spTgt spid="193539">
                                            <p:txEl>
                                              <p:pRg st="2" end="2"/>
                                            </p:txEl>
                                          </p:spTgt>
                                        </p:tgtEl>
                                      </p:cBhvr>
                                      <p:to x="100000" y="80000"/>
                                    </p:animScale>
                                    <p:animScale>
                                      <p:cBhvr>
                                        <p:cTn id="34" dur="166" decel="50000">
                                          <p:stCondLst>
                                            <p:cond delay="1338"/>
                                          </p:stCondLst>
                                        </p:cTn>
                                        <p:tgtEl>
                                          <p:spTgt spid="193539">
                                            <p:txEl>
                                              <p:pRg st="2" end="2"/>
                                            </p:txEl>
                                          </p:spTgt>
                                        </p:tgtEl>
                                      </p:cBhvr>
                                      <p:to x="100000" y="100000"/>
                                    </p:animScale>
                                    <p:animScale>
                                      <p:cBhvr>
                                        <p:cTn id="35" dur="26">
                                          <p:stCondLst>
                                            <p:cond delay="1642"/>
                                          </p:stCondLst>
                                        </p:cTn>
                                        <p:tgtEl>
                                          <p:spTgt spid="193539">
                                            <p:txEl>
                                              <p:pRg st="2" end="2"/>
                                            </p:txEl>
                                          </p:spTgt>
                                        </p:tgtEl>
                                      </p:cBhvr>
                                      <p:to x="100000" y="90000"/>
                                    </p:animScale>
                                    <p:animScale>
                                      <p:cBhvr>
                                        <p:cTn id="36" dur="166" decel="50000">
                                          <p:stCondLst>
                                            <p:cond delay="1668"/>
                                          </p:stCondLst>
                                        </p:cTn>
                                        <p:tgtEl>
                                          <p:spTgt spid="193539">
                                            <p:txEl>
                                              <p:pRg st="2" end="2"/>
                                            </p:txEl>
                                          </p:spTgt>
                                        </p:tgtEl>
                                      </p:cBhvr>
                                      <p:to x="100000" y="100000"/>
                                    </p:animScale>
                                    <p:animScale>
                                      <p:cBhvr>
                                        <p:cTn id="37" dur="26">
                                          <p:stCondLst>
                                            <p:cond delay="1808"/>
                                          </p:stCondLst>
                                        </p:cTn>
                                        <p:tgtEl>
                                          <p:spTgt spid="193539">
                                            <p:txEl>
                                              <p:pRg st="2" end="2"/>
                                            </p:txEl>
                                          </p:spTgt>
                                        </p:tgtEl>
                                      </p:cBhvr>
                                      <p:to x="100000" y="95000"/>
                                    </p:animScale>
                                    <p:animScale>
                                      <p:cBhvr>
                                        <p:cTn id="38" dur="166" decel="50000">
                                          <p:stCondLst>
                                            <p:cond delay="1834"/>
                                          </p:stCondLst>
                                        </p:cTn>
                                        <p:tgtEl>
                                          <p:spTgt spid="19353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cf55021d08bab754cf211d50f8a237facc9"/>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4744</TotalTime>
  <Words>1912</Words>
  <Application>Microsoft Office PowerPoint</Application>
  <PresentationFormat>On-screen Show (4:3)</PresentationFormat>
  <Paragraphs>262</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Arial Black</vt:lpstr>
      <vt:lpstr>Calibri</vt:lpstr>
      <vt:lpstr>Helvetica</vt:lpstr>
      <vt:lpstr>Monotype Sorts</vt:lpstr>
      <vt:lpstr>Times New Roman</vt:lpstr>
      <vt:lpstr>Wingdings</vt:lpstr>
      <vt:lpstr>Pixel</vt:lpstr>
      <vt:lpstr>Chương 5:  Quản lí bộ nhớ ngoài</vt:lpstr>
      <vt:lpstr>Chương 5:  Quản lí bộ nhớ ngoài</vt:lpstr>
      <vt:lpstr>Các khái niệm cơ bản</vt:lpstr>
      <vt:lpstr>Các khái niệm cơ bản</vt:lpstr>
      <vt:lpstr>Các khái niệm cơ bản</vt:lpstr>
      <vt:lpstr>Quản lí không nhớ tự do</vt:lpstr>
      <vt:lpstr>Phương pháp dùng vector bit</vt:lpstr>
      <vt:lpstr>Phương pháp dùng vector bit</vt:lpstr>
      <vt:lpstr>Phương pháp dùng vector bit</vt:lpstr>
      <vt:lpstr>Phương pháp dùng vector bit</vt:lpstr>
      <vt:lpstr>Phương pháp liệt kê</vt:lpstr>
      <vt:lpstr>Phương pháp liệt kê</vt:lpstr>
      <vt:lpstr>Phương pháp lập nhóm</vt:lpstr>
      <vt:lpstr>Phương pháp lập nhóm</vt:lpstr>
      <vt:lpstr>Phương pháp đếm</vt:lpstr>
      <vt:lpstr>Phương pháp đếm</vt:lpstr>
      <vt:lpstr>Cấp phát bộ nhớ ngoài</vt:lpstr>
      <vt:lpstr>Cấp phát liên tục</vt:lpstr>
      <vt:lpstr>Cấp phát liên tục</vt:lpstr>
      <vt:lpstr>Cấp phát liên tục</vt:lpstr>
      <vt:lpstr>Cấp phát liên kết</vt:lpstr>
      <vt:lpstr>Cấp phát liên kết</vt:lpstr>
      <vt:lpstr>Cấp phát liên kết</vt:lpstr>
      <vt:lpstr>Cấp phát theo chỉ số</vt:lpstr>
      <vt:lpstr>Cấp phát theo chỉ số</vt:lpstr>
      <vt:lpstr>Cấp phát theo chỉ số</vt:lpstr>
      <vt:lpstr>Lập lịch cho đĩa</vt:lpstr>
      <vt:lpstr>Chức năng lập lịch cho đĩa</vt:lpstr>
      <vt:lpstr>Lập lịch cho đĩa</vt:lpstr>
      <vt:lpstr>Giải thuật FCFS</vt:lpstr>
      <vt:lpstr>Giải thuật FCFS</vt:lpstr>
      <vt:lpstr>Giải thuật SSTF</vt:lpstr>
      <vt:lpstr>Giải thuật SSTF</vt:lpstr>
      <vt:lpstr>Giải thuật Scan</vt:lpstr>
      <vt:lpstr>Giải thuật Scan</vt:lpstr>
      <vt:lpstr>Giải thuật C-Scan</vt:lpstr>
      <vt:lpstr>Giải thuật C-Scan</vt:lpstr>
      <vt:lpstr>Giải thuật Look</vt:lpstr>
      <vt:lpstr>Giải thuật Look</vt:lpstr>
      <vt:lpstr>Giải thuật C-Look</vt:lpstr>
      <vt:lpstr>Giải thuật C-Look</vt:lpstr>
      <vt:lpstr>Kết luận</vt:lpstr>
      <vt:lpstr>Kết luận</vt:lpstr>
      <vt:lpstr>End of Chapter 5</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lethanhtan</cp:lastModifiedBy>
  <cp:revision>90</cp:revision>
  <dcterms:created xsi:type="dcterms:W3CDTF">2004-10-07T18:29:30Z</dcterms:created>
  <dcterms:modified xsi:type="dcterms:W3CDTF">2021-03-22T14:04:11Z</dcterms:modified>
</cp:coreProperties>
</file>