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12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D26F-3B64-4E86-8F77-1990BD39445A}" type="datetimeFigureOut">
              <a:rPr lang="en-US" smtClean="0"/>
              <a:t>09-Sep-19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3B10-5AD9-415A-8B47-C348DD6D4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72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D26F-3B64-4E86-8F77-1990BD39445A}" type="datetimeFigureOut">
              <a:rPr lang="en-US" smtClean="0"/>
              <a:t>09-Sep-19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3B10-5AD9-415A-8B47-C348DD6D4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33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D26F-3B64-4E86-8F77-1990BD39445A}" type="datetimeFigureOut">
              <a:rPr lang="en-US" smtClean="0"/>
              <a:t>09-Sep-19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3B10-5AD9-415A-8B47-C348DD6D4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05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D26F-3B64-4E86-8F77-1990BD39445A}" type="datetimeFigureOut">
              <a:rPr lang="en-US" smtClean="0"/>
              <a:t>09-Sep-19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3B10-5AD9-415A-8B47-C348DD6D4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D26F-3B64-4E86-8F77-1990BD39445A}" type="datetimeFigureOut">
              <a:rPr lang="en-US" smtClean="0"/>
              <a:t>09-Sep-19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3B10-5AD9-415A-8B47-C348DD6D4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35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D26F-3B64-4E86-8F77-1990BD39445A}" type="datetimeFigureOut">
              <a:rPr lang="en-US" smtClean="0"/>
              <a:t>09-Sep-19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3B10-5AD9-415A-8B47-C348DD6D4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7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D26F-3B64-4E86-8F77-1990BD39445A}" type="datetimeFigureOut">
              <a:rPr lang="en-US" smtClean="0"/>
              <a:t>09-Sep-19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3B10-5AD9-415A-8B47-C348DD6D4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00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D26F-3B64-4E86-8F77-1990BD39445A}" type="datetimeFigureOut">
              <a:rPr lang="en-US" smtClean="0"/>
              <a:t>09-Sep-19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3B10-5AD9-415A-8B47-C348DD6D4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68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D26F-3B64-4E86-8F77-1990BD39445A}" type="datetimeFigureOut">
              <a:rPr lang="en-US" smtClean="0"/>
              <a:t>09-Sep-19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3B10-5AD9-415A-8B47-C348DD6D4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16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D26F-3B64-4E86-8F77-1990BD39445A}" type="datetimeFigureOut">
              <a:rPr lang="en-US" smtClean="0"/>
              <a:t>09-Sep-19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3B10-5AD9-415A-8B47-C348DD6D4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5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D26F-3B64-4E86-8F77-1990BD39445A}" type="datetimeFigureOut">
              <a:rPr lang="en-US" smtClean="0"/>
              <a:t>09-Sep-19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3B10-5AD9-415A-8B47-C348DD6D4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21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8D26F-3B64-4E86-8F77-1990BD39445A}" type="datetimeFigureOut">
              <a:rPr lang="en-US" smtClean="0"/>
              <a:t>09-Sep-19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53B10-5AD9-415A-8B47-C348DD6D4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7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866775"/>
            <a:ext cx="8848725" cy="512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992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 3358</dc:creator>
  <cp:lastModifiedBy>Dell 3358</cp:lastModifiedBy>
  <cp:revision>2</cp:revision>
  <dcterms:created xsi:type="dcterms:W3CDTF">2019-09-09T10:02:12Z</dcterms:created>
  <dcterms:modified xsi:type="dcterms:W3CDTF">2019-09-09T10:55:20Z</dcterms:modified>
</cp:coreProperties>
</file>