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8C596-74F6-4994-9DFC-B18FE7D3937E}" type="datetimeFigureOut">
              <a:rPr lang="it-IT" smtClean="0"/>
              <a:t>05/02/2020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9A21D-ECEE-4401-920C-E5A0619520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0576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8C596-74F6-4994-9DFC-B18FE7D3937E}" type="datetimeFigureOut">
              <a:rPr lang="it-IT" smtClean="0"/>
              <a:t>05/02/2020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9A21D-ECEE-4401-920C-E5A0619520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6794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8C596-74F6-4994-9DFC-B18FE7D3937E}" type="datetimeFigureOut">
              <a:rPr lang="it-IT" smtClean="0"/>
              <a:t>05/02/2020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9A21D-ECEE-4401-920C-E5A0619520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0939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8C596-74F6-4994-9DFC-B18FE7D3937E}" type="datetimeFigureOut">
              <a:rPr lang="it-IT" smtClean="0"/>
              <a:t>05/02/2020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9A21D-ECEE-4401-920C-E5A0619520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0438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8C596-74F6-4994-9DFC-B18FE7D3937E}" type="datetimeFigureOut">
              <a:rPr lang="it-IT" smtClean="0"/>
              <a:t>05/02/2020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9A21D-ECEE-4401-920C-E5A0619520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9418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8C596-74F6-4994-9DFC-B18FE7D3937E}" type="datetimeFigureOut">
              <a:rPr lang="it-IT" smtClean="0"/>
              <a:t>05/02/2020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9A21D-ECEE-4401-920C-E5A0619520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309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8C596-74F6-4994-9DFC-B18FE7D3937E}" type="datetimeFigureOut">
              <a:rPr lang="it-IT" smtClean="0"/>
              <a:t>05/02/2020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9A21D-ECEE-4401-920C-E5A0619520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3764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8C596-74F6-4994-9DFC-B18FE7D3937E}" type="datetimeFigureOut">
              <a:rPr lang="it-IT" smtClean="0"/>
              <a:t>05/02/2020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9A21D-ECEE-4401-920C-E5A0619520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7110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8C596-74F6-4994-9DFC-B18FE7D3937E}" type="datetimeFigureOut">
              <a:rPr lang="it-IT" smtClean="0"/>
              <a:t>05/02/2020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9A21D-ECEE-4401-920C-E5A0619520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0054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8C596-74F6-4994-9DFC-B18FE7D3937E}" type="datetimeFigureOut">
              <a:rPr lang="it-IT" smtClean="0"/>
              <a:t>05/02/2020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9A21D-ECEE-4401-920C-E5A0619520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1375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8C596-74F6-4994-9DFC-B18FE7D3937E}" type="datetimeFigureOut">
              <a:rPr lang="it-IT" smtClean="0"/>
              <a:t>05/02/2020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9A21D-ECEE-4401-920C-E5A0619520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4087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8C596-74F6-4994-9DFC-B18FE7D3937E}" type="datetimeFigureOut">
              <a:rPr lang="it-IT" smtClean="0"/>
              <a:t>05/02/2020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9A21D-ECEE-4401-920C-E5A0619520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8407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35496" y="44624"/>
            <a:ext cx="799288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500" b="1" dirty="0"/>
              <a:t>public </a:t>
            </a:r>
            <a:r>
              <a:rPr lang="it-IT" sz="1500" b="1" dirty="0" err="1"/>
              <a:t>class</a:t>
            </a:r>
            <a:r>
              <a:rPr lang="it-IT" sz="1500" b="1" dirty="0"/>
              <a:t> </a:t>
            </a:r>
            <a:r>
              <a:rPr lang="it-IT" sz="1500" b="1" dirty="0" err="1"/>
              <a:t>Student</a:t>
            </a:r>
            <a:r>
              <a:rPr lang="it-IT" sz="1500" b="1" dirty="0"/>
              <a:t> {</a:t>
            </a:r>
          </a:p>
          <a:p>
            <a:r>
              <a:rPr lang="it-IT" sz="1500" b="1" dirty="0"/>
              <a:t>public </a:t>
            </a:r>
            <a:r>
              <a:rPr lang="it-IT" sz="1500" b="1" dirty="0" err="1"/>
              <a:t>String</a:t>
            </a:r>
            <a:r>
              <a:rPr lang="it-IT" sz="1500" b="1" dirty="0"/>
              <a:t> </a:t>
            </a:r>
            <a:r>
              <a:rPr lang="it-IT" sz="1500" b="1" dirty="0" err="1"/>
              <a:t>name</a:t>
            </a:r>
            <a:r>
              <a:rPr lang="it-IT" sz="1500" b="1" dirty="0"/>
              <a:t> = "";</a:t>
            </a:r>
          </a:p>
          <a:p>
            <a:r>
              <a:rPr lang="it-IT" sz="1500" b="1" dirty="0"/>
              <a:t>public </a:t>
            </a:r>
            <a:r>
              <a:rPr lang="it-IT" sz="1500" b="1" dirty="0" err="1"/>
              <a:t>int</a:t>
            </a:r>
            <a:r>
              <a:rPr lang="it-IT" sz="1500" b="1" dirty="0"/>
              <a:t> </a:t>
            </a:r>
            <a:r>
              <a:rPr lang="it-IT" sz="1500" b="1" dirty="0" err="1"/>
              <a:t>age</a:t>
            </a:r>
            <a:r>
              <a:rPr lang="it-IT" sz="1500" b="1" dirty="0"/>
              <a:t> = 0;</a:t>
            </a:r>
          </a:p>
          <a:p>
            <a:r>
              <a:rPr lang="it-IT" sz="1500" b="1" dirty="0"/>
              <a:t>public </a:t>
            </a:r>
            <a:r>
              <a:rPr lang="it-IT" sz="1500" b="1" dirty="0" err="1"/>
              <a:t>String</a:t>
            </a:r>
            <a:r>
              <a:rPr lang="it-IT" sz="1500" b="1" dirty="0"/>
              <a:t> major = "</a:t>
            </a:r>
            <a:r>
              <a:rPr lang="it-IT" sz="1500" b="1" dirty="0" err="1"/>
              <a:t>Undeclared</a:t>
            </a:r>
            <a:r>
              <a:rPr lang="it-IT" sz="1500" b="1" dirty="0"/>
              <a:t>";</a:t>
            </a:r>
          </a:p>
          <a:p>
            <a:r>
              <a:rPr lang="it-IT" sz="1500" b="1" dirty="0"/>
              <a:t>public </a:t>
            </a:r>
            <a:r>
              <a:rPr lang="it-IT" sz="1500" b="1" dirty="0" err="1"/>
              <a:t>boolean</a:t>
            </a:r>
            <a:r>
              <a:rPr lang="it-IT" sz="1500" b="1" dirty="0"/>
              <a:t> </a:t>
            </a:r>
            <a:r>
              <a:rPr lang="it-IT" sz="1500" b="1" dirty="0" err="1"/>
              <a:t>fulltime</a:t>
            </a:r>
            <a:r>
              <a:rPr lang="it-IT" sz="1500" b="1" dirty="0"/>
              <a:t> = </a:t>
            </a:r>
            <a:r>
              <a:rPr lang="it-IT" sz="1500" b="1" dirty="0" err="1"/>
              <a:t>true</a:t>
            </a:r>
            <a:r>
              <a:rPr lang="it-IT" sz="1500" b="1" dirty="0"/>
              <a:t>;</a:t>
            </a:r>
          </a:p>
          <a:p>
            <a:r>
              <a:rPr lang="it-IT" sz="1500" b="1" dirty="0"/>
              <a:t>public </a:t>
            </a:r>
            <a:r>
              <a:rPr lang="it-IT" sz="1500" b="1" dirty="0" err="1"/>
              <a:t>void</a:t>
            </a:r>
            <a:r>
              <a:rPr lang="it-IT" sz="1500" b="1" dirty="0"/>
              <a:t> display() {</a:t>
            </a:r>
          </a:p>
          <a:p>
            <a:r>
              <a:rPr lang="en-US" sz="1500" b="1" dirty="0" err="1"/>
              <a:t>System.out.println</a:t>
            </a:r>
            <a:r>
              <a:rPr lang="en-US" sz="1500" b="1" dirty="0"/>
              <a:t>("Name: " + name + " Major: " + major);</a:t>
            </a:r>
          </a:p>
          <a:p>
            <a:r>
              <a:rPr lang="it-IT" sz="1500" b="1" dirty="0"/>
              <a:t>}</a:t>
            </a:r>
          </a:p>
          <a:p>
            <a:r>
              <a:rPr lang="it-IT" sz="1500" b="1" dirty="0"/>
              <a:t>public </a:t>
            </a:r>
            <a:r>
              <a:rPr lang="it-IT" sz="1500" b="1" dirty="0" err="1"/>
              <a:t>boolean</a:t>
            </a:r>
            <a:r>
              <a:rPr lang="it-IT" sz="1500" b="1" dirty="0"/>
              <a:t> </a:t>
            </a:r>
            <a:r>
              <a:rPr lang="it-IT" sz="1500" b="1" dirty="0" err="1"/>
              <a:t>isFullTime</a:t>
            </a:r>
            <a:r>
              <a:rPr lang="it-IT" sz="1500" b="1" dirty="0"/>
              <a:t>() {</a:t>
            </a:r>
          </a:p>
          <a:p>
            <a:r>
              <a:rPr lang="it-IT" sz="1500" b="1" dirty="0" err="1"/>
              <a:t>return</a:t>
            </a:r>
            <a:r>
              <a:rPr lang="it-IT" sz="1500" b="1" dirty="0"/>
              <a:t> </a:t>
            </a:r>
            <a:r>
              <a:rPr lang="it-IT" sz="1500" b="1" dirty="0" err="1"/>
              <a:t>fulltime</a:t>
            </a:r>
            <a:r>
              <a:rPr lang="it-IT" sz="1500" b="1" dirty="0"/>
              <a:t>;</a:t>
            </a:r>
          </a:p>
          <a:p>
            <a:r>
              <a:rPr lang="it-IT" sz="1500" b="1" dirty="0"/>
              <a:t>}</a:t>
            </a:r>
          </a:p>
          <a:p>
            <a:r>
              <a:rPr lang="it-IT" sz="1500" b="1" dirty="0"/>
              <a:t>}</a:t>
            </a:r>
          </a:p>
          <a:p>
            <a:r>
              <a:rPr lang="it-IT" sz="1500" b="1" dirty="0" err="1"/>
              <a:t>Given</a:t>
            </a:r>
            <a:r>
              <a:rPr lang="it-IT" sz="1500" b="1" dirty="0"/>
              <a:t>:</a:t>
            </a:r>
          </a:p>
          <a:p>
            <a:r>
              <a:rPr lang="it-IT" sz="1500" b="1" dirty="0"/>
              <a:t>Public </a:t>
            </a:r>
            <a:r>
              <a:rPr lang="it-IT" sz="1500" b="1" dirty="0" err="1"/>
              <a:t>class</a:t>
            </a:r>
            <a:r>
              <a:rPr lang="it-IT" sz="1500" b="1" dirty="0"/>
              <a:t> </a:t>
            </a:r>
            <a:r>
              <a:rPr lang="it-IT" sz="1500" b="1" dirty="0" err="1"/>
              <a:t>TestStudent</a:t>
            </a:r>
            <a:r>
              <a:rPr lang="it-IT" sz="1500" b="1" dirty="0"/>
              <a:t> {</a:t>
            </a:r>
          </a:p>
          <a:p>
            <a:r>
              <a:rPr lang="en-US" sz="1500" b="1" dirty="0"/>
              <a:t>Public static void main(String[] </a:t>
            </a:r>
            <a:r>
              <a:rPr lang="en-US" sz="1500" b="1" dirty="0" err="1"/>
              <a:t>args</a:t>
            </a:r>
            <a:r>
              <a:rPr lang="en-US" sz="1500" b="1" dirty="0"/>
              <a:t>) { Student bob = new Student (); Student </a:t>
            </a:r>
            <a:r>
              <a:rPr lang="en-US" sz="1500" b="1" dirty="0" err="1"/>
              <a:t>jian</a:t>
            </a:r>
            <a:r>
              <a:rPr lang="en-US" sz="1500" b="1" dirty="0"/>
              <a:t> = </a:t>
            </a:r>
            <a:r>
              <a:rPr lang="en-US" sz="1500" b="1" dirty="0" smtClean="0"/>
              <a:t>new </a:t>
            </a:r>
            <a:r>
              <a:rPr lang="it-IT" sz="1500" b="1" dirty="0" err="1" smtClean="0"/>
              <a:t>Student</a:t>
            </a:r>
            <a:r>
              <a:rPr lang="it-IT" sz="1500" b="1" dirty="0"/>
              <a:t>();</a:t>
            </a:r>
          </a:p>
          <a:p>
            <a:r>
              <a:rPr lang="it-IT" sz="1500" b="1" dirty="0"/>
              <a:t>bob.name = "Bob";</a:t>
            </a:r>
          </a:p>
          <a:p>
            <a:r>
              <a:rPr lang="it-IT" sz="1500" b="1" dirty="0" err="1"/>
              <a:t>bob.age</a:t>
            </a:r>
            <a:r>
              <a:rPr lang="it-IT" sz="1500" b="1" dirty="0"/>
              <a:t> = 19;</a:t>
            </a:r>
          </a:p>
          <a:p>
            <a:r>
              <a:rPr lang="it-IT" sz="1500" b="1" dirty="0" err="1"/>
              <a:t>jian</a:t>
            </a:r>
            <a:r>
              <a:rPr lang="it-IT" sz="1500" b="1" dirty="0"/>
              <a:t> = bob; jian.name = "</a:t>
            </a:r>
            <a:r>
              <a:rPr lang="it-IT" sz="1500" b="1" dirty="0" err="1"/>
              <a:t>Jian</a:t>
            </a:r>
            <a:r>
              <a:rPr lang="it-IT" sz="1500" b="1" dirty="0"/>
              <a:t>";</a:t>
            </a:r>
          </a:p>
          <a:p>
            <a:r>
              <a:rPr lang="it-IT" sz="1500" b="1" dirty="0" err="1"/>
              <a:t>System.out.println</a:t>
            </a:r>
            <a:r>
              <a:rPr lang="it-IT" sz="1500" b="1" dirty="0"/>
              <a:t>("</a:t>
            </a:r>
            <a:r>
              <a:rPr lang="it-IT" sz="1500" b="1" dirty="0" err="1"/>
              <a:t>Bob's</a:t>
            </a:r>
            <a:r>
              <a:rPr lang="it-IT" sz="1500" b="1" dirty="0"/>
              <a:t> </a:t>
            </a:r>
            <a:r>
              <a:rPr lang="it-IT" sz="1500" b="1" dirty="0" err="1"/>
              <a:t>Name</a:t>
            </a:r>
            <a:r>
              <a:rPr lang="it-IT" sz="1500" b="1" dirty="0"/>
              <a:t>: " + bob.name);</a:t>
            </a:r>
          </a:p>
          <a:p>
            <a:r>
              <a:rPr lang="it-IT" sz="1500" b="1" dirty="0"/>
              <a:t>}</a:t>
            </a:r>
          </a:p>
          <a:p>
            <a:r>
              <a:rPr lang="it-IT" sz="1500" b="1" dirty="0"/>
              <a:t>}</a:t>
            </a:r>
          </a:p>
          <a:p>
            <a:r>
              <a:rPr lang="en-US" sz="1500" b="1" dirty="0"/>
              <a:t>What is the result when this program is executed</a:t>
            </a:r>
            <a:r>
              <a:rPr lang="en-US" sz="1500" b="1" dirty="0" smtClean="0"/>
              <a:t>?</a:t>
            </a:r>
          </a:p>
          <a:p>
            <a:endParaRPr lang="en-US" sz="1500" b="1" dirty="0"/>
          </a:p>
          <a:p>
            <a:r>
              <a:rPr lang="it-IT" sz="1500" b="1" dirty="0"/>
              <a:t>A. </a:t>
            </a:r>
            <a:r>
              <a:rPr lang="it-IT" sz="1500" b="1" dirty="0" err="1"/>
              <a:t>Bob's</a:t>
            </a:r>
            <a:r>
              <a:rPr lang="it-IT" sz="1500" b="1" dirty="0"/>
              <a:t> </a:t>
            </a:r>
            <a:r>
              <a:rPr lang="it-IT" sz="1500" b="1" dirty="0" err="1"/>
              <a:t>Name</a:t>
            </a:r>
            <a:r>
              <a:rPr lang="it-IT" sz="1500" b="1" dirty="0"/>
              <a:t>: Bob</a:t>
            </a:r>
          </a:p>
          <a:p>
            <a:r>
              <a:rPr lang="it-IT" sz="1500" b="1" dirty="0"/>
              <a:t>B. </a:t>
            </a:r>
            <a:r>
              <a:rPr lang="it-IT" sz="1500" b="1" dirty="0" err="1"/>
              <a:t>Bob's</a:t>
            </a:r>
            <a:r>
              <a:rPr lang="it-IT" sz="1500" b="1" dirty="0"/>
              <a:t> </a:t>
            </a:r>
            <a:r>
              <a:rPr lang="it-IT" sz="1500" b="1" dirty="0" err="1"/>
              <a:t>Name</a:t>
            </a:r>
            <a:r>
              <a:rPr lang="it-IT" sz="1500" b="1" dirty="0"/>
              <a:t>: </a:t>
            </a:r>
            <a:r>
              <a:rPr lang="it-IT" sz="1500" b="1" dirty="0" err="1"/>
              <a:t>Jian</a:t>
            </a:r>
            <a:endParaRPr lang="it-IT" sz="1500" b="1" dirty="0"/>
          </a:p>
          <a:p>
            <a:r>
              <a:rPr lang="it-IT" sz="1500" b="1" dirty="0"/>
              <a:t>C. </a:t>
            </a:r>
            <a:r>
              <a:rPr lang="it-IT" sz="1500" b="1" dirty="0" err="1"/>
              <a:t>Nothing</a:t>
            </a:r>
            <a:r>
              <a:rPr lang="it-IT" sz="1500" b="1" dirty="0"/>
              <a:t> </a:t>
            </a:r>
            <a:r>
              <a:rPr lang="it-IT" sz="1500" b="1" dirty="0" err="1"/>
              <a:t>prints</a:t>
            </a:r>
            <a:endParaRPr lang="it-IT" sz="1500" b="1" dirty="0"/>
          </a:p>
          <a:p>
            <a:r>
              <a:rPr lang="it-IT" sz="1500" b="1" dirty="0"/>
              <a:t>D. </a:t>
            </a:r>
            <a:r>
              <a:rPr lang="it-IT" sz="1500" b="1" dirty="0" err="1"/>
              <a:t>Bob’s</a:t>
            </a:r>
            <a:r>
              <a:rPr lang="it-IT" sz="1500" b="1" dirty="0"/>
              <a:t> </a:t>
            </a:r>
            <a:r>
              <a:rPr lang="it-IT" sz="1500" b="1" dirty="0" err="1"/>
              <a:t>name</a:t>
            </a:r>
            <a:endParaRPr lang="it-IT" sz="1500" b="1" dirty="0"/>
          </a:p>
        </p:txBody>
      </p:sp>
    </p:spTree>
    <p:extLst>
      <p:ext uri="{BB962C8B-B14F-4D97-AF65-F5344CB8AC3E}">
        <p14:creationId xmlns:p14="http://schemas.microsoft.com/office/powerpoint/2010/main" val="409546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251520" y="1196752"/>
            <a:ext cx="741682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Which declaration initializes a </a:t>
            </a:r>
            <a:r>
              <a:rPr lang="en-US" sz="2800" dirty="0" err="1"/>
              <a:t>boolean</a:t>
            </a:r>
            <a:r>
              <a:rPr lang="en-US" sz="2800" dirty="0"/>
              <a:t> variable?</a:t>
            </a:r>
          </a:p>
          <a:p>
            <a:r>
              <a:rPr lang="it-IT" sz="2800" dirty="0"/>
              <a:t>A. </a:t>
            </a:r>
            <a:r>
              <a:rPr lang="it-IT" sz="2800" dirty="0" err="1"/>
              <a:t>boolean</a:t>
            </a:r>
            <a:r>
              <a:rPr lang="it-IT" sz="2800" dirty="0"/>
              <a:t> h = 1;</a:t>
            </a:r>
          </a:p>
          <a:p>
            <a:r>
              <a:rPr lang="it-IT" sz="2800" dirty="0"/>
              <a:t>B. </a:t>
            </a:r>
            <a:r>
              <a:rPr lang="it-IT" sz="2800" dirty="0" err="1"/>
              <a:t>boolean</a:t>
            </a:r>
            <a:r>
              <a:rPr lang="it-IT" sz="2800" dirty="0"/>
              <a:t> k = 0;</a:t>
            </a:r>
          </a:p>
          <a:p>
            <a:r>
              <a:rPr lang="it-IT" sz="2800" dirty="0"/>
              <a:t>C. </a:t>
            </a:r>
            <a:r>
              <a:rPr lang="it-IT" sz="2800" dirty="0" err="1"/>
              <a:t>boolean</a:t>
            </a:r>
            <a:r>
              <a:rPr lang="it-IT" sz="2800" dirty="0"/>
              <a:t> m = </a:t>
            </a:r>
            <a:r>
              <a:rPr lang="it-IT" sz="2800" dirty="0" err="1"/>
              <a:t>null</a:t>
            </a:r>
            <a:r>
              <a:rPr lang="it-IT" sz="2800" dirty="0"/>
              <a:t>;</a:t>
            </a:r>
          </a:p>
          <a:p>
            <a:r>
              <a:rPr lang="en-US" sz="2800" dirty="0"/>
              <a:t>D. </a:t>
            </a:r>
            <a:r>
              <a:rPr lang="en-US" sz="2800" dirty="0" err="1"/>
              <a:t>boolean</a:t>
            </a:r>
            <a:r>
              <a:rPr lang="en-US" sz="2800" dirty="0"/>
              <a:t> j = (1 &lt; 5) ;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264713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179512" y="332656"/>
            <a:ext cx="813690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/>
              <a:t>public </a:t>
            </a:r>
            <a:r>
              <a:rPr lang="it-IT" sz="2400" dirty="0" err="1"/>
              <a:t>class</a:t>
            </a:r>
            <a:r>
              <a:rPr lang="it-IT" sz="2400" dirty="0"/>
              <a:t> ScopeTest1 {</a:t>
            </a:r>
          </a:p>
          <a:p>
            <a:r>
              <a:rPr lang="en-US" sz="2400" dirty="0"/>
              <a:t>public static void main(String[] </a:t>
            </a:r>
            <a:r>
              <a:rPr lang="en-US" sz="2400" dirty="0" err="1"/>
              <a:t>args</a:t>
            </a:r>
            <a:r>
              <a:rPr lang="en-US" sz="2400" dirty="0"/>
              <a:t>) {</a:t>
            </a:r>
          </a:p>
          <a:p>
            <a:r>
              <a:rPr lang="en-US" sz="2400" dirty="0" err="1"/>
              <a:t>doStuff</a:t>
            </a:r>
            <a:r>
              <a:rPr lang="en-US" sz="2400" dirty="0"/>
              <a:t>(); // line x1 </a:t>
            </a:r>
            <a:r>
              <a:rPr lang="en-US" sz="2400" dirty="0" err="1"/>
              <a:t>int</a:t>
            </a:r>
            <a:r>
              <a:rPr lang="en-US" sz="2400" dirty="0"/>
              <a:t> x1 = x2; // line x2 </a:t>
            </a:r>
            <a:r>
              <a:rPr lang="en-US" sz="2400" dirty="0" err="1"/>
              <a:t>int</a:t>
            </a:r>
            <a:r>
              <a:rPr lang="en-US" sz="2400" dirty="0"/>
              <a:t> x2 = j; // line x3</a:t>
            </a:r>
          </a:p>
          <a:p>
            <a:r>
              <a:rPr lang="it-IT" sz="2400" dirty="0"/>
              <a:t>}</a:t>
            </a:r>
          </a:p>
          <a:p>
            <a:r>
              <a:rPr lang="it-IT" sz="2400" dirty="0" err="1"/>
              <a:t>static</a:t>
            </a:r>
            <a:r>
              <a:rPr lang="it-IT" sz="2400" dirty="0"/>
              <a:t> </a:t>
            </a:r>
            <a:r>
              <a:rPr lang="it-IT" sz="2400" dirty="0" err="1"/>
              <a:t>void</a:t>
            </a:r>
            <a:r>
              <a:rPr lang="it-IT" sz="2400" dirty="0"/>
              <a:t> </a:t>
            </a:r>
            <a:r>
              <a:rPr lang="it-IT" sz="2400" dirty="0" err="1"/>
              <a:t>doStuff</a:t>
            </a:r>
            <a:r>
              <a:rPr lang="it-IT" sz="2400" dirty="0"/>
              <a:t>() {</a:t>
            </a:r>
          </a:p>
          <a:p>
            <a:r>
              <a:rPr lang="it-IT" sz="2400" dirty="0" err="1"/>
              <a:t>System.out.println</a:t>
            </a:r>
            <a:r>
              <a:rPr lang="it-IT" sz="2400" dirty="0"/>
              <a:t>(j); // line x4</a:t>
            </a:r>
          </a:p>
          <a:p>
            <a:r>
              <a:rPr lang="it-IT" sz="2400" dirty="0"/>
              <a:t>}</a:t>
            </a:r>
          </a:p>
          <a:p>
            <a:r>
              <a:rPr lang="it-IT" sz="2400" dirty="0" err="1"/>
              <a:t>static</a:t>
            </a:r>
            <a:r>
              <a:rPr lang="it-IT" sz="2400" dirty="0"/>
              <a:t> </a:t>
            </a:r>
            <a:r>
              <a:rPr lang="it-IT" sz="2400" dirty="0" err="1"/>
              <a:t>int</a:t>
            </a:r>
            <a:r>
              <a:rPr lang="it-IT" sz="2400" dirty="0"/>
              <a:t> j;</a:t>
            </a:r>
          </a:p>
          <a:p>
            <a:r>
              <a:rPr lang="it-IT" sz="2400" dirty="0"/>
              <a:t>}</a:t>
            </a:r>
          </a:p>
          <a:p>
            <a:r>
              <a:rPr lang="en-US" sz="2400" dirty="0"/>
              <a:t>Which line causes a compilation error?</a:t>
            </a:r>
          </a:p>
          <a:p>
            <a:r>
              <a:rPr lang="it-IT" sz="2400" dirty="0"/>
              <a:t>A. line x1</a:t>
            </a:r>
          </a:p>
          <a:p>
            <a:r>
              <a:rPr lang="it-IT" sz="2400" dirty="0"/>
              <a:t>B. line x2</a:t>
            </a:r>
          </a:p>
          <a:p>
            <a:r>
              <a:rPr lang="it-IT" sz="2400" dirty="0"/>
              <a:t>C. line x3</a:t>
            </a:r>
          </a:p>
          <a:p>
            <a:r>
              <a:rPr lang="it-IT" sz="2400" dirty="0"/>
              <a:t>D. line x4</a:t>
            </a:r>
          </a:p>
        </p:txBody>
      </p:sp>
    </p:spTree>
    <p:extLst>
      <p:ext uri="{BB962C8B-B14F-4D97-AF65-F5344CB8AC3E}">
        <p14:creationId xmlns:p14="http://schemas.microsoft.com/office/powerpoint/2010/main" val="422850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251520" y="188640"/>
            <a:ext cx="878497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err="1"/>
              <a:t>if</a:t>
            </a:r>
            <a:r>
              <a:rPr lang="it-IT" dirty="0"/>
              <a:t> (</a:t>
            </a:r>
            <a:r>
              <a:rPr lang="it-IT" dirty="0" err="1"/>
              <a:t>value</a:t>
            </a:r>
            <a:r>
              <a:rPr lang="it-IT" dirty="0"/>
              <a:t> &gt;= 0) {</a:t>
            </a:r>
          </a:p>
          <a:p>
            <a:r>
              <a:rPr lang="en-US" dirty="0"/>
              <a:t>if (value != 0) </a:t>
            </a:r>
            <a:r>
              <a:rPr lang="en-US" dirty="0" err="1"/>
              <a:t>System.out.print</a:t>
            </a:r>
            <a:r>
              <a:rPr lang="en-US" dirty="0"/>
              <a:t>("the "); else </a:t>
            </a:r>
            <a:r>
              <a:rPr lang="en-US" dirty="0" err="1"/>
              <a:t>System.out.print</a:t>
            </a:r>
            <a:r>
              <a:rPr lang="en-US" dirty="0"/>
              <a:t>("quick "); if (value &lt; 10)</a:t>
            </a:r>
          </a:p>
          <a:p>
            <a:r>
              <a:rPr lang="en-US" dirty="0" err="1"/>
              <a:t>System.out.print</a:t>
            </a:r>
            <a:r>
              <a:rPr lang="en-US" dirty="0"/>
              <a:t>("brown "); if (value &gt; 30) </a:t>
            </a:r>
            <a:r>
              <a:rPr lang="en-US" dirty="0" err="1"/>
              <a:t>System.out.print</a:t>
            </a:r>
            <a:r>
              <a:rPr lang="en-US" dirty="0"/>
              <a:t>("fox "); else if (value &lt; 50)</a:t>
            </a:r>
          </a:p>
          <a:p>
            <a:r>
              <a:rPr lang="it-IT" dirty="0" err="1"/>
              <a:t>System.out.print</a:t>
            </a:r>
            <a:r>
              <a:rPr lang="it-IT" dirty="0"/>
              <a:t>("</a:t>
            </a:r>
            <a:r>
              <a:rPr lang="it-IT" dirty="0" err="1"/>
              <a:t>jumps</a:t>
            </a:r>
            <a:r>
              <a:rPr lang="it-IT" dirty="0"/>
              <a:t> "); else </a:t>
            </a:r>
            <a:r>
              <a:rPr lang="it-IT" dirty="0" err="1"/>
              <a:t>if</a:t>
            </a:r>
            <a:r>
              <a:rPr lang="it-IT" dirty="0"/>
              <a:t> (</a:t>
            </a:r>
            <a:r>
              <a:rPr lang="it-IT" dirty="0" err="1"/>
              <a:t>value</a:t>
            </a:r>
            <a:r>
              <a:rPr lang="it-IT" dirty="0"/>
              <a:t> &lt; 10) </a:t>
            </a:r>
            <a:r>
              <a:rPr lang="it-IT" dirty="0" err="1"/>
              <a:t>System.out.print</a:t>
            </a:r>
            <a:r>
              <a:rPr lang="it-IT" dirty="0"/>
              <a:t>("over "); else</a:t>
            </a:r>
          </a:p>
          <a:p>
            <a:r>
              <a:rPr lang="it-IT" dirty="0" err="1"/>
              <a:t>System.out.print</a:t>
            </a:r>
            <a:r>
              <a:rPr lang="it-IT" dirty="0"/>
              <a:t>("the ");</a:t>
            </a:r>
          </a:p>
          <a:p>
            <a:r>
              <a:rPr lang="it-IT" dirty="0" err="1"/>
              <a:t>if</a:t>
            </a:r>
            <a:r>
              <a:rPr lang="it-IT" dirty="0"/>
              <a:t> (</a:t>
            </a:r>
            <a:r>
              <a:rPr lang="it-IT" dirty="0" err="1"/>
              <a:t>value</a:t>
            </a:r>
            <a:r>
              <a:rPr lang="it-IT" dirty="0"/>
              <a:t> &gt; 10)</a:t>
            </a:r>
          </a:p>
          <a:p>
            <a:r>
              <a:rPr lang="it-IT" dirty="0" err="1"/>
              <a:t>System.out.print</a:t>
            </a:r>
            <a:r>
              <a:rPr lang="it-IT" dirty="0"/>
              <a:t>("</a:t>
            </a:r>
            <a:r>
              <a:rPr lang="it-IT" dirty="0" err="1"/>
              <a:t>lazy</a:t>
            </a:r>
            <a:r>
              <a:rPr lang="it-IT" dirty="0"/>
              <a:t> ");</a:t>
            </a:r>
          </a:p>
          <a:p>
            <a:r>
              <a:rPr lang="it-IT" dirty="0"/>
              <a:t>} else {</a:t>
            </a:r>
          </a:p>
          <a:p>
            <a:r>
              <a:rPr lang="it-IT" dirty="0" err="1"/>
              <a:t>System.out.print</a:t>
            </a:r>
            <a:r>
              <a:rPr lang="it-IT" dirty="0"/>
              <a:t>("dog ");</a:t>
            </a:r>
          </a:p>
          <a:p>
            <a:r>
              <a:rPr lang="it-IT" dirty="0"/>
              <a:t>}</a:t>
            </a:r>
          </a:p>
          <a:p>
            <a:r>
              <a:rPr lang="it-IT" dirty="0" err="1"/>
              <a:t>System.out.print</a:t>
            </a:r>
            <a:r>
              <a:rPr lang="it-IT" dirty="0"/>
              <a:t>("… ");</a:t>
            </a:r>
          </a:p>
          <a:p>
            <a:r>
              <a:rPr lang="it-IT" dirty="0"/>
              <a:t>}</a:t>
            </a:r>
          </a:p>
          <a:p>
            <a:r>
              <a:rPr lang="en-US" dirty="0"/>
              <a:t>What is the result if the integer value is 33?</a:t>
            </a:r>
          </a:p>
          <a:p>
            <a:r>
              <a:rPr lang="en-US" dirty="0"/>
              <a:t>A. The fox jump lazy…</a:t>
            </a:r>
          </a:p>
          <a:p>
            <a:r>
              <a:rPr lang="it-IT" dirty="0"/>
              <a:t>B. The fox </a:t>
            </a:r>
            <a:r>
              <a:rPr lang="it-IT" dirty="0" err="1"/>
              <a:t>lazy</a:t>
            </a:r>
            <a:r>
              <a:rPr lang="it-IT" dirty="0" smtClean="0"/>
              <a:t>…</a:t>
            </a:r>
          </a:p>
          <a:p>
            <a:r>
              <a:rPr lang="en-US" dirty="0"/>
              <a:t>C. Quick fox over lazy …</a:t>
            </a:r>
          </a:p>
          <a:p>
            <a:r>
              <a:rPr lang="it-IT" dirty="0"/>
              <a:t>D. </a:t>
            </a:r>
            <a:r>
              <a:rPr lang="it-IT" dirty="0" err="1"/>
              <a:t>Quick</a:t>
            </a:r>
            <a:r>
              <a:rPr lang="it-IT" dirty="0"/>
              <a:t> fox the ….</a:t>
            </a:r>
          </a:p>
        </p:txBody>
      </p:sp>
    </p:spTree>
    <p:extLst>
      <p:ext uri="{BB962C8B-B14F-4D97-AF65-F5344CB8AC3E}">
        <p14:creationId xmlns:p14="http://schemas.microsoft.com/office/powerpoint/2010/main" val="66220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107504" y="116632"/>
            <a:ext cx="6480720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900" b="1" dirty="0" err="1"/>
              <a:t>class</a:t>
            </a:r>
            <a:r>
              <a:rPr lang="it-IT" sz="1900" b="1" dirty="0"/>
              <a:t> </a:t>
            </a:r>
            <a:r>
              <a:rPr lang="it-IT" sz="1900" b="1" dirty="0" err="1"/>
              <a:t>Overloading</a:t>
            </a:r>
            <a:r>
              <a:rPr lang="it-IT" sz="1900" b="1" dirty="0"/>
              <a:t> {</a:t>
            </a:r>
          </a:p>
          <a:p>
            <a:r>
              <a:rPr lang="it-IT" sz="1900" b="1" dirty="0" err="1"/>
              <a:t>int</a:t>
            </a:r>
            <a:r>
              <a:rPr lang="it-IT" sz="1900" b="1" dirty="0"/>
              <a:t> x(double d) {</a:t>
            </a:r>
          </a:p>
          <a:p>
            <a:r>
              <a:rPr lang="it-IT" sz="1900" b="1" dirty="0" err="1"/>
              <a:t>System.out.println</a:t>
            </a:r>
            <a:r>
              <a:rPr lang="it-IT" sz="1900" b="1" dirty="0"/>
              <a:t>("</a:t>
            </a:r>
            <a:r>
              <a:rPr lang="it-IT" sz="1900" b="1" dirty="0" err="1"/>
              <a:t>one</a:t>
            </a:r>
            <a:r>
              <a:rPr lang="it-IT" sz="1900" b="1" dirty="0"/>
              <a:t>");</a:t>
            </a:r>
          </a:p>
          <a:p>
            <a:r>
              <a:rPr lang="it-IT" sz="1900" b="1" dirty="0" err="1"/>
              <a:t>return</a:t>
            </a:r>
            <a:r>
              <a:rPr lang="it-IT" sz="1900" b="1" dirty="0"/>
              <a:t> 0;</a:t>
            </a:r>
          </a:p>
          <a:p>
            <a:r>
              <a:rPr lang="it-IT" sz="1900" b="1" dirty="0"/>
              <a:t>}</a:t>
            </a:r>
          </a:p>
          <a:p>
            <a:r>
              <a:rPr lang="it-IT" sz="1900" b="1" dirty="0" err="1"/>
              <a:t>String</a:t>
            </a:r>
            <a:r>
              <a:rPr lang="it-IT" sz="1900" b="1" dirty="0"/>
              <a:t> x(double d) {</a:t>
            </a:r>
          </a:p>
          <a:p>
            <a:r>
              <a:rPr lang="it-IT" sz="1900" b="1" dirty="0" err="1"/>
              <a:t>System.out.println</a:t>
            </a:r>
            <a:r>
              <a:rPr lang="it-IT" sz="1900" b="1" dirty="0"/>
              <a:t>("</a:t>
            </a:r>
            <a:r>
              <a:rPr lang="it-IT" sz="1900" b="1" dirty="0" err="1"/>
              <a:t>two</a:t>
            </a:r>
            <a:r>
              <a:rPr lang="it-IT" sz="1900" b="1" dirty="0"/>
              <a:t>");</a:t>
            </a:r>
          </a:p>
          <a:p>
            <a:r>
              <a:rPr lang="it-IT" sz="1900" b="1" dirty="0" err="1"/>
              <a:t>return</a:t>
            </a:r>
            <a:r>
              <a:rPr lang="it-IT" sz="1900" b="1" dirty="0"/>
              <a:t> </a:t>
            </a:r>
            <a:r>
              <a:rPr lang="it-IT" sz="1900" b="1" dirty="0" err="1"/>
              <a:t>null</a:t>
            </a:r>
            <a:r>
              <a:rPr lang="it-IT" sz="1900" b="1" dirty="0"/>
              <a:t>;</a:t>
            </a:r>
          </a:p>
          <a:p>
            <a:r>
              <a:rPr lang="it-IT" sz="1900" b="1" dirty="0"/>
              <a:t>}</a:t>
            </a:r>
          </a:p>
          <a:p>
            <a:r>
              <a:rPr lang="it-IT" sz="1900" b="1" dirty="0"/>
              <a:t>double x(double d) {</a:t>
            </a:r>
          </a:p>
          <a:p>
            <a:r>
              <a:rPr lang="it-IT" sz="1900" b="1" dirty="0" err="1"/>
              <a:t>System.out.println</a:t>
            </a:r>
            <a:r>
              <a:rPr lang="it-IT" sz="1900" b="1" dirty="0"/>
              <a:t>("</a:t>
            </a:r>
            <a:r>
              <a:rPr lang="it-IT" sz="1900" b="1" dirty="0" err="1"/>
              <a:t>three</a:t>
            </a:r>
            <a:r>
              <a:rPr lang="it-IT" sz="1900" b="1" dirty="0"/>
              <a:t>");</a:t>
            </a:r>
          </a:p>
          <a:p>
            <a:r>
              <a:rPr lang="it-IT" sz="1900" b="1" dirty="0" err="1"/>
              <a:t>return</a:t>
            </a:r>
            <a:r>
              <a:rPr lang="it-IT" sz="1900" b="1" dirty="0"/>
              <a:t> 0.0;</a:t>
            </a:r>
          </a:p>
          <a:p>
            <a:r>
              <a:rPr lang="it-IT" sz="1900" b="1" dirty="0"/>
              <a:t>}</a:t>
            </a:r>
          </a:p>
          <a:p>
            <a:r>
              <a:rPr lang="en-US" sz="1900" b="1" dirty="0"/>
              <a:t>public static void main(String[] </a:t>
            </a:r>
            <a:r>
              <a:rPr lang="en-US" sz="1900" b="1" dirty="0" err="1"/>
              <a:t>args</a:t>
            </a:r>
            <a:r>
              <a:rPr lang="en-US" sz="1900" b="1" dirty="0"/>
              <a:t>) {</a:t>
            </a:r>
          </a:p>
          <a:p>
            <a:r>
              <a:rPr lang="it-IT" sz="1900" b="1" dirty="0"/>
              <a:t>new </a:t>
            </a:r>
            <a:r>
              <a:rPr lang="it-IT" sz="1900" b="1" dirty="0" err="1"/>
              <a:t>Overloading</a:t>
            </a:r>
            <a:r>
              <a:rPr lang="it-IT" sz="1900" b="1" dirty="0"/>
              <a:t>().x(4.0)</a:t>
            </a:r>
          </a:p>
          <a:p>
            <a:r>
              <a:rPr lang="it-IT" sz="1900" b="1" dirty="0"/>
              <a:t>}</a:t>
            </a:r>
          </a:p>
          <a:p>
            <a:r>
              <a:rPr lang="it-IT" sz="1900" b="1" dirty="0"/>
              <a:t>}</a:t>
            </a:r>
          </a:p>
          <a:p>
            <a:r>
              <a:rPr lang="it-IT" sz="1900" b="1" dirty="0" err="1"/>
              <a:t>What</a:t>
            </a:r>
            <a:r>
              <a:rPr lang="it-IT" sz="1900" b="1" dirty="0"/>
              <a:t> </a:t>
            </a:r>
            <a:r>
              <a:rPr lang="it-IT" sz="1900" b="1" dirty="0" err="1"/>
              <a:t>is</a:t>
            </a:r>
            <a:r>
              <a:rPr lang="it-IT" sz="1900" b="1" dirty="0"/>
              <a:t> the </a:t>
            </a:r>
            <a:r>
              <a:rPr lang="it-IT" sz="1900" b="1" dirty="0" err="1"/>
              <a:t>result</a:t>
            </a:r>
            <a:r>
              <a:rPr lang="it-IT" sz="1900" b="1" dirty="0"/>
              <a:t>?</a:t>
            </a:r>
          </a:p>
          <a:p>
            <a:r>
              <a:rPr lang="it-IT" sz="1900" b="1" dirty="0"/>
              <a:t>A. </a:t>
            </a:r>
            <a:r>
              <a:rPr lang="it-IT" sz="1900" b="1" dirty="0" err="1"/>
              <a:t>One</a:t>
            </a:r>
            <a:endParaRPr lang="it-IT" sz="1900" b="1" dirty="0"/>
          </a:p>
          <a:p>
            <a:r>
              <a:rPr lang="it-IT" sz="1900" b="1" dirty="0"/>
              <a:t>B. </a:t>
            </a:r>
            <a:r>
              <a:rPr lang="it-IT" sz="1900" b="1" dirty="0" err="1"/>
              <a:t>Two</a:t>
            </a:r>
            <a:endParaRPr lang="it-IT" sz="1900" b="1" dirty="0"/>
          </a:p>
          <a:p>
            <a:r>
              <a:rPr lang="it-IT" sz="1900" b="1" dirty="0"/>
              <a:t>C. Three</a:t>
            </a:r>
          </a:p>
          <a:p>
            <a:r>
              <a:rPr lang="it-IT" sz="1900" b="1" dirty="0"/>
              <a:t>D. Compilation </a:t>
            </a:r>
            <a:r>
              <a:rPr lang="it-IT" sz="1900" b="1" dirty="0" err="1"/>
              <a:t>fails</a:t>
            </a:r>
            <a:endParaRPr lang="it-IT" sz="1900" b="1" dirty="0"/>
          </a:p>
        </p:txBody>
      </p:sp>
    </p:spTree>
    <p:extLst>
      <p:ext uri="{BB962C8B-B14F-4D97-AF65-F5344CB8AC3E}">
        <p14:creationId xmlns:p14="http://schemas.microsoft.com/office/powerpoint/2010/main" val="42609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323528" y="332656"/>
            <a:ext cx="4572000" cy="55092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sz="2200" b="1" dirty="0" err="1"/>
              <a:t>class</a:t>
            </a:r>
            <a:r>
              <a:rPr lang="it-IT" sz="2200" b="1" dirty="0"/>
              <a:t> X {</a:t>
            </a:r>
          </a:p>
          <a:p>
            <a:r>
              <a:rPr lang="it-IT" sz="2200" b="1" dirty="0" err="1"/>
              <a:t>static</a:t>
            </a:r>
            <a:r>
              <a:rPr lang="it-IT" sz="2200" b="1" dirty="0"/>
              <a:t> </a:t>
            </a:r>
            <a:r>
              <a:rPr lang="it-IT" sz="2200" b="1" dirty="0" err="1"/>
              <a:t>void</a:t>
            </a:r>
            <a:r>
              <a:rPr lang="it-IT" sz="2200" b="1" dirty="0"/>
              <a:t> m(</a:t>
            </a:r>
            <a:r>
              <a:rPr lang="it-IT" sz="2200" b="1" dirty="0" err="1"/>
              <a:t>int</a:t>
            </a:r>
            <a:r>
              <a:rPr lang="it-IT" sz="2200" b="1" dirty="0"/>
              <a:t> i) {</a:t>
            </a:r>
          </a:p>
          <a:p>
            <a:r>
              <a:rPr lang="it-IT" sz="2200" b="1" dirty="0"/>
              <a:t>}</a:t>
            </a:r>
          </a:p>
          <a:p>
            <a:r>
              <a:rPr lang="en-US" sz="2200" b="1" dirty="0"/>
              <a:t>public static void main (String [] </a:t>
            </a:r>
            <a:r>
              <a:rPr lang="en-US" sz="2200" b="1" dirty="0" err="1"/>
              <a:t>args</a:t>
            </a:r>
            <a:r>
              <a:rPr lang="en-US" sz="2200" b="1" dirty="0"/>
              <a:t>) {</a:t>
            </a:r>
          </a:p>
          <a:p>
            <a:r>
              <a:rPr lang="it-IT" sz="2200" b="1" dirty="0" err="1"/>
              <a:t>int</a:t>
            </a:r>
            <a:r>
              <a:rPr lang="it-IT" sz="2200" b="1" dirty="0"/>
              <a:t> j = 12;</a:t>
            </a:r>
          </a:p>
          <a:p>
            <a:r>
              <a:rPr lang="it-IT" sz="2200" b="1" dirty="0"/>
              <a:t>m (j);</a:t>
            </a:r>
          </a:p>
          <a:p>
            <a:r>
              <a:rPr lang="it-IT" sz="2200" b="1" dirty="0" err="1"/>
              <a:t>System.out.println</a:t>
            </a:r>
            <a:r>
              <a:rPr lang="it-IT" sz="2200" b="1" dirty="0"/>
              <a:t>(j);</a:t>
            </a:r>
          </a:p>
          <a:p>
            <a:r>
              <a:rPr lang="it-IT" sz="2200" b="1" dirty="0"/>
              <a:t>}</a:t>
            </a:r>
          </a:p>
          <a:p>
            <a:r>
              <a:rPr lang="it-IT" sz="2200" b="1" dirty="0"/>
              <a:t>}</a:t>
            </a:r>
          </a:p>
          <a:p>
            <a:r>
              <a:rPr lang="it-IT" sz="2200" b="1" dirty="0" err="1"/>
              <a:t>What</a:t>
            </a:r>
            <a:r>
              <a:rPr lang="it-IT" sz="2200" b="1" dirty="0"/>
              <a:t> </a:t>
            </a:r>
            <a:r>
              <a:rPr lang="it-IT" sz="2200" b="1" dirty="0" err="1"/>
              <a:t>is</a:t>
            </a:r>
            <a:r>
              <a:rPr lang="it-IT" sz="2200" b="1" dirty="0"/>
              <a:t> the </a:t>
            </a:r>
            <a:r>
              <a:rPr lang="it-IT" sz="2200" b="1" dirty="0" err="1"/>
              <a:t>result</a:t>
            </a:r>
            <a:r>
              <a:rPr lang="it-IT" sz="2200" b="1" dirty="0"/>
              <a:t>?</a:t>
            </a:r>
          </a:p>
          <a:p>
            <a:r>
              <a:rPr lang="it-IT" sz="2200" b="1" dirty="0"/>
              <a:t>A. 7</a:t>
            </a:r>
          </a:p>
          <a:p>
            <a:r>
              <a:rPr lang="it-IT" sz="2200" b="1" dirty="0"/>
              <a:t>B. 12</a:t>
            </a:r>
          </a:p>
          <a:p>
            <a:r>
              <a:rPr lang="it-IT" sz="2200" b="1" dirty="0"/>
              <a:t>C. 19</a:t>
            </a:r>
          </a:p>
          <a:p>
            <a:r>
              <a:rPr lang="it-IT" sz="2200" b="1" dirty="0"/>
              <a:t>D. Compilation </a:t>
            </a:r>
            <a:r>
              <a:rPr lang="it-IT" sz="2200" b="1" dirty="0" err="1"/>
              <a:t>fails</a:t>
            </a:r>
            <a:endParaRPr lang="it-IT" sz="2200" b="1" dirty="0"/>
          </a:p>
          <a:p>
            <a:r>
              <a:rPr lang="en-US" sz="2200" b="1" dirty="0"/>
              <a:t>E. An exception is thrown at run time</a:t>
            </a:r>
            <a:endParaRPr lang="it-IT" sz="2200" b="1" dirty="0"/>
          </a:p>
        </p:txBody>
      </p:sp>
    </p:spTree>
    <p:extLst>
      <p:ext uri="{BB962C8B-B14F-4D97-AF65-F5344CB8AC3E}">
        <p14:creationId xmlns:p14="http://schemas.microsoft.com/office/powerpoint/2010/main" val="365220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0" y="197346"/>
            <a:ext cx="8964488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Which two will compile, and can be run successfully using the command</a:t>
            </a:r>
            <a:r>
              <a:rPr lang="en-US" sz="2000" dirty="0" smtClean="0"/>
              <a:t>:</a:t>
            </a:r>
          </a:p>
          <a:p>
            <a:endParaRPr lang="en-US" sz="2000" dirty="0"/>
          </a:p>
          <a:p>
            <a:r>
              <a:rPr lang="it-IT" sz="2000" dirty="0"/>
              <a:t>Java </a:t>
            </a:r>
            <a:r>
              <a:rPr lang="it-IT" sz="2000" dirty="0" smtClean="0"/>
              <a:t>Fred1 </a:t>
            </a:r>
            <a:r>
              <a:rPr lang="it-IT" sz="2000" dirty="0" err="1" smtClean="0"/>
              <a:t>fred</a:t>
            </a:r>
            <a:r>
              <a:rPr lang="it-IT" sz="2000" dirty="0" smtClean="0"/>
              <a:t> </a:t>
            </a:r>
            <a:r>
              <a:rPr lang="it-IT" sz="2000" dirty="0"/>
              <a:t>hello </a:t>
            </a:r>
            <a:r>
              <a:rPr lang="it-IT" sz="2000" dirty="0" err="1" smtClean="0"/>
              <a:t>walls</a:t>
            </a:r>
            <a:endParaRPr lang="it-IT" sz="2000" dirty="0" smtClean="0"/>
          </a:p>
          <a:p>
            <a:endParaRPr lang="it-IT" sz="2000" dirty="0"/>
          </a:p>
          <a:p>
            <a:r>
              <a:rPr lang="it-IT" sz="2000" dirty="0"/>
              <a:t>A. </a:t>
            </a:r>
            <a:r>
              <a:rPr lang="it-IT" sz="2000" dirty="0" err="1"/>
              <a:t>class</a:t>
            </a:r>
            <a:r>
              <a:rPr lang="it-IT" sz="2000" dirty="0"/>
              <a:t> Fred1{</a:t>
            </a:r>
          </a:p>
          <a:p>
            <a:r>
              <a:rPr lang="it-IT" sz="2000" dirty="0"/>
              <a:t>public </a:t>
            </a:r>
            <a:r>
              <a:rPr lang="it-IT" sz="2000" dirty="0" err="1"/>
              <a:t>static</a:t>
            </a:r>
            <a:r>
              <a:rPr lang="it-IT" sz="2000" dirty="0"/>
              <a:t> </a:t>
            </a:r>
            <a:r>
              <a:rPr lang="it-IT" sz="2000" dirty="0" err="1"/>
              <a:t>void</a:t>
            </a:r>
            <a:r>
              <a:rPr lang="it-IT" sz="2000" dirty="0"/>
              <a:t> </a:t>
            </a:r>
            <a:r>
              <a:rPr lang="it-IT" sz="2000" dirty="0" err="1"/>
              <a:t>main</a:t>
            </a:r>
            <a:r>
              <a:rPr lang="it-IT" sz="2000" dirty="0"/>
              <a:t> (</a:t>
            </a:r>
            <a:r>
              <a:rPr lang="it-IT" sz="2000" dirty="0" err="1"/>
              <a:t>String</a:t>
            </a:r>
            <a:r>
              <a:rPr lang="it-IT" sz="2000" dirty="0"/>
              <a:t> </a:t>
            </a:r>
            <a:r>
              <a:rPr lang="it-IT" sz="2000" dirty="0" err="1"/>
              <a:t>args</a:t>
            </a:r>
            <a:r>
              <a:rPr lang="it-IT" sz="2000" dirty="0"/>
              <a:t>) { </a:t>
            </a:r>
            <a:r>
              <a:rPr lang="it-IT" sz="2000" dirty="0" err="1"/>
              <a:t>System.out.println</a:t>
            </a:r>
            <a:r>
              <a:rPr lang="it-IT" sz="2000" dirty="0"/>
              <a:t>(</a:t>
            </a:r>
            <a:r>
              <a:rPr lang="it-IT" sz="2000" dirty="0" err="1"/>
              <a:t>args</a:t>
            </a:r>
            <a:r>
              <a:rPr lang="it-IT" sz="2000" dirty="0"/>
              <a:t>[1]);</a:t>
            </a:r>
          </a:p>
          <a:p>
            <a:r>
              <a:rPr lang="it-IT" sz="2000" dirty="0"/>
              <a:t>}</a:t>
            </a:r>
          </a:p>
          <a:p>
            <a:r>
              <a:rPr lang="it-IT" sz="2000" dirty="0"/>
              <a:t>}</a:t>
            </a:r>
          </a:p>
          <a:p>
            <a:r>
              <a:rPr lang="it-IT" sz="2000" dirty="0"/>
              <a:t>B. </a:t>
            </a:r>
            <a:r>
              <a:rPr lang="it-IT" sz="2000" dirty="0" err="1"/>
              <a:t>class</a:t>
            </a:r>
            <a:r>
              <a:rPr lang="it-IT" sz="2000" dirty="0"/>
              <a:t> Fred1{</a:t>
            </a:r>
          </a:p>
          <a:p>
            <a:r>
              <a:rPr lang="it-IT" sz="2000" dirty="0"/>
              <a:t>public </a:t>
            </a:r>
            <a:r>
              <a:rPr lang="it-IT" sz="2000" dirty="0" err="1"/>
              <a:t>static</a:t>
            </a:r>
            <a:r>
              <a:rPr lang="it-IT" sz="2000" dirty="0"/>
              <a:t> </a:t>
            </a:r>
            <a:r>
              <a:rPr lang="it-IT" sz="2000" dirty="0" err="1"/>
              <a:t>void</a:t>
            </a:r>
            <a:r>
              <a:rPr lang="it-IT" sz="2000" dirty="0"/>
              <a:t> </a:t>
            </a:r>
            <a:r>
              <a:rPr lang="it-IT" sz="2000" dirty="0" err="1"/>
              <a:t>main</a:t>
            </a:r>
            <a:r>
              <a:rPr lang="it-IT" sz="2000" dirty="0"/>
              <a:t> (</a:t>
            </a:r>
            <a:r>
              <a:rPr lang="it-IT" sz="2000" dirty="0" err="1"/>
              <a:t>String</a:t>
            </a:r>
            <a:r>
              <a:rPr lang="it-IT" sz="2000" dirty="0"/>
              <a:t> [] </a:t>
            </a:r>
            <a:r>
              <a:rPr lang="it-IT" sz="2000" dirty="0" err="1"/>
              <a:t>args</a:t>
            </a:r>
            <a:r>
              <a:rPr lang="it-IT" sz="2000" dirty="0"/>
              <a:t>) { </a:t>
            </a:r>
            <a:r>
              <a:rPr lang="it-IT" sz="2000" dirty="0" err="1"/>
              <a:t>System.out.println</a:t>
            </a:r>
            <a:r>
              <a:rPr lang="it-IT" sz="2000" dirty="0"/>
              <a:t>(</a:t>
            </a:r>
            <a:r>
              <a:rPr lang="it-IT" sz="2000" dirty="0" err="1"/>
              <a:t>args</a:t>
            </a:r>
            <a:r>
              <a:rPr lang="it-IT" sz="2000" dirty="0"/>
              <a:t>[2]);</a:t>
            </a:r>
          </a:p>
          <a:p>
            <a:r>
              <a:rPr lang="it-IT" sz="2000" dirty="0"/>
              <a:t>}</a:t>
            </a:r>
          </a:p>
          <a:p>
            <a:r>
              <a:rPr lang="it-IT" sz="2000" dirty="0"/>
              <a:t>}</a:t>
            </a:r>
          </a:p>
          <a:p>
            <a:r>
              <a:rPr lang="it-IT" sz="2000" dirty="0"/>
              <a:t>C. </a:t>
            </a:r>
            <a:r>
              <a:rPr lang="it-IT" sz="2000" dirty="0" err="1"/>
              <a:t>class</a:t>
            </a:r>
            <a:r>
              <a:rPr lang="it-IT" sz="2000" dirty="0"/>
              <a:t> Fred1 {</a:t>
            </a:r>
          </a:p>
          <a:p>
            <a:r>
              <a:rPr lang="it-IT" sz="2000" dirty="0"/>
              <a:t>public </a:t>
            </a:r>
            <a:r>
              <a:rPr lang="it-IT" sz="2000" dirty="0" err="1"/>
              <a:t>static</a:t>
            </a:r>
            <a:r>
              <a:rPr lang="it-IT" sz="2000" dirty="0"/>
              <a:t> </a:t>
            </a:r>
            <a:r>
              <a:rPr lang="it-IT" sz="2000" dirty="0" err="1"/>
              <a:t>void</a:t>
            </a:r>
            <a:r>
              <a:rPr lang="it-IT" sz="2000" dirty="0"/>
              <a:t> </a:t>
            </a:r>
            <a:r>
              <a:rPr lang="it-IT" sz="2000" dirty="0" err="1"/>
              <a:t>main</a:t>
            </a:r>
            <a:r>
              <a:rPr lang="it-IT" sz="2000" dirty="0"/>
              <a:t> (</a:t>
            </a:r>
            <a:r>
              <a:rPr lang="it-IT" sz="2000" dirty="0" err="1"/>
              <a:t>String</a:t>
            </a:r>
            <a:r>
              <a:rPr lang="it-IT" sz="2000" dirty="0"/>
              <a:t> [] </a:t>
            </a:r>
            <a:r>
              <a:rPr lang="it-IT" sz="2000" dirty="0" err="1"/>
              <a:t>args</a:t>
            </a:r>
            <a:r>
              <a:rPr lang="it-IT" sz="2000" dirty="0"/>
              <a:t>) { </a:t>
            </a:r>
            <a:r>
              <a:rPr lang="it-IT" sz="2000" dirty="0" err="1"/>
              <a:t>System.out.println</a:t>
            </a:r>
            <a:r>
              <a:rPr lang="it-IT" sz="2000" dirty="0"/>
              <a:t> (</a:t>
            </a:r>
            <a:r>
              <a:rPr lang="it-IT" sz="2000" dirty="0" err="1"/>
              <a:t>args</a:t>
            </a:r>
            <a:r>
              <a:rPr lang="it-IT" sz="2000" dirty="0"/>
              <a:t>);</a:t>
            </a:r>
          </a:p>
          <a:p>
            <a:r>
              <a:rPr lang="it-IT" sz="2000" dirty="0"/>
              <a:t>}</a:t>
            </a:r>
          </a:p>
          <a:p>
            <a:r>
              <a:rPr lang="it-IT" sz="2000" dirty="0"/>
              <a:t>}</a:t>
            </a:r>
          </a:p>
          <a:p>
            <a:r>
              <a:rPr lang="it-IT" sz="2000" dirty="0"/>
              <a:t>D. </a:t>
            </a:r>
            <a:r>
              <a:rPr lang="it-IT" sz="2000" dirty="0" err="1"/>
              <a:t>class</a:t>
            </a:r>
            <a:r>
              <a:rPr lang="it-IT" sz="2000" dirty="0"/>
              <a:t> Fred1 {</a:t>
            </a:r>
          </a:p>
          <a:p>
            <a:r>
              <a:rPr lang="it-IT" sz="2000" dirty="0"/>
              <a:t>public </a:t>
            </a:r>
            <a:r>
              <a:rPr lang="it-IT" sz="2000" dirty="0" err="1"/>
              <a:t>static</a:t>
            </a:r>
            <a:r>
              <a:rPr lang="it-IT" sz="2000" dirty="0"/>
              <a:t> </a:t>
            </a:r>
            <a:r>
              <a:rPr lang="it-IT" sz="2000" dirty="0" err="1"/>
              <a:t>void</a:t>
            </a:r>
            <a:r>
              <a:rPr lang="it-IT" sz="2000" dirty="0"/>
              <a:t> </a:t>
            </a:r>
            <a:r>
              <a:rPr lang="it-IT" sz="2000" dirty="0" err="1"/>
              <a:t>main</a:t>
            </a:r>
            <a:r>
              <a:rPr lang="it-IT" sz="2000" dirty="0"/>
              <a:t> (</a:t>
            </a:r>
            <a:r>
              <a:rPr lang="it-IT" sz="2000" dirty="0" err="1"/>
              <a:t>String</a:t>
            </a:r>
            <a:r>
              <a:rPr lang="it-IT" sz="2000" dirty="0"/>
              <a:t> [] </a:t>
            </a:r>
            <a:r>
              <a:rPr lang="it-IT" sz="2000" dirty="0" err="1"/>
              <a:t>args</a:t>
            </a:r>
            <a:r>
              <a:rPr lang="it-IT" sz="2000" dirty="0"/>
              <a:t>){ </a:t>
            </a:r>
            <a:r>
              <a:rPr lang="it-IT" sz="2000" dirty="0" err="1"/>
              <a:t>System.out.println</a:t>
            </a:r>
            <a:r>
              <a:rPr lang="it-IT" sz="2000" dirty="0"/>
              <a:t> (</a:t>
            </a:r>
            <a:r>
              <a:rPr lang="it-IT" sz="2000" dirty="0" err="1"/>
              <a:t>args</a:t>
            </a:r>
            <a:r>
              <a:rPr lang="it-IT" sz="2000" dirty="0"/>
              <a:t> [1]);</a:t>
            </a:r>
          </a:p>
          <a:p>
            <a:r>
              <a:rPr lang="it-IT" sz="2000" dirty="0"/>
              <a:t>}</a:t>
            </a:r>
          </a:p>
          <a:p>
            <a:r>
              <a:rPr lang="it-IT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816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251520" y="476672"/>
            <a:ext cx="856895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public static void main(String[] </a:t>
            </a:r>
            <a:r>
              <a:rPr lang="en-US" sz="2000" b="1" dirty="0" err="1"/>
              <a:t>args</a:t>
            </a:r>
            <a:r>
              <a:rPr lang="en-US" sz="2000" b="1" dirty="0"/>
              <a:t>) {</a:t>
            </a:r>
          </a:p>
          <a:p>
            <a:r>
              <a:rPr lang="en-US" sz="2000" b="1" dirty="0"/>
              <a:t>String [] table = {"aa", "bb", "cc"};</a:t>
            </a:r>
          </a:p>
          <a:p>
            <a:r>
              <a:rPr lang="it-IT" sz="2000" b="1" dirty="0" err="1"/>
              <a:t>int</a:t>
            </a:r>
            <a:r>
              <a:rPr lang="it-IT" sz="2000" b="1" dirty="0"/>
              <a:t> ii = 0;</a:t>
            </a:r>
          </a:p>
          <a:p>
            <a:r>
              <a:rPr lang="it-IT" sz="2000" b="1" dirty="0"/>
              <a:t>for (</a:t>
            </a:r>
            <a:r>
              <a:rPr lang="it-IT" sz="2000" b="1" dirty="0" err="1"/>
              <a:t>String</a:t>
            </a:r>
            <a:r>
              <a:rPr lang="it-IT" sz="2000" b="1" dirty="0"/>
              <a:t> </a:t>
            </a:r>
            <a:r>
              <a:rPr lang="it-IT" sz="2000" b="1" dirty="0" err="1"/>
              <a:t>ss:table</a:t>
            </a:r>
            <a:r>
              <a:rPr lang="it-IT" sz="2000" b="1" dirty="0"/>
              <a:t>) { </a:t>
            </a:r>
            <a:r>
              <a:rPr lang="it-IT" sz="2000" b="1" dirty="0" err="1"/>
              <a:t>while</a:t>
            </a:r>
            <a:r>
              <a:rPr lang="it-IT" sz="2000" b="1" dirty="0"/>
              <a:t> (ii &lt; </a:t>
            </a:r>
            <a:r>
              <a:rPr lang="it-IT" sz="2000" b="1" dirty="0" err="1"/>
              <a:t>table.length</a:t>
            </a:r>
            <a:r>
              <a:rPr lang="it-IT" sz="2000" b="1" dirty="0"/>
              <a:t>) { </a:t>
            </a:r>
            <a:r>
              <a:rPr lang="it-IT" sz="2000" b="1" dirty="0" err="1"/>
              <a:t>System.out.println</a:t>
            </a:r>
            <a:r>
              <a:rPr lang="it-IT" sz="2000" b="1" dirty="0"/>
              <a:t> (ii); ii++;</a:t>
            </a:r>
          </a:p>
          <a:p>
            <a:r>
              <a:rPr lang="it-IT" sz="2000" b="1" dirty="0"/>
              <a:t>break;</a:t>
            </a:r>
          </a:p>
          <a:p>
            <a:r>
              <a:rPr lang="it-IT" sz="2000" b="1" dirty="0"/>
              <a:t>}</a:t>
            </a:r>
          </a:p>
          <a:p>
            <a:r>
              <a:rPr lang="it-IT" sz="2000" b="1" dirty="0"/>
              <a:t>}</a:t>
            </a:r>
          </a:p>
          <a:p>
            <a:r>
              <a:rPr lang="it-IT" sz="2000" b="1" dirty="0"/>
              <a:t>}</a:t>
            </a:r>
          </a:p>
          <a:p>
            <a:r>
              <a:rPr lang="en-US" sz="2000" b="1" dirty="0"/>
              <a:t>How many times is 2 printed?</a:t>
            </a:r>
          </a:p>
          <a:p>
            <a:r>
              <a:rPr lang="it-IT" sz="2000" b="1" dirty="0"/>
              <a:t>A. zero</a:t>
            </a:r>
          </a:p>
          <a:p>
            <a:r>
              <a:rPr lang="it-IT" sz="2000" b="1" dirty="0"/>
              <a:t>B. once</a:t>
            </a:r>
          </a:p>
          <a:p>
            <a:r>
              <a:rPr lang="it-IT" sz="2000" b="1" dirty="0"/>
              <a:t>C. </a:t>
            </a:r>
            <a:r>
              <a:rPr lang="it-IT" sz="2000" b="1" dirty="0" err="1"/>
              <a:t>twice</a:t>
            </a:r>
            <a:endParaRPr lang="it-IT" sz="2000" b="1" dirty="0"/>
          </a:p>
          <a:p>
            <a:r>
              <a:rPr lang="it-IT" sz="2000" b="1" dirty="0"/>
              <a:t>D. </a:t>
            </a:r>
            <a:r>
              <a:rPr lang="it-IT" sz="2000" b="1" dirty="0" err="1"/>
              <a:t>thrice</a:t>
            </a:r>
            <a:endParaRPr lang="it-IT" sz="2000" b="1" dirty="0"/>
          </a:p>
          <a:p>
            <a:r>
              <a:rPr lang="en-US" sz="2000" b="1" dirty="0"/>
              <a:t>E. it is not printed because compilation fails</a:t>
            </a:r>
            <a:endParaRPr lang="it-IT" sz="2000" b="1" dirty="0"/>
          </a:p>
        </p:txBody>
      </p:sp>
    </p:spTree>
    <p:extLst>
      <p:ext uri="{BB962C8B-B14F-4D97-AF65-F5344CB8AC3E}">
        <p14:creationId xmlns:p14="http://schemas.microsoft.com/office/powerpoint/2010/main" val="355653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107504" y="332656"/>
            <a:ext cx="7848872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200" dirty="0"/>
              <a:t>public </a:t>
            </a:r>
            <a:r>
              <a:rPr lang="it-IT" sz="2200" dirty="0" err="1"/>
              <a:t>class</a:t>
            </a:r>
            <a:r>
              <a:rPr lang="it-IT" sz="2200" dirty="0"/>
              <a:t> </a:t>
            </a:r>
            <a:r>
              <a:rPr lang="it-IT" sz="2200" dirty="0" err="1"/>
              <a:t>MyFive</a:t>
            </a:r>
            <a:r>
              <a:rPr lang="it-IT" sz="2200" dirty="0"/>
              <a:t> {</a:t>
            </a:r>
          </a:p>
          <a:p>
            <a:r>
              <a:rPr lang="it-IT" sz="2200" dirty="0" err="1"/>
              <a:t>static</a:t>
            </a:r>
            <a:r>
              <a:rPr lang="it-IT" sz="2200" dirty="0"/>
              <a:t> </a:t>
            </a:r>
            <a:r>
              <a:rPr lang="it-IT" sz="2200" dirty="0" err="1"/>
              <a:t>void</a:t>
            </a:r>
            <a:r>
              <a:rPr lang="it-IT" sz="2200" dirty="0"/>
              <a:t> </a:t>
            </a:r>
            <a:r>
              <a:rPr lang="it-IT" sz="2200" dirty="0" err="1"/>
              <a:t>main</a:t>
            </a:r>
            <a:r>
              <a:rPr lang="it-IT" sz="2200" dirty="0"/>
              <a:t>(</a:t>
            </a:r>
            <a:r>
              <a:rPr lang="it-IT" sz="2200" dirty="0" err="1"/>
              <a:t>String</a:t>
            </a:r>
            <a:r>
              <a:rPr lang="it-IT" sz="2200" dirty="0"/>
              <a:t>[] </a:t>
            </a:r>
            <a:r>
              <a:rPr lang="it-IT" sz="2200" dirty="0" err="1"/>
              <a:t>args</a:t>
            </a:r>
            <a:r>
              <a:rPr lang="it-IT" sz="2200" dirty="0"/>
              <a:t>) {</a:t>
            </a:r>
          </a:p>
          <a:p>
            <a:r>
              <a:rPr lang="it-IT" sz="2200" dirty="0"/>
              <a:t>short ii;</a:t>
            </a:r>
          </a:p>
          <a:p>
            <a:r>
              <a:rPr lang="it-IT" sz="2200" dirty="0"/>
              <a:t>short </a:t>
            </a:r>
            <a:r>
              <a:rPr lang="it-IT" sz="2200" dirty="0" err="1"/>
              <a:t>jj</a:t>
            </a:r>
            <a:r>
              <a:rPr lang="it-IT" sz="2200" dirty="0"/>
              <a:t> = 0;</a:t>
            </a:r>
          </a:p>
          <a:p>
            <a:r>
              <a:rPr lang="en-US" sz="2200" dirty="0"/>
              <a:t>for (ii = </a:t>
            </a:r>
            <a:r>
              <a:rPr lang="en-US" sz="2200" dirty="0" err="1"/>
              <a:t>kk;ii</a:t>
            </a:r>
            <a:r>
              <a:rPr lang="en-US" sz="2200" dirty="0"/>
              <a:t> &gt; 6; ii -= 1) { // line x //</a:t>
            </a:r>
          </a:p>
          <a:p>
            <a:r>
              <a:rPr lang="it-IT" sz="2200" dirty="0" err="1"/>
              <a:t>jj</a:t>
            </a:r>
            <a:r>
              <a:rPr lang="it-IT" sz="2200" dirty="0"/>
              <a:t>++;</a:t>
            </a:r>
          </a:p>
          <a:p>
            <a:r>
              <a:rPr lang="it-IT" sz="2200" dirty="0"/>
              <a:t>}</a:t>
            </a:r>
          </a:p>
          <a:p>
            <a:r>
              <a:rPr lang="it-IT" sz="2200" dirty="0" err="1"/>
              <a:t>System.out.println</a:t>
            </a:r>
            <a:r>
              <a:rPr lang="it-IT" sz="2200" dirty="0"/>
              <a:t>("</a:t>
            </a:r>
            <a:r>
              <a:rPr lang="it-IT" sz="2200" dirty="0" err="1"/>
              <a:t>jj</a:t>
            </a:r>
            <a:r>
              <a:rPr lang="it-IT" sz="2200" dirty="0"/>
              <a:t> = " + </a:t>
            </a:r>
            <a:r>
              <a:rPr lang="it-IT" sz="2200" dirty="0" err="1"/>
              <a:t>jj</a:t>
            </a:r>
            <a:r>
              <a:rPr lang="it-IT" sz="2200" dirty="0"/>
              <a:t>);</a:t>
            </a:r>
          </a:p>
          <a:p>
            <a:r>
              <a:rPr lang="it-IT" sz="2200" dirty="0"/>
              <a:t>}</a:t>
            </a:r>
          </a:p>
          <a:p>
            <a:r>
              <a:rPr lang="it-IT" sz="2200" dirty="0"/>
              <a:t>}</a:t>
            </a:r>
          </a:p>
          <a:p>
            <a:r>
              <a:rPr lang="en-US" sz="2200" dirty="0"/>
              <a:t>What value should replace KK in line x to cause </a:t>
            </a:r>
            <a:r>
              <a:rPr lang="en-US" sz="2200" dirty="0" err="1"/>
              <a:t>jj</a:t>
            </a:r>
            <a:r>
              <a:rPr lang="en-US" sz="2200" dirty="0"/>
              <a:t> = 5 to be output?</a:t>
            </a:r>
          </a:p>
          <a:p>
            <a:r>
              <a:rPr lang="it-IT" sz="2200" dirty="0"/>
              <a:t>A. -1</a:t>
            </a:r>
          </a:p>
          <a:p>
            <a:r>
              <a:rPr lang="it-IT" sz="2200" dirty="0"/>
              <a:t>B. 1</a:t>
            </a:r>
          </a:p>
          <a:p>
            <a:r>
              <a:rPr lang="it-IT" sz="2200" dirty="0"/>
              <a:t>C. 5</a:t>
            </a:r>
          </a:p>
          <a:p>
            <a:r>
              <a:rPr lang="it-IT" sz="2200" dirty="0"/>
              <a:t>D. 8</a:t>
            </a:r>
          </a:p>
          <a:p>
            <a:r>
              <a:rPr lang="it-IT" sz="2200" dirty="0"/>
              <a:t>E. 11</a:t>
            </a:r>
          </a:p>
        </p:txBody>
      </p:sp>
    </p:spTree>
    <p:extLst>
      <p:ext uri="{BB962C8B-B14F-4D97-AF65-F5344CB8AC3E}">
        <p14:creationId xmlns:p14="http://schemas.microsoft.com/office/powerpoint/2010/main" val="362053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251520" y="620688"/>
            <a:ext cx="7632848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/>
              <a:t>public </a:t>
            </a:r>
            <a:r>
              <a:rPr lang="it-IT" sz="2000" dirty="0" err="1"/>
              <a:t>class</a:t>
            </a:r>
            <a:r>
              <a:rPr lang="it-IT" sz="2000" dirty="0"/>
              <a:t> </a:t>
            </a:r>
            <a:r>
              <a:rPr lang="it-IT" sz="2000" dirty="0" err="1"/>
              <a:t>DoWhile</a:t>
            </a:r>
            <a:r>
              <a:rPr lang="it-IT" sz="2000" dirty="0"/>
              <a:t> {</a:t>
            </a:r>
          </a:p>
          <a:p>
            <a:r>
              <a:rPr lang="en-US" sz="2000" dirty="0"/>
              <a:t>public static void main (String [] </a:t>
            </a:r>
            <a:r>
              <a:rPr lang="en-US" sz="2000" dirty="0" err="1"/>
              <a:t>args</a:t>
            </a:r>
            <a:r>
              <a:rPr lang="en-US" sz="2000" dirty="0"/>
              <a:t>) {</a:t>
            </a:r>
          </a:p>
          <a:p>
            <a:r>
              <a:rPr lang="it-IT" sz="2000" dirty="0" err="1"/>
              <a:t>int</a:t>
            </a:r>
            <a:r>
              <a:rPr lang="it-IT" sz="2000" dirty="0"/>
              <a:t> ii = 2;</a:t>
            </a:r>
          </a:p>
          <a:p>
            <a:r>
              <a:rPr lang="it-IT" sz="2000" dirty="0"/>
              <a:t>do {</a:t>
            </a:r>
          </a:p>
          <a:p>
            <a:r>
              <a:rPr lang="it-IT" sz="2000" dirty="0" err="1"/>
              <a:t>System.out.println</a:t>
            </a:r>
            <a:r>
              <a:rPr lang="it-IT" sz="2000" dirty="0"/>
              <a:t> (ii);</a:t>
            </a:r>
          </a:p>
          <a:p>
            <a:r>
              <a:rPr lang="it-IT" sz="2000" dirty="0"/>
              <a:t>} </a:t>
            </a:r>
            <a:r>
              <a:rPr lang="it-IT" sz="2000" dirty="0" err="1"/>
              <a:t>while</a:t>
            </a:r>
            <a:r>
              <a:rPr lang="it-IT" sz="2000" dirty="0"/>
              <a:t> (--ii);</a:t>
            </a:r>
          </a:p>
          <a:p>
            <a:r>
              <a:rPr lang="it-IT" sz="2000" dirty="0"/>
              <a:t>}</a:t>
            </a:r>
          </a:p>
          <a:p>
            <a:r>
              <a:rPr lang="it-IT" sz="2000" dirty="0"/>
              <a:t>}</a:t>
            </a:r>
          </a:p>
          <a:p>
            <a:r>
              <a:rPr lang="it-IT" sz="2000" dirty="0" err="1"/>
              <a:t>What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the </a:t>
            </a:r>
            <a:r>
              <a:rPr lang="it-IT" sz="2000" dirty="0" err="1"/>
              <a:t>result</a:t>
            </a:r>
            <a:r>
              <a:rPr lang="it-IT" sz="2000" dirty="0"/>
              <a:t>?</a:t>
            </a:r>
          </a:p>
          <a:p>
            <a:r>
              <a:rPr lang="it-IT" sz="2000" dirty="0"/>
              <a:t>A. 2</a:t>
            </a:r>
          </a:p>
          <a:p>
            <a:r>
              <a:rPr lang="it-IT" sz="2000" dirty="0"/>
              <a:t>1</a:t>
            </a:r>
          </a:p>
          <a:p>
            <a:r>
              <a:rPr lang="it-IT" sz="2000" dirty="0"/>
              <a:t>B. 2</a:t>
            </a:r>
          </a:p>
          <a:p>
            <a:r>
              <a:rPr lang="it-IT" sz="2000" dirty="0"/>
              <a:t>1</a:t>
            </a:r>
          </a:p>
          <a:p>
            <a:r>
              <a:rPr lang="it-IT" sz="2000" dirty="0"/>
              <a:t>0</a:t>
            </a:r>
          </a:p>
          <a:p>
            <a:r>
              <a:rPr lang="it-IT" sz="2000" dirty="0"/>
              <a:t>C. </a:t>
            </a:r>
            <a:r>
              <a:rPr lang="it-IT" sz="2000" dirty="0" err="1"/>
              <a:t>null</a:t>
            </a:r>
            <a:endParaRPr lang="it-IT" sz="2000" dirty="0"/>
          </a:p>
          <a:p>
            <a:r>
              <a:rPr lang="it-IT" sz="2000" dirty="0"/>
              <a:t>D. an infinite </a:t>
            </a:r>
            <a:r>
              <a:rPr lang="it-IT" sz="2000" dirty="0" err="1"/>
              <a:t>loop</a:t>
            </a:r>
            <a:endParaRPr lang="it-IT" sz="2000" dirty="0"/>
          </a:p>
          <a:p>
            <a:r>
              <a:rPr lang="it-IT" sz="2000" dirty="0"/>
              <a:t>E. compilation </a:t>
            </a:r>
            <a:r>
              <a:rPr lang="it-IT" sz="2000" dirty="0" err="1"/>
              <a:t>fails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75869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251520" y="836712"/>
            <a:ext cx="8460432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StringBuilder</a:t>
            </a:r>
            <a:r>
              <a:rPr lang="en-US" sz="2000" dirty="0"/>
              <a:t> </a:t>
            </a:r>
            <a:r>
              <a:rPr lang="en-US" sz="2000" dirty="0" err="1"/>
              <a:t>sb</a:t>
            </a:r>
            <a:r>
              <a:rPr lang="en-US" sz="2000" dirty="0"/>
              <a:t> = new </a:t>
            </a:r>
            <a:r>
              <a:rPr lang="en-US" sz="2000" dirty="0" err="1"/>
              <a:t>StringBuilder</a:t>
            </a:r>
            <a:r>
              <a:rPr lang="en-US" sz="2000" dirty="0"/>
              <a:t> (); String h1 = "HelloWorld";</a:t>
            </a:r>
          </a:p>
          <a:p>
            <a:r>
              <a:rPr lang="it-IT" sz="2000" dirty="0" err="1"/>
              <a:t>sb.append</a:t>
            </a:r>
            <a:r>
              <a:rPr lang="it-IT" sz="2000" dirty="0"/>
              <a:t>("Hello").</a:t>
            </a:r>
            <a:r>
              <a:rPr lang="it-IT" sz="2000" dirty="0" err="1"/>
              <a:t>append</a:t>
            </a:r>
            <a:r>
              <a:rPr lang="it-IT" sz="2000" dirty="0"/>
              <a:t> ("world");</a:t>
            </a:r>
          </a:p>
          <a:p>
            <a:r>
              <a:rPr lang="it-IT" sz="2000" dirty="0" err="1"/>
              <a:t>if</a:t>
            </a:r>
            <a:r>
              <a:rPr lang="it-IT" sz="2000" dirty="0"/>
              <a:t> (h1 == </a:t>
            </a:r>
            <a:r>
              <a:rPr lang="it-IT" sz="2000" dirty="0" err="1"/>
              <a:t>sb.toString</a:t>
            </a:r>
            <a:r>
              <a:rPr lang="it-IT" sz="2000" dirty="0"/>
              <a:t>()) </a:t>
            </a:r>
            <a:r>
              <a:rPr lang="it-IT" sz="2000" dirty="0" smtClean="0"/>
              <a:t>{</a:t>
            </a:r>
          </a:p>
          <a:p>
            <a:r>
              <a:rPr lang="it-IT" sz="2000" dirty="0" err="1"/>
              <a:t>System.out.println</a:t>
            </a:r>
            <a:r>
              <a:rPr lang="it-IT" sz="2000" dirty="0"/>
              <a:t>("</a:t>
            </a:r>
            <a:r>
              <a:rPr lang="it-IT" sz="2000" dirty="0" err="1"/>
              <a:t>They</a:t>
            </a:r>
            <a:r>
              <a:rPr lang="it-IT" sz="2000" dirty="0"/>
              <a:t> match");</a:t>
            </a:r>
          </a:p>
          <a:p>
            <a:r>
              <a:rPr lang="it-IT" sz="2000" dirty="0"/>
              <a:t>}</a:t>
            </a:r>
          </a:p>
          <a:p>
            <a:r>
              <a:rPr lang="it-IT" sz="2000" dirty="0" err="1"/>
              <a:t>if</a:t>
            </a:r>
            <a:r>
              <a:rPr lang="it-IT" sz="2000" dirty="0"/>
              <a:t> (h1.equals(</a:t>
            </a:r>
            <a:r>
              <a:rPr lang="it-IT" sz="2000" dirty="0" err="1"/>
              <a:t>sb.toString</a:t>
            </a:r>
            <a:r>
              <a:rPr lang="it-IT" sz="2000" dirty="0"/>
              <a:t>())) {</a:t>
            </a:r>
          </a:p>
          <a:p>
            <a:r>
              <a:rPr lang="it-IT" sz="2000" dirty="0" err="1"/>
              <a:t>System.out.println</a:t>
            </a:r>
            <a:r>
              <a:rPr lang="it-IT" sz="2000" dirty="0"/>
              <a:t>("</a:t>
            </a:r>
            <a:r>
              <a:rPr lang="it-IT" sz="2000" dirty="0" err="1"/>
              <a:t>They</a:t>
            </a:r>
            <a:r>
              <a:rPr lang="it-IT" sz="2000" dirty="0"/>
              <a:t> </a:t>
            </a:r>
            <a:r>
              <a:rPr lang="it-IT" sz="2000" dirty="0" err="1"/>
              <a:t>really</a:t>
            </a:r>
            <a:r>
              <a:rPr lang="it-IT" sz="2000" dirty="0"/>
              <a:t> match");</a:t>
            </a:r>
          </a:p>
          <a:p>
            <a:r>
              <a:rPr lang="it-IT" sz="2000" dirty="0"/>
              <a:t>}</a:t>
            </a:r>
          </a:p>
          <a:p>
            <a:r>
              <a:rPr lang="it-IT" sz="2000" dirty="0" err="1"/>
              <a:t>What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the </a:t>
            </a:r>
            <a:r>
              <a:rPr lang="it-IT" sz="2000" dirty="0" err="1"/>
              <a:t>result</a:t>
            </a:r>
            <a:r>
              <a:rPr lang="it-IT" sz="2000" dirty="0"/>
              <a:t>?</a:t>
            </a:r>
          </a:p>
          <a:p>
            <a:r>
              <a:rPr lang="en-US" sz="2000" dirty="0"/>
              <a:t>A. They match They really match</a:t>
            </a:r>
          </a:p>
          <a:p>
            <a:r>
              <a:rPr lang="it-IT" sz="2000" dirty="0"/>
              <a:t>B. </a:t>
            </a:r>
            <a:r>
              <a:rPr lang="it-IT" sz="2000" dirty="0" err="1"/>
              <a:t>They</a:t>
            </a:r>
            <a:r>
              <a:rPr lang="it-IT" sz="2000" dirty="0"/>
              <a:t> </a:t>
            </a:r>
            <a:r>
              <a:rPr lang="it-IT" sz="2000" dirty="0" err="1"/>
              <a:t>really</a:t>
            </a:r>
            <a:r>
              <a:rPr lang="it-IT" sz="2000" dirty="0"/>
              <a:t> match</a:t>
            </a:r>
          </a:p>
          <a:p>
            <a:r>
              <a:rPr lang="it-IT" sz="2000" dirty="0"/>
              <a:t>C. </a:t>
            </a:r>
            <a:r>
              <a:rPr lang="it-IT" sz="2000" dirty="0" err="1"/>
              <a:t>They</a:t>
            </a:r>
            <a:r>
              <a:rPr lang="it-IT" sz="2000" dirty="0"/>
              <a:t> match</a:t>
            </a:r>
          </a:p>
          <a:p>
            <a:r>
              <a:rPr lang="en-US" sz="2000" dirty="0"/>
              <a:t>D. Nothing is printed to the screen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99863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395536" y="620688"/>
            <a:ext cx="712879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/>
              <a:t>public </a:t>
            </a:r>
            <a:r>
              <a:rPr lang="it-IT" sz="2400" dirty="0" err="1"/>
              <a:t>class</a:t>
            </a:r>
            <a:r>
              <a:rPr lang="it-IT" sz="2400" dirty="0"/>
              <a:t> Basic {</a:t>
            </a:r>
          </a:p>
          <a:p>
            <a:r>
              <a:rPr lang="it-IT" sz="2400" dirty="0"/>
              <a:t>private </a:t>
            </a:r>
            <a:r>
              <a:rPr lang="it-IT" sz="2400" dirty="0" err="1"/>
              <a:t>static</a:t>
            </a:r>
            <a:r>
              <a:rPr lang="it-IT" sz="2400" dirty="0"/>
              <a:t> </a:t>
            </a:r>
            <a:r>
              <a:rPr lang="it-IT" sz="2400" dirty="0" err="1"/>
              <a:t>int</a:t>
            </a:r>
            <a:r>
              <a:rPr lang="it-IT" sz="2400" dirty="0"/>
              <a:t> </a:t>
            </a:r>
            <a:r>
              <a:rPr lang="it-IT" sz="2400" dirty="0" err="1"/>
              <a:t>letter</a:t>
            </a:r>
            <a:r>
              <a:rPr lang="it-IT" sz="2400" dirty="0"/>
              <a:t>;</a:t>
            </a:r>
          </a:p>
          <a:p>
            <a:r>
              <a:rPr lang="it-IT" sz="2400" dirty="0"/>
              <a:t>public </a:t>
            </a:r>
            <a:r>
              <a:rPr lang="it-IT" sz="2400" dirty="0" err="1"/>
              <a:t>static</a:t>
            </a:r>
            <a:r>
              <a:rPr lang="it-IT" sz="2400" dirty="0"/>
              <a:t> </a:t>
            </a:r>
            <a:r>
              <a:rPr lang="it-IT" sz="2400" dirty="0" err="1"/>
              <a:t>int</a:t>
            </a:r>
            <a:r>
              <a:rPr lang="it-IT" sz="2400" dirty="0"/>
              <a:t> </a:t>
            </a:r>
            <a:r>
              <a:rPr lang="it-IT" sz="2400" dirty="0" err="1"/>
              <a:t>getLetter</a:t>
            </a:r>
            <a:r>
              <a:rPr lang="it-IT" sz="2400" dirty="0"/>
              <a:t>();</a:t>
            </a:r>
          </a:p>
          <a:p>
            <a:r>
              <a:rPr lang="en-US" sz="2400" dirty="0"/>
              <a:t>public static void Main(String[] </a:t>
            </a:r>
            <a:r>
              <a:rPr lang="en-US" sz="2400" dirty="0" err="1"/>
              <a:t>args</a:t>
            </a:r>
            <a:r>
              <a:rPr lang="en-US" sz="2400" dirty="0"/>
              <a:t>) {</a:t>
            </a:r>
          </a:p>
          <a:p>
            <a:r>
              <a:rPr lang="it-IT" sz="2400" dirty="0" err="1"/>
              <a:t>System.out.println</a:t>
            </a:r>
            <a:r>
              <a:rPr lang="it-IT" sz="2400" dirty="0"/>
              <a:t>(</a:t>
            </a:r>
            <a:r>
              <a:rPr lang="it-IT" sz="2400" dirty="0" err="1"/>
              <a:t>getLetter</a:t>
            </a:r>
            <a:r>
              <a:rPr lang="it-IT" sz="2400" dirty="0"/>
              <a:t>());</a:t>
            </a:r>
          </a:p>
          <a:p>
            <a:r>
              <a:rPr lang="it-IT" sz="2400" dirty="0"/>
              <a:t>}</a:t>
            </a:r>
          </a:p>
          <a:p>
            <a:r>
              <a:rPr lang="it-IT" sz="2400" dirty="0"/>
              <a:t>}</a:t>
            </a:r>
          </a:p>
          <a:p>
            <a:r>
              <a:rPr lang="en-US" sz="2400" dirty="0"/>
              <a:t>Why will the code not compile?</a:t>
            </a:r>
          </a:p>
          <a:p>
            <a:r>
              <a:rPr lang="en-US" sz="2400" dirty="0"/>
              <a:t>A. A static field cannot be private.</a:t>
            </a:r>
          </a:p>
          <a:p>
            <a:r>
              <a:rPr lang="en-US" sz="2400" dirty="0"/>
              <a:t>B. The </a:t>
            </a:r>
            <a:r>
              <a:rPr lang="en-US" sz="2400" dirty="0" err="1"/>
              <a:t>getLetter</a:t>
            </a:r>
            <a:r>
              <a:rPr lang="en-US" sz="2400" dirty="0"/>
              <a:t> method has no body.</a:t>
            </a:r>
          </a:p>
          <a:p>
            <a:r>
              <a:rPr lang="en-US" sz="2400" dirty="0"/>
              <a:t>C. There is no </a:t>
            </a:r>
            <a:r>
              <a:rPr lang="en-US" sz="2400" dirty="0" err="1"/>
              <a:t>setletter</a:t>
            </a:r>
            <a:r>
              <a:rPr lang="en-US" sz="2400" dirty="0"/>
              <a:t> method.</a:t>
            </a:r>
          </a:p>
          <a:p>
            <a:r>
              <a:rPr lang="en-US" sz="2400" dirty="0"/>
              <a:t>D. The letter field is uninitialized.</a:t>
            </a:r>
          </a:p>
          <a:p>
            <a:r>
              <a:rPr lang="en-US" sz="2400" dirty="0"/>
              <a:t>E. It contains a method named Main instead of </a:t>
            </a:r>
            <a:r>
              <a:rPr lang="en-US" sz="2400" dirty="0" smtClean="0"/>
              <a:t>main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32280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988</Words>
  <Application>Microsoft Office PowerPoint</Application>
  <PresentationFormat>Presentazione su schermo (4:3)</PresentationFormat>
  <Paragraphs>193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3" baseType="lpstr"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giuseppe Claudio fahmy</dc:creator>
  <cp:lastModifiedBy>giuseppe Claudio fahmy</cp:lastModifiedBy>
  <cp:revision>13</cp:revision>
  <dcterms:created xsi:type="dcterms:W3CDTF">2020-02-05T13:24:46Z</dcterms:created>
  <dcterms:modified xsi:type="dcterms:W3CDTF">2020-02-05T14:02:16Z</dcterms:modified>
</cp:coreProperties>
</file>