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9CFAE-23B7-45E5-9DBE-F5B1E3F16EA9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3BC069-3C34-4426-AA38-E46255B6F7A9}">
      <dgm:prSet phldrT="[Text]"/>
      <dgm:spPr/>
      <dgm:t>
        <a:bodyPr/>
        <a:lstStyle/>
        <a:p>
          <a:r>
            <a:rPr lang="en-GB" dirty="0"/>
            <a:t>Samples from Frimley </a:t>
          </a:r>
        </a:p>
        <a:p>
          <a:r>
            <a:rPr lang="en-GB" dirty="0"/>
            <a:t>220</a:t>
          </a:r>
        </a:p>
        <a:p>
          <a:r>
            <a:rPr lang="en-GB" dirty="0"/>
            <a:t>Holly May-Lewis</a:t>
          </a:r>
        </a:p>
      </dgm:t>
    </dgm:pt>
    <dgm:pt modelId="{FC0C028E-F899-440F-9D62-16F6E1331690}" type="parTrans" cxnId="{BDF06278-466B-4518-BC66-2CAD64DCCCC1}">
      <dgm:prSet/>
      <dgm:spPr/>
      <dgm:t>
        <a:bodyPr/>
        <a:lstStyle/>
        <a:p>
          <a:endParaRPr lang="en-GB"/>
        </a:p>
      </dgm:t>
    </dgm:pt>
    <dgm:pt modelId="{6D748FDE-61E2-41FC-80D2-435B35512E17}" type="sibTrans" cxnId="{BDF06278-466B-4518-BC66-2CAD64DCCCC1}">
      <dgm:prSet/>
      <dgm:spPr/>
      <dgm:t>
        <a:bodyPr/>
        <a:lstStyle/>
        <a:p>
          <a:endParaRPr lang="en-GB"/>
        </a:p>
      </dgm:t>
    </dgm:pt>
    <dgm:pt modelId="{B4020E98-7931-48E7-A77B-609D197DF72F}">
      <dgm:prSet phldrT="[Text]"/>
      <dgm:spPr/>
      <dgm:t>
        <a:bodyPr/>
        <a:lstStyle/>
        <a:p>
          <a:r>
            <a:rPr lang="en-GB" dirty="0"/>
            <a:t>Surrey</a:t>
          </a:r>
        </a:p>
        <a:p>
          <a:r>
            <a:rPr lang="en-GB" dirty="0"/>
            <a:t>Serum</a:t>
          </a:r>
        </a:p>
      </dgm:t>
    </dgm:pt>
    <dgm:pt modelId="{7BC6D58D-2E40-4072-A64C-BD84FADB0454}" type="parTrans" cxnId="{12C1F128-3AE9-4A91-B18B-3BD8388B8DCC}">
      <dgm:prSet/>
      <dgm:spPr/>
      <dgm:t>
        <a:bodyPr/>
        <a:lstStyle/>
        <a:p>
          <a:endParaRPr lang="en-GB"/>
        </a:p>
      </dgm:t>
    </dgm:pt>
    <dgm:pt modelId="{6C42D6E7-D264-45E7-A586-8CAC947DD32E}" type="sibTrans" cxnId="{12C1F128-3AE9-4A91-B18B-3BD8388B8DCC}">
      <dgm:prSet/>
      <dgm:spPr/>
      <dgm:t>
        <a:bodyPr/>
        <a:lstStyle/>
        <a:p>
          <a:endParaRPr lang="en-GB"/>
        </a:p>
      </dgm:t>
    </dgm:pt>
    <dgm:pt modelId="{385DB02E-D097-4780-97FA-949DBAAA6B88}">
      <dgm:prSet phldrT="[Text]"/>
      <dgm:spPr/>
      <dgm:t>
        <a:bodyPr/>
        <a:lstStyle/>
        <a:p>
          <a:r>
            <a:rPr lang="en-GB" dirty="0"/>
            <a:t>SWATH Proteomics</a:t>
          </a:r>
        </a:p>
        <a:p>
          <a:r>
            <a:rPr lang="en-GB" dirty="0"/>
            <a:t>Where is the data? </a:t>
          </a:r>
        </a:p>
        <a:p>
          <a:r>
            <a:rPr lang="en-GB" dirty="0"/>
            <a:t>What remains?</a:t>
          </a:r>
        </a:p>
      </dgm:t>
    </dgm:pt>
    <dgm:pt modelId="{D9F93358-DBB6-4179-944D-A767C121C609}" type="parTrans" cxnId="{BE2549DE-B47D-489B-94D9-A39552E6B88B}">
      <dgm:prSet/>
      <dgm:spPr/>
      <dgm:t>
        <a:bodyPr/>
        <a:lstStyle/>
        <a:p>
          <a:endParaRPr lang="en-GB"/>
        </a:p>
      </dgm:t>
    </dgm:pt>
    <dgm:pt modelId="{7ED63A19-F581-4CB6-9FC4-5DCEB736DBBC}" type="sibTrans" cxnId="{BE2549DE-B47D-489B-94D9-A39552E6B88B}">
      <dgm:prSet/>
      <dgm:spPr/>
      <dgm:t>
        <a:bodyPr/>
        <a:lstStyle/>
        <a:p>
          <a:endParaRPr lang="en-GB"/>
        </a:p>
      </dgm:t>
    </dgm:pt>
    <dgm:pt modelId="{769E9994-2AA5-4D50-9DD8-50B16183D0A0}">
      <dgm:prSet phldrT="[Text]"/>
      <dgm:spPr/>
      <dgm:t>
        <a:bodyPr/>
        <a:lstStyle/>
        <a:p>
          <a:r>
            <a:rPr lang="en-GB" dirty="0"/>
            <a:t>Manchester MBCCMS</a:t>
          </a:r>
        </a:p>
        <a:p>
          <a:r>
            <a:rPr lang="en-GB" dirty="0"/>
            <a:t>Serum </a:t>
          </a:r>
        </a:p>
        <a:p>
          <a:r>
            <a:rPr lang="en-GB" dirty="0"/>
            <a:t>Kath Cain, Eleanor Sinclair</a:t>
          </a:r>
        </a:p>
        <a:p>
          <a:r>
            <a:rPr lang="en-GB" dirty="0"/>
            <a:t>Kat Hollywood</a:t>
          </a:r>
        </a:p>
      </dgm:t>
    </dgm:pt>
    <dgm:pt modelId="{DA8915B7-78EA-4E14-898F-E14097523D7D}" type="parTrans" cxnId="{56DC62C1-7AF9-49A2-9E35-728DD08368D0}">
      <dgm:prSet/>
      <dgm:spPr/>
      <dgm:t>
        <a:bodyPr/>
        <a:lstStyle/>
        <a:p>
          <a:endParaRPr lang="en-GB"/>
        </a:p>
      </dgm:t>
    </dgm:pt>
    <dgm:pt modelId="{8E998F14-BB45-49AB-8CFE-8B34CD7A90CB}" type="sibTrans" cxnId="{56DC62C1-7AF9-49A2-9E35-728DD08368D0}">
      <dgm:prSet/>
      <dgm:spPr/>
      <dgm:t>
        <a:bodyPr/>
        <a:lstStyle/>
        <a:p>
          <a:endParaRPr lang="en-GB"/>
        </a:p>
      </dgm:t>
    </dgm:pt>
    <dgm:pt modelId="{7AE5991F-821A-4F82-8BB1-B6F832B6ECB3}">
      <dgm:prSet phldrT="[Text]"/>
      <dgm:spPr/>
      <dgm:t>
        <a:bodyPr/>
        <a:lstStyle/>
        <a:p>
          <a:r>
            <a:rPr lang="en-GB" dirty="0"/>
            <a:t>Proteomics</a:t>
          </a:r>
        </a:p>
      </dgm:t>
    </dgm:pt>
    <dgm:pt modelId="{F56BBE0E-61C1-493C-8B6C-94B4954008B3}" type="parTrans" cxnId="{2A5AC601-D278-4A34-8AD3-28FDB8EBD8BC}">
      <dgm:prSet/>
      <dgm:spPr/>
      <dgm:t>
        <a:bodyPr/>
        <a:lstStyle/>
        <a:p>
          <a:endParaRPr lang="en-GB"/>
        </a:p>
      </dgm:t>
    </dgm:pt>
    <dgm:pt modelId="{B477F3FF-5142-4A19-B7AA-806F6066476E}" type="sibTrans" cxnId="{2A5AC601-D278-4A34-8AD3-28FDB8EBD8BC}">
      <dgm:prSet/>
      <dgm:spPr/>
      <dgm:t>
        <a:bodyPr/>
        <a:lstStyle/>
        <a:p>
          <a:endParaRPr lang="en-GB"/>
        </a:p>
      </dgm:t>
    </dgm:pt>
    <dgm:pt modelId="{6BDFD2A1-9243-43F6-91A8-A944B7F2468A}">
      <dgm:prSet phldrT="[Text]"/>
      <dgm:spPr/>
      <dgm:t>
        <a:bodyPr/>
        <a:lstStyle/>
        <a:p>
          <a:r>
            <a:rPr lang="en-GB" dirty="0"/>
            <a:t>Liverpool </a:t>
          </a:r>
        </a:p>
        <a:p>
          <a:r>
            <a:rPr lang="en-GB" dirty="0"/>
            <a:t>Serum</a:t>
          </a:r>
        </a:p>
        <a:p>
          <a:r>
            <a:rPr lang="en-GB" dirty="0" err="1"/>
            <a:t>Illyana</a:t>
          </a:r>
          <a:r>
            <a:rPr lang="en-GB" dirty="0"/>
            <a:t> Kaneva</a:t>
          </a:r>
        </a:p>
      </dgm:t>
    </dgm:pt>
    <dgm:pt modelId="{B14F31B9-7F6C-45BB-9390-7B5B7A781C51}" type="parTrans" cxnId="{9E14F701-51BA-492B-AE70-BB27F148C950}">
      <dgm:prSet/>
      <dgm:spPr/>
      <dgm:t>
        <a:bodyPr/>
        <a:lstStyle/>
        <a:p>
          <a:endParaRPr lang="en-GB"/>
        </a:p>
      </dgm:t>
    </dgm:pt>
    <dgm:pt modelId="{25420598-69DF-4FA2-9C59-53817715F301}" type="sibTrans" cxnId="{9E14F701-51BA-492B-AE70-BB27F148C950}">
      <dgm:prSet/>
      <dgm:spPr/>
      <dgm:t>
        <a:bodyPr/>
        <a:lstStyle/>
        <a:p>
          <a:endParaRPr lang="en-GB"/>
        </a:p>
      </dgm:t>
    </dgm:pt>
    <dgm:pt modelId="{A4BEE4E2-8460-42B4-BBB6-A004143D86E2}">
      <dgm:prSet phldrT="[Text]"/>
      <dgm:spPr/>
      <dgm:t>
        <a:bodyPr/>
        <a:lstStyle/>
        <a:p>
          <a:r>
            <a:rPr lang="en-GB" dirty="0"/>
            <a:t>Manchester Stoller</a:t>
          </a:r>
        </a:p>
        <a:p>
          <a:r>
            <a:rPr lang="en-GB" dirty="0"/>
            <a:t>Plasma</a:t>
          </a:r>
        </a:p>
      </dgm:t>
    </dgm:pt>
    <dgm:pt modelId="{F8EFD921-82FD-4B97-9E0F-BA94E4795D17}" type="parTrans" cxnId="{3DF50DEC-318D-4BC5-A4AF-793D728C1AF1}">
      <dgm:prSet/>
      <dgm:spPr/>
      <dgm:t>
        <a:bodyPr/>
        <a:lstStyle/>
        <a:p>
          <a:endParaRPr lang="en-GB"/>
        </a:p>
      </dgm:t>
    </dgm:pt>
    <dgm:pt modelId="{09D434E3-513B-4BFC-A3A1-675DED5DFBB5}" type="sibTrans" cxnId="{3DF50DEC-318D-4BC5-A4AF-793D728C1AF1}">
      <dgm:prSet/>
      <dgm:spPr/>
      <dgm:t>
        <a:bodyPr/>
        <a:lstStyle/>
        <a:p>
          <a:endParaRPr lang="en-GB"/>
        </a:p>
      </dgm:t>
    </dgm:pt>
    <dgm:pt modelId="{3DED0216-61D4-46BB-B30B-EFFAC7B93054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dirty="0"/>
            <a:t>Semi targeted metabolomics</a:t>
          </a:r>
        </a:p>
      </dgm:t>
    </dgm:pt>
    <dgm:pt modelId="{F3B20897-2F57-4ECD-9276-432A814056EF}" type="parTrans" cxnId="{9EA1ACCD-3B45-4757-B959-4ED4E6A2636B}">
      <dgm:prSet/>
      <dgm:spPr/>
      <dgm:t>
        <a:bodyPr/>
        <a:lstStyle/>
        <a:p>
          <a:endParaRPr lang="en-GB"/>
        </a:p>
      </dgm:t>
    </dgm:pt>
    <dgm:pt modelId="{8DB3B05B-67DE-4787-A944-2BEC2A746FCF}" type="sibTrans" cxnId="{9EA1ACCD-3B45-4757-B959-4ED4E6A2636B}">
      <dgm:prSet/>
      <dgm:spPr/>
      <dgm:t>
        <a:bodyPr/>
        <a:lstStyle/>
        <a:p>
          <a:endParaRPr lang="en-GB"/>
        </a:p>
      </dgm:t>
    </dgm:pt>
    <dgm:pt modelId="{86DC3EED-F4D1-4F3C-9072-11657033C7AF}">
      <dgm:prSet phldrT="[Text]"/>
      <dgm:spPr/>
      <dgm:t>
        <a:bodyPr/>
        <a:lstStyle/>
        <a:p>
          <a:r>
            <a:rPr lang="en-GB" dirty="0"/>
            <a:t>Proteomics</a:t>
          </a:r>
        </a:p>
        <a:p>
          <a:r>
            <a:rPr lang="en-GB" dirty="0"/>
            <a:t>DIA</a:t>
          </a:r>
        </a:p>
      </dgm:t>
    </dgm:pt>
    <dgm:pt modelId="{709C3A85-74C1-43EF-9776-B296FC80C1D7}" type="parTrans" cxnId="{B7FE5863-6694-4135-830F-1AAE461710E7}">
      <dgm:prSet/>
      <dgm:spPr/>
      <dgm:t>
        <a:bodyPr/>
        <a:lstStyle/>
        <a:p>
          <a:endParaRPr lang="en-GB"/>
        </a:p>
      </dgm:t>
    </dgm:pt>
    <dgm:pt modelId="{22014B51-2DC8-42DE-90D4-3FA880C3E1A9}" type="sibTrans" cxnId="{B7FE5863-6694-4135-830F-1AAE461710E7}">
      <dgm:prSet/>
      <dgm:spPr/>
      <dgm:t>
        <a:bodyPr/>
        <a:lstStyle/>
        <a:p>
          <a:endParaRPr lang="en-GB"/>
        </a:p>
      </dgm:t>
    </dgm:pt>
    <dgm:pt modelId="{D930DAA0-D4D3-4D60-AC9C-6674B48F71B4}">
      <dgm:prSet phldrT="[Text]"/>
      <dgm:spPr/>
      <dgm:t>
        <a:bodyPr/>
        <a:lstStyle/>
        <a:p>
          <a:r>
            <a:rPr lang="en-GB" dirty="0" err="1"/>
            <a:t>Lipidomics</a:t>
          </a:r>
          <a:endParaRPr lang="en-GB" dirty="0"/>
        </a:p>
      </dgm:t>
    </dgm:pt>
    <dgm:pt modelId="{E3707FBC-E55F-4DB9-8338-A4E5E89D459F}" type="parTrans" cxnId="{F398C82F-1608-4551-9B64-51244D3FBE12}">
      <dgm:prSet/>
      <dgm:spPr/>
      <dgm:t>
        <a:bodyPr/>
        <a:lstStyle/>
        <a:p>
          <a:endParaRPr lang="en-GB"/>
        </a:p>
      </dgm:t>
    </dgm:pt>
    <dgm:pt modelId="{42D0AA6B-F679-405C-9427-5B3EFED61153}" type="sibTrans" cxnId="{F398C82F-1608-4551-9B64-51244D3FBE12}">
      <dgm:prSet/>
      <dgm:spPr/>
      <dgm:t>
        <a:bodyPr/>
        <a:lstStyle/>
        <a:p>
          <a:endParaRPr lang="en-GB"/>
        </a:p>
      </dgm:t>
    </dgm:pt>
    <dgm:pt modelId="{8D061CDE-69C4-4991-B1DA-237103C26C5F}">
      <dgm:prSet phldrT="[Text]"/>
      <dgm:spPr/>
      <dgm:t>
        <a:bodyPr/>
        <a:lstStyle/>
        <a:p>
          <a:r>
            <a:rPr lang="en-GB" dirty="0"/>
            <a:t>Metabolomics</a:t>
          </a:r>
        </a:p>
      </dgm:t>
    </dgm:pt>
    <dgm:pt modelId="{7218A562-9B48-42DA-B9DD-93AC323A0A5F}" type="parTrans" cxnId="{43A4772C-4566-4453-B86A-C43B7594C3FD}">
      <dgm:prSet/>
      <dgm:spPr/>
      <dgm:t>
        <a:bodyPr/>
        <a:lstStyle/>
        <a:p>
          <a:endParaRPr lang="en-GB"/>
        </a:p>
      </dgm:t>
    </dgm:pt>
    <dgm:pt modelId="{BC826CFA-29F8-4EB6-A049-C783CAD0C3DE}" type="sibTrans" cxnId="{43A4772C-4566-4453-B86A-C43B7594C3FD}">
      <dgm:prSet/>
      <dgm:spPr/>
      <dgm:t>
        <a:bodyPr/>
        <a:lstStyle/>
        <a:p>
          <a:endParaRPr lang="en-GB"/>
        </a:p>
      </dgm:t>
    </dgm:pt>
    <dgm:pt modelId="{725F7339-3BA6-415C-BD5D-0B6591681680}">
      <dgm:prSet/>
      <dgm:spPr/>
      <dgm:t>
        <a:bodyPr/>
        <a:lstStyle/>
        <a:p>
          <a:r>
            <a:rPr lang="en-GB" dirty="0"/>
            <a:t>Metadata   Controller Mel Bailey</a:t>
          </a:r>
        </a:p>
      </dgm:t>
    </dgm:pt>
    <dgm:pt modelId="{3D843648-39F3-488F-96C8-DF807F1566CE}" type="parTrans" cxnId="{F9F2B27C-228A-4784-9F6D-D696721D9AA6}">
      <dgm:prSet/>
      <dgm:spPr/>
      <dgm:t>
        <a:bodyPr/>
        <a:lstStyle/>
        <a:p>
          <a:endParaRPr lang="en-GB"/>
        </a:p>
      </dgm:t>
    </dgm:pt>
    <dgm:pt modelId="{E590EC7A-BD98-4E40-AF74-095052C669BC}" type="sibTrans" cxnId="{F9F2B27C-228A-4784-9F6D-D696721D9AA6}">
      <dgm:prSet/>
      <dgm:spPr/>
      <dgm:t>
        <a:bodyPr/>
        <a:lstStyle/>
        <a:p>
          <a:endParaRPr lang="en-GB"/>
        </a:p>
      </dgm:t>
    </dgm:pt>
    <dgm:pt modelId="{45E61339-893E-4128-B2A4-F0DD10341588}">
      <dgm:prSet/>
      <dgm:spPr/>
      <dgm:t>
        <a:bodyPr/>
        <a:lstStyle/>
        <a:p>
          <a:r>
            <a:rPr lang="en-GB" dirty="0"/>
            <a:t>Sample Delivery + People</a:t>
          </a:r>
        </a:p>
      </dgm:t>
    </dgm:pt>
    <dgm:pt modelId="{24728A69-3A38-46E3-BF23-68D98F8BCE69}" type="parTrans" cxnId="{9379D664-6768-4907-9191-443063323F03}">
      <dgm:prSet/>
      <dgm:spPr/>
      <dgm:t>
        <a:bodyPr/>
        <a:lstStyle/>
        <a:p>
          <a:endParaRPr lang="en-GB"/>
        </a:p>
      </dgm:t>
    </dgm:pt>
    <dgm:pt modelId="{11E044DF-9924-4189-BBF1-8680D73B4DF2}" type="sibTrans" cxnId="{9379D664-6768-4907-9191-443063323F03}">
      <dgm:prSet/>
      <dgm:spPr/>
      <dgm:t>
        <a:bodyPr/>
        <a:lstStyle/>
        <a:p>
          <a:endParaRPr lang="en-GB"/>
        </a:p>
      </dgm:t>
    </dgm:pt>
    <dgm:pt modelId="{37DD39CE-BEEC-4D25-955A-D106A1778919}">
      <dgm:prSet/>
      <dgm:spPr/>
      <dgm:t>
        <a:bodyPr/>
        <a:lstStyle/>
        <a:p>
          <a:r>
            <a:rPr lang="en-GB" dirty="0"/>
            <a:t>Sample Processing</a:t>
          </a:r>
        </a:p>
      </dgm:t>
    </dgm:pt>
    <dgm:pt modelId="{6EC2EFBD-B08E-44A7-AE2E-4D0DA25C532E}" type="parTrans" cxnId="{294056A9-40FC-4D9B-A814-E1631BD1CAB8}">
      <dgm:prSet/>
      <dgm:spPr/>
      <dgm:t>
        <a:bodyPr/>
        <a:lstStyle/>
        <a:p>
          <a:endParaRPr lang="en-GB"/>
        </a:p>
      </dgm:t>
    </dgm:pt>
    <dgm:pt modelId="{980EB24E-9CA5-4E89-A9A1-894ACC86F2A6}" type="sibTrans" cxnId="{294056A9-40FC-4D9B-A814-E1631BD1CAB8}">
      <dgm:prSet/>
      <dgm:spPr/>
      <dgm:t>
        <a:bodyPr/>
        <a:lstStyle/>
        <a:p>
          <a:endParaRPr lang="en-GB"/>
        </a:p>
      </dgm:t>
    </dgm:pt>
    <dgm:pt modelId="{10B63109-C13B-4F48-9E6F-5546B25137DD}">
      <dgm:prSet/>
      <dgm:spPr/>
      <dgm:t>
        <a:bodyPr/>
        <a:lstStyle/>
        <a:p>
          <a:r>
            <a:rPr lang="en-GB" dirty="0"/>
            <a:t>Data Processing and where</a:t>
          </a:r>
        </a:p>
      </dgm:t>
    </dgm:pt>
    <dgm:pt modelId="{56A6042C-A6F4-4A99-8296-4DBF602DE635}" type="parTrans" cxnId="{ECCA1D2A-1785-41A2-AD2A-0871CACCB396}">
      <dgm:prSet/>
      <dgm:spPr/>
      <dgm:t>
        <a:bodyPr/>
        <a:lstStyle/>
        <a:p>
          <a:endParaRPr lang="en-GB"/>
        </a:p>
      </dgm:t>
    </dgm:pt>
    <dgm:pt modelId="{E2BD8C8D-8110-42EF-96D5-198FD522AB36}" type="sibTrans" cxnId="{ECCA1D2A-1785-41A2-AD2A-0871CACCB396}">
      <dgm:prSet/>
      <dgm:spPr/>
      <dgm:t>
        <a:bodyPr/>
        <a:lstStyle/>
        <a:p>
          <a:endParaRPr lang="en-GB"/>
        </a:p>
      </dgm:t>
    </dgm:pt>
    <dgm:pt modelId="{C3233A00-B985-4D9C-805D-27F8683D158B}">
      <dgm:prSet/>
      <dgm:spPr/>
      <dgm:t>
        <a:bodyPr/>
        <a:lstStyle/>
        <a:p>
          <a:r>
            <a:rPr lang="en-GB" dirty="0"/>
            <a:t>QC Used?</a:t>
          </a:r>
        </a:p>
      </dgm:t>
    </dgm:pt>
    <dgm:pt modelId="{2A220183-2AEB-44C4-9280-808FD30D870C}" type="parTrans" cxnId="{4FD3849A-B052-47D8-801A-B28A9BAFFE54}">
      <dgm:prSet/>
      <dgm:spPr/>
      <dgm:t>
        <a:bodyPr/>
        <a:lstStyle/>
        <a:p>
          <a:endParaRPr lang="en-GB"/>
        </a:p>
      </dgm:t>
    </dgm:pt>
    <dgm:pt modelId="{65BB2504-19D9-4AF7-81CF-84A9FA66D522}" type="sibTrans" cxnId="{4FD3849A-B052-47D8-801A-B28A9BAFFE54}">
      <dgm:prSet/>
      <dgm:spPr/>
      <dgm:t>
        <a:bodyPr/>
        <a:lstStyle/>
        <a:p>
          <a:endParaRPr lang="en-GB"/>
        </a:p>
      </dgm:t>
    </dgm:pt>
    <dgm:pt modelId="{B4EF3294-0839-4AD5-9A88-A7F9169DC3D4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GB" dirty="0"/>
        </a:p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dirty="0"/>
        </a:p>
      </dgm:t>
    </dgm:pt>
    <dgm:pt modelId="{87F10752-EC1C-4656-83C3-7A932D984D90}" type="parTrans" cxnId="{AD773F69-F336-4C0F-AAD9-AFAF65BDD8E3}">
      <dgm:prSet/>
      <dgm:spPr/>
      <dgm:t>
        <a:bodyPr/>
        <a:lstStyle/>
        <a:p>
          <a:endParaRPr lang="en-GB"/>
        </a:p>
      </dgm:t>
    </dgm:pt>
    <dgm:pt modelId="{FA43C443-0194-4066-9A3D-3F9C7E508B12}" type="sibTrans" cxnId="{AD773F69-F336-4C0F-AAD9-AFAF65BDD8E3}">
      <dgm:prSet/>
      <dgm:spPr/>
      <dgm:t>
        <a:bodyPr/>
        <a:lstStyle/>
        <a:p>
          <a:endParaRPr lang="en-GB"/>
        </a:p>
      </dgm:t>
    </dgm:pt>
    <dgm:pt modelId="{15A499ED-00F0-4762-A1CB-422296E2AA84}">
      <dgm:prSet/>
      <dgm:spPr/>
      <dgm:t>
        <a:bodyPr/>
        <a:lstStyle/>
        <a:p>
          <a:r>
            <a:rPr lang="en-GB" dirty="0"/>
            <a:t>Outputs</a:t>
          </a:r>
        </a:p>
      </dgm:t>
    </dgm:pt>
    <dgm:pt modelId="{43A2CBA4-005C-48D1-BC94-A9EBE175BEBF}" type="parTrans" cxnId="{44C9DDB6-CF48-4CC9-8B75-957DC4838823}">
      <dgm:prSet/>
      <dgm:spPr/>
      <dgm:t>
        <a:bodyPr/>
        <a:lstStyle/>
        <a:p>
          <a:endParaRPr lang="en-GB"/>
        </a:p>
      </dgm:t>
    </dgm:pt>
    <dgm:pt modelId="{207F9804-4CE1-4134-ADB9-C2B723BED695}" type="sibTrans" cxnId="{44C9DDB6-CF48-4CC9-8B75-957DC4838823}">
      <dgm:prSet/>
      <dgm:spPr/>
      <dgm:t>
        <a:bodyPr/>
        <a:lstStyle/>
        <a:p>
          <a:endParaRPr lang="en-GB"/>
        </a:p>
      </dgm:t>
    </dgm:pt>
    <dgm:pt modelId="{DC717C00-B462-4225-8F3E-D9C01A458681}">
      <dgm:prSet phldrT="[Text]"/>
      <dgm:spPr/>
      <dgm:t>
        <a:bodyPr/>
        <a:lstStyle/>
        <a:p>
          <a:r>
            <a:rPr lang="en-GB" dirty="0"/>
            <a:t>Software methods</a:t>
          </a:r>
        </a:p>
      </dgm:t>
    </dgm:pt>
    <dgm:pt modelId="{B5B406F2-0EBE-4B06-85CB-1EC667D77D69}" type="parTrans" cxnId="{402E4621-D705-41D7-8ED1-2814B6BC8FBA}">
      <dgm:prSet/>
      <dgm:spPr/>
      <dgm:t>
        <a:bodyPr/>
        <a:lstStyle/>
        <a:p>
          <a:endParaRPr lang="en-GB"/>
        </a:p>
      </dgm:t>
    </dgm:pt>
    <dgm:pt modelId="{4D3B0A97-786E-437E-A787-89183D5E1AA6}" type="sibTrans" cxnId="{402E4621-D705-41D7-8ED1-2814B6BC8FBA}">
      <dgm:prSet/>
      <dgm:spPr/>
      <dgm:t>
        <a:bodyPr/>
        <a:lstStyle/>
        <a:p>
          <a:endParaRPr lang="en-GB"/>
        </a:p>
      </dgm:t>
    </dgm:pt>
    <dgm:pt modelId="{AE7AEB46-6B00-44F7-8C47-1B6D5D1A89C1}">
      <dgm:prSet phldrT="[Text]"/>
      <dgm:spPr/>
      <dgm:t>
        <a:bodyPr/>
        <a:lstStyle/>
        <a:p>
          <a:endParaRPr lang="en-GB" dirty="0"/>
        </a:p>
      </dgm:t>
    </dgm:pt>
    <dgm:pt modelId="{8A5F39D1-84CC-49AF-B209-B578F5D2ED3E}" type="parTrans" cxnId="{362A39D8-3BD0-4586-86EE-83C7FBC5C100}">
      <dgm:prSet/>
      <dgm:spPr/>
      <dgm:t>
        <a:bodyPr/>
        <a:lstStyle/>
        <a:p>
          <a:endParaRPr lang="en-GB"/>
        </a:p>
      </dgm:t>
    </dgm:pt>
    <dgm:pt modelId="{1F20DCA3-EFB5-43AB-9820-1170CF984ECC}" type="sibTrans" cxnId="{362A39D8-3BD0-4586-86EE-83C7FBC5C100}">
      <dgm:prSet/>
      <dgm:spPr/>
      <dgm:t>
        <a:bodyPr/>
        <a:lstStyle/>
        <a:p>
          <a:endParaRPr lang="en-GB"/>
        </a:p>
      </dgm:t>
    </dgm:pt>
    <dgm:pt modelId="{937CC01F-0426-4613-972C-884C93CEE06F}">
      <dgm:prSet/>
      <dgm:spPr/>
      <dgm:t>
        <a:bodyPr/>
        <a:lstStyle/>
        <a:p>
          <a:r>
            <a:rPr lang="en-GB"/>
            <a:t>Data Depositories</a:t>
          </a:r>
          <a:endParaRPr lang="en-GB" dirty="0"/>
        </a:p>
      </dgm:t>
    </dgm:pt>
    <dgm:pt modelId="{BC1EBA40-7FCD-4A58-8346-A0D1AB70DB1A}" type="parTrans" cxnId="{40BB167B-2413-44E3-90FC-C71F93C19C2A}">
      <dgm:prSet/>
      <dgm:spPr/>
      <dgm:t>
        <a:bodyPr/>
        <a:lstStyle/>
        <a:p>
          <a:endParaRPr lang="en-GB"/>
        </a:p>
      </dgm:t>
    </dgm:pt>
    <dgm:pt modelId="{FB8B4D67-1F7D-4E22-8A7A-7566B78D43A5}" type="sibTrans" cxnId="{40BB167B-2413-44E3-90FC-C71F93C19C2A}">
      <dgm:prSet/>
      <dgm:spPr/>
      <dgm:t>
        <a:bodyPr/>
        <a:lstStyle/>
        <a:p>
          <a:endParaRPr lang="en-GB"/>
        </a:p>
      </dgm:t>
    </dgm:pt>
    <dgm:pt modelId="{50D3072E-A169-4746-89B7-71953B3E0F42}">
      <dgm:prSet phldrT="[Text]"/>
      <dgm:spPr/>
      <dgm:t>
        <a:bodyPr/>
        <a:lstStyle/>
        <a:p>
          <a:endParaRPr lang="en-GB" dirty="0"/>
        </a:p>
        <a:p>
          <a:r>
            <a:rPr lang="en-GB" dirty="0"/>
            <a:t>DDA</a:t>
          </a:r>
        </a:p>
      </dgm:t>
    </dgm:pt>
    <dgm:pt modelId="{6A456142-5D9D-47C5-BA4E-E008046D3B17}" type="parTrans" cxnId="{7B0FAD01-10BF-44E0-B90D-58BFD683A487}">
      <dgm:prSet/>
      <dgm:spPr/>
    </dgm:pt>
    <dgm:pt modelId="{6DCB8BD8-FFD6-416D-A108-EDD348076F5F}" type="sibTrans" cxnId="{7B0FAD01-10BF-44E0-B90D-58BFD683A487}">
      <dgm:prSet/>
      <dgm:spPr/>
    </dgm:pt>
    <dgm:pt modelId="{14E95DBA-86C7-45B2-871A-358838B630AC}">
      <dgm:prSet phldrT="[Text]"/>
      <dgm:spPr/>
      <dgm:t>
        <a:bodyPr/>
        <a:lstStyle/>
        <a:p>
          <a:endParaRPr lang="en-GB" dirty="0"/>
        </a:p>
      </dgm:t>
    </dgm:pt>
    <dgm:pt modelId="{D2C35DCD-6DCE-4DD9-BB09-99EDDB436A3E}" type="parTrans" cxnId="{C1E0E599-DAF3-4A2F-A1E2-BC21689EE73F}">
      <dgm:prSet/>
      <dgm:spPr/>
    </dgm:pt>
    <dgm:pt modelId="{6024D348-04EC-4EB1-B3C2-FD73E3E85AA6}" type="sibTrans" cxnId="{C1E0E599-DAF3-4A2F-A1E2-BC21689EE73F}">
      <dgm:prSet/>
      <dgm:spPr/>
    </dgm:pt>
    <dgm:pt modelId="{61964544-317B-4E1D-831E-7988F99DB890}">
      <dgm:prSet phldrT="[Text]"/>
      <dgm:spPr/>
      <dgm:t>
        <a:bodyPr/>
        <a:lstStyle/>
        <a:p>
          <a:endParaRPr lang="en-GB" dirty="0"/>
        </a:p>
      </dgm:t>
    </dgm:pt>
    <dgm:pt modelId="{D11C9743-34A5-4A7E-9C03-C981DA90E37C}" type="parTrans" cxnId="{6D011853-A7DE-413E-88BD-0B89EDD9F759}">
      <dgm:prSet/>
      <dgm:spPr/>
    </dgm:pt>
    <dgm:pt modelId="{4B62834E-938D-46F1-88B7-0F4C14331F1C}" type="sibTrans" cxnId="{6D011853-A7DE-413E-88BD-0B89EDD9F759}">
      <dgm:prSet/>
      <dgm:spPr/>
    </dgm:pt>
    <dgm:pt modelId="{B04FA2FE-1F6C-46FF-BC90-7DC1172135D5}">
      <dgm:prSet phldrT="[Text]"/>
      <dgm:spPr/>
      <dgm:t>
        <a:bodyPr/>
        <a:lstStyle/>
        <a:p>
          <a:endParaRPr lang="en-GB" dirty="0"/>
        </a:p>
      </dgm:t>
    </dgm:pt>
    <dgm:pt modelId="{9F414CCC-69BC-427E-B56F-321FF5BC0A6A}" type="parTrans" cxnId="{F2DB2068-BA96-48BE-8202-FACEA481E7BF}">
      <dgm:prSet/>
      <dgm:spPr/>
    </dgm:pt>
    <dgm:pt modelId="{AA70F567-3A45-4DD0-A5CD-AFF449A90CD3}" type="sibTrans" cxnId="{F2DB2068-BA96-48BE-8202-FACEA481E7BF}">
      <dgm:prSet/>
      <dgm:spPr/>
    </dgm:pt>
    <dgm:pt modelId="{8BAF1784-C49A-4D9F-8F14-A65CC1D60F14}">
      <dgm:prSet phldrT="[Text]"/>
      <dgm:spPr/>
      <dgm:t>
        <a:bodyPr/>
        <a:lstStyle/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dirty="0"/>
        </a:p>
      </dgm:t>
    </dgm:pt>
    <dgm:pt modelId="{FBC5A6C1-6BA5-48D4-A656-A7D8C8020062}" type="parTrans" cxnId="{3DEF52A1-FEC5-40B1-A7BA-90514F179EC6}">
      <dgm:prSet/>
      <dgm:spPr/>
    </dgm:pt>
    <dgm:pt modelId="{2E027473-4F6D-4EAC-8943-D4C2F0A58738}" type="sibTrans" cxnId="{3DEF52A1-FEC5-40B1-A7BA-90514F179EC6}">
      <dgm:prSet/>
      <dgm:spPr/>
    </dgm:pt>
    <dgm:pt modelId="{1B101C80-3E12-4359-9F40-53BEF02F2EBE}">
      <dgm:prSet phldrT="[Text]"/>
      <dgm:spPr/>
      <dgm:t>
        <a:bodyPr/>
        <a:lstStyle/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dirty="0"/>
        </a:p>
      </dgm:t>
    </dgm:pt>
    <dgm:pt modelId="{C6515439-387E-4C8D-95AE-279E10DD102B}" type="parTrans" cxnId="{EB4D1A13-EB80-4676-AD05-F09B7D12AB10}">
      <dgm:prSet/>
      <dgm:spPr/>
    </dgm:pt>
    <dgm:pt modelId="{A36334BB-BAD6-4A31-B011-C7CB3043AD62}" type="sibTrans" cxnId="{EB4D1A13-EB80-4676-AD05-F09B7D12AB10}">
      <dgm:prSet/>
      <dgm:spPr/>
    </dgm:pt>
    <dgm:pt modelId="{B3EC6F60-BB36-4CFC-8534-62A3EDC0BD78}">
      <dgm:prSet phldrT="[Text]"/>
      <dgm:spPr/>
      <dgm:t>
        <a:bodyPr/>
        <a:lstStyle/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dirty="0"/>
        </a:p>
      </dgm:t>
    </dgm:pt>
    <dgm:pt modelId="{4C6A2732-89CD-4FDD-989A-F16708B1FF55}" type="parTrans" cxnId="{4C3CABCC-6549-4A12-84C1-043641492358}">
      <dgm:prSet/>
      <dgm:spPr/>
    </dgm:pt>
    <dgm:pt modelId="{C1AB514D-BB11-49A4-8535-70FA16D9ED4A}" type="sibTrans" cxnId="{4C3CABCC-6549-4A12-84C1-043641492358}">
      <dgm:prSet/>
      <dgm:spPr/>
    </dgm:pt>
    <dgm:pt modelId="{57FBA1C4-E71B-42B9-B02D-8EDF474FAFD6}">
      <dgm:prSet phldrT="[Text]"/>
      <dgm:spPr/>
      <dgm:t>
        <a:bodyPr/>
        <a:lstStyle/>
        <a:p>
          <a:endParaRPr lang="en-GB" dirty="0"/>
        </a:p>
      </dgm:t>
    </dgm:pt>
    <dgm:pt modelId="{1A0B524A-249F-4F1C-8273-0D7A74141F82}" type="parTrans" cxnId="{3767BE03-464A-4E09-AC6C-BAB74FDA2A93}">
      <dgm:prSet/>
      <dgm:spPr/>
    </dgm:pt>
    <dgm:pt modelId="{1CBD9E6A-EF73-41E6-A5DE-42C3FFEB391E}" type="sibTrans" cxnId="{3767BE03-464A-4E09-AC6C-BAB74FDA2A93}">
      <dgm:prSet/>
      <dgm:spPr/>
    </dgm:pt>
    <dgm:pt modelId="{FF9B6AB3-C3F3-4EAF-86FC-6CAF0E4F7455}">
      <dgm:prSet phldrT="[Text]"/>
      <dgm:spPr/>
      <dgm:t>
        <a:bodyPr/>
        <a:lstStyle/>
        <a:p>
          <a:endParaRPr lang="en-GB" dirty="0"/>
        </a:p>
      </dgm:t>
    </dgm:pt>
    <dgm:pt modelId="{EFAD6527-CCFD-4C83-A5BF-42D825987DB9}" type="parTrans" cxnId="{59C6190B-CA8C-413A-80DC-F9489764A3FB}">
      <dgm:prSet/>
      <dgm:spPr/>
    </dgm:pt>
    <dgm:pt modelId="{42C2B2A6-C6D0-4565-A392-1CC4181841AD}" type="sibTrans" cxnId="{59C6190B-CA8C-413A-80DC-F9489764A3FB}">
      <dgm:prSet/>
      <dgm:spPr/>
    </dgm:pt>
    <dgm:pt modelId="{6FA995F7-10DC-4EC4-B0E0-899514A9B29E}">
      <dgm:prSet phldrT="[Text]"/>
      <dgm:spPr/>
      <dgm:t>
        <a:bodyPr/>
        <a:lstStyle/>
        <a:p>
          <a:endParaRPr lang="en-GB" dirty="0"/>
        </a:p>
      </dgm:t>
    </dgm:pt>
    <dgm:pt modelId="{CB12C916-A2FA-4E54-B247-FD8F1BE49AEF}" type="parTrans" cxnId="{69853AE3-1D5C-4935-ABA2-F45820D2A37B}">
      <dgm:prSet/>
      <dgm:spPr/>
    </dgm:pt>
    <dgm:pt modelId="{2476FF68-404F-4263-86F1-2471D43F1854}" type="sibTrans" cxnId="{69853AE3-1D5C-4935-ABA2-F45820D2A37B}">
      <dgm:prSet/>
      <dgm:spPr/>
    </dgm:pt>
    <dgm:pt modelId="{6100ADFC-0109-4BD2-8E40-8FF7D2209DC4}">
      <dgm:prSet phldrT="[Text]"/>
      <dgm:spPr/>
      <dgm:t>
        <a:bodyPr/>
        <a:lstStyle/>
        <a:p>
          <a:endParaRPr lang="en-GB" dirty="0"/>
        </a:p>
      </dgm:t>
    </dgm:pt>
    <dgm:pt modelId="{048536EB-00D9-4461-BFBC-74BC2602AD95}" type="parTrans" cxnId="{CF96D348-B8DF-4DA6-89A4-05EA56D099E0}">
      <dgm:prSet/>
      <dgm:spPr/>
    </dgm:pt>
    <dgm:pt modelId="{439476A7-F6F1-4704-8AC6-5F7A313DF7AF}" type="sibTrans" cxnId="{CF96D348-B8DF-4DA6-89A4-05EA56D099E0}">
      <dgm:prSet/>
      <dgm:spPr/>
    </dgm:pt>
    <dgm:pt modelId="{3FB8BCE0-FA2D-4A2C-BC57-CE4621FA62A6}" type="pres">
      <dgm:prSet presAssocID="{A299CFAE-23B7-45E5-9DBE-F5B1E3F16E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38779A-89BD-4B67-892D-2C6BA72E8748}" type="pres">
      <dgm:prSet presAssocID="{A299CFAE-23B7-45E5-9DBE-F5B1E3F16EA9}" presName="hierFlow" presStyleCnt="0"/>
      <dgm:spPr/>
    </dgm:pt>
    <dgm:pt modelId="{E376AD30-8429-465E-BDF4-775862E5535D}" type="pres">
      <dgm:prSet presAssocID="{A299CFAE-23B7-45E5-9DBE-F5B1E3F16EA9}" presName="firstBuf" presStyleCnt="0"/>
      <dgm:spPr/>
    </dgm:pt>
    <dgm:pt modelId="{A8ACBEE9-C909-417F-8E8F-03A453B7F219}" type="pres">
      <dgm:prSet presAssocID="{A299CFAE-23B7-45E5-9DBE-F5B1E3F16E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6A215E-D9BF-42B3-BD0D-202A1A8F0A11}" type="pres">
      <dgm:prSet presAssocID="{633BC069-3C34-4426-AA38-E46255B6F7A9}" presName="Name14" presStyleCnt="0"/>
      <dgm:spPr/>
    </dgm:pt>
    <dgm:pt modelId="{97905BE1-BE2A-485E-A88D-AA48C5B02ED0}" type="pres">
      <dgm:prSet presAssocID="{633BC069-3C34-4426-AA38-E46255B6F7A9}" presName="level1Shape" presStyleLbl="node0" presStyleIdx="0" presStyleCnt="1">
        <dgm:presLayoutVars>
          <dgm:chPref val="3"/>
        </dgm:presLayoutVars>
      </dgm:prSet>
      <dgm:spPr/>
    </dgm:pt>
    <dgm:pt modelId="{534D8E81-8A34-4698-B70F-EFC0054B5A74}" type="pres">
      <dgm:prSet presAssocID="{633BC069-3C34-4426-AA38-E46255B6F7A9}" presName="hierChild2" presStyleCnt="0"/>
      <dgm:spPr/>
    </dgm:pt>
    <dgm:pt modelId="{3311B3A6-E167-47E3-AEB0-EE5052A8E971}" type="pres">
      <dgm:prSet presAssocID="{7BC6D58D-2E40-4072-A64C-BD84FADB0454}" presName="Name19" presStyleLbl="parChTrans1D2" presStyleIdx="0" presStyleCnt="4"/>
      <dgm:spPr/>
    </dgm:pt>
    <dgm:pt modelId="{B5994AC7-EFD0-41D5-9B9A-2AE2420440FA}" type="pres">
      <dgm:prSet presAssocID="{B4020E98-7931-48E7-A77B-609D197DF72F}" presName="Name21" presStyleCnt="0"/>
      <dgm:spPr/>
    </dgm:pt>
    <dgm:pt modelId="{23B5D303-29EB-4DB0-B95C-4811D27F158F}" type="pres">
      <dgm:prSet presAssocID="{B4020E98-7931-48E7-A77B-609D197DF72F}" presName="level2Shape" presStyleLbl="node2" presStyleIdx="0" presStyleCnt="4" custScaleX="148674" custLinFactNeighborX="-3325" custLinFactNeighborY="-1247"/>
      <dgm:spPr/>
    </dgm:pt>
    <dgm:pt modelId="{340048CF-E7BA-4965-98C0-7D0048CD8CA4}" type="pres">
      <dgm:prSet presAssocID="{B4020E98-7931-48E7-A77B-609D197DF72F}" presName="hierChild3" presStyleCnt="0"/>
      <dgm:spPr/>
    </dgm:pt>
    <dgm:pt modelId="{207694A6-68AF-446E-B3D7-467BE0AA01AE}" type="pres">
      <dgm:prSet presAssocID="{F3B20897-2F57-4ECD-9276-432A814056EF}" presName="Name19" presStyleLbl="parChTrans1D3" presStyleIdx="0" presStyleCnt="6"/>
      <dgm:spPr/>
    </dgm:pt>
    <dgm:pt modelId="{DFD28A59-9845-459A-87CB-93EB0914E0AC}" type="pres">
      <dgm:prSet presAssocID="{3DED0216-61D4-46BB-B30B-EFFAC7B93054}" presName="Name21" presStyleCnt="0"/>
      <dgm:spPr/>
    </dgm:pt>
    <dgm:pt modelId="{42259252-E704-44B5-83D9-0518563683A2}" type="pres">
      <dgm:prSet presAssocID="{3DED0216-61D4-46BB-B30B-EFFAC7B93054}" presName="level2Shape" presStyleLbl="node3" presStyleIdx="0" presStyleCnt="6" custLinFactNeighborX="-2495" custLinFactNeighborY="5896"/>
      <dgm:spPr/>
    </dgm:pt>
    <dgm:pt modelId="{CC0CB4E2-CACD-4408-8DA1-B36211E98F0D}" type="pres">
      <dgm:prSet presAssocID="{3DED0216-61D4-46BB-B30B-EFFAC7B93054}" presName="hierChild3" presStyleCnt="0"/>
      <dgm:spPr/>
    </dgm:pt>
    <dgm:pt modelId="{C29B3255-6985-4C21-BA53-DA18D0B13280}" type="pres">
      <dgm:prSet presAssocID="{FBC5A6C1-6BA5-48D4-A656-A7D8C8020062}" presName="Name19" presStyleLbl="parChTrans1D4" presStyleIdx="0" presStyleCnt="14"/>
      <dgm:spPr/>
    </dgm:pt>
    <dgm:pt modelId="{4A58C491-1D00-4FA1-999E-C8DCDDDDA028}" type="pres">
      <dgm:prSet presAssocID="{8BAF1784-C49A-4D9F-8F14-A65CC1D60F14}" presName="Name21" presStyleCnt="0"/>
      <dgm:spPr/>
    </dgm:pt>
    <dgm:pt modelId="{11C5F811-21A0-4DAB-A2B5-4C878CE9214F}" type="pres">
      <dgm:prSet presAssocID="{8BAF1784-C49A-4D9F-8F14-A65CC1D60F14}" presName="level2Shape" presStyleLbl="node4" presStyleIdx="0" presStyleCnt="14"/>
      <dgm:spPr/>
    </dgm:pt>
    <dgm:pt modelId="{392DBF3F-3F66-4399-8CA7-535F23EF0DB8}" type="pres">
      <dgm:prSet presAssocID="{8BAF1784-C49A-4D9F-8F14-A65CC1D60F14}" presName="hierChild3" presStyleCnt="0"/>
      <dgm:spPr/>
    </dgm:pt>
    <dgm:pt modelId="{53E3AE9B-9042-40F9-A3B7-36970436DE7D}" type="pres">
      <dgm:prSet presAssocID="{C6515439-387E-4C8D-95AE-279E10DD102B}" presName="Name19" presStyleLbl="parChTrans1D4" presStyleIdx="1" presStyleCnt="14"/>
      <dgm:spPr/>
    </dgm:pt>
    <dgm:pt modelId="{5C3484FE-4510-4173-B21A-23462379E1C6}" type="pres">
      <dgm:prSet presAssocID="{1B101C80-3E12-4359-9F40-53BEF02F2EBE}" presName="Name21" presStyleCnt="0"/>
      <dgm:spPr/>
    </dgm:pt>
    <dgm:pt modelId="{0CC7BCB8-4FFA-4680-B0FA-B54CF67CD4D2}" type="pres">
      <dgm:prSet presAssocID="{1B101C80-3E12-4359-9F40-53BEF02F2EBE}" presName="level2Shape" presStyleLbl="node4" presStyleIdx="1" presStyleCnt="14"/>
      <dgm:spPr/>
    </dgm:pt>
    <dgm:pt modelId="{44EFEF90-C114-47E2-82AF-44FFE536646D}" type="pres">
      <dgm:prSet presAssocID="{1B101C80-3E12-4359-9F40-53BEF02F2EBE}" presName="hierChild3" presStyleCnt="0"/>
      <dgm:spPr/>
    </dgm:pt>
    <dgm:pt modelId="{5018A18C-84A0-402D-90DC-C98E44E53068}" type="pres">
      <dgm:prSet presAssocID="{4C6A2732-89CD-4FDD-989A-F16708B1FF55}" presName="Name19" presStyleLbl="parChTrans1D4" presStyleIdx="2" presStyleCnt="14"/>
      <dgm:spPr/>
    </dgm:pt>
    <dgm:pt modelId="{6513F8FA-48A9-4E50-A7DB-48266D5A9210}" type="pres">
      <dgm:prSet presAssocID="{B3EC6F60-BB36-4CFC-8534-62A3EDC0BD78}" presName="Name21" presStyleCnt="0"/>
      <dgm:spPr/>
    </dgm:pt>
    <dgm:pt modelId="{8F6AE8CF-EA38-43BB-BA0D-C6E1BA7D8F82}" type="pres">
      <dgm:prSet presAssocID="{B3EC6F60-BB36-4CFC-8534-62A3EDC0BD78}" presName="level2Shape" presStyleLbl="node4" presStyleIdx="2" presStyleCnt="14"/>
      <dgm:spPr/>
    </dgm:pt>
    <dgm:pt modelId="{7AD45FFB-406C-40DA-B066-B96E76E88805}" type="pres">
      <dgm:prSet presAssocID="{B3EC6F60-BB36-4CFC-8534-62A3EDC0BD78}" presName="hierChild3" presStyleCnt="0"/>
      <dgm:spPr/>
    </dgm:pt>
    <dgm:pt modelId="{38C59CC4-2768-4DC0-9450-3004818A81A6}" type="pres">
      <dgm:prSet presAssocID="{87F10752-EC1C-4656-83C3-7A932D984D90}" presName="Name19" presStyleLbl="parChTrans1D4" presStyleIdx="3" presStyleCnt="14"/>
      <dgm:spPr/>
    </dgm:pt>
    <dgm:pt modelId="{65FB91CF-83CF-4CC2-9784-5735FB3E9954}" type="pres">
      <dgm:prSet presAssocID="{B4EF3294-0839-4AD5-9A88-A7F9169DC3D4}" presName="Name21" presStyleCnt="0"/>
      <dgm:spPr/>
    </dgm:pt>
    <dgm:pt modelId="{57004D87-A0BB-4E43-A0AA-CBD08BE3F621}" type="pres">
      <dgm:prSet presAssocID="{B4EF3294-0839-4AD5-9A88-A7F9169DC3D4}" presName="level2Shape" presStyleLbl="node4" presStyleIdx="3" presStyleCnt="14" custLinFactNeighborX="-11434" custLinFactNeighborY="6625"/>
      <dgm:spPr/>
    </dgm:pt>
    <dgm:pt modelId="{15108ACF-0E2D-473A-B8BC-EFAE0952C37F}" type="pres">
      <dgm:prSet presAssocID="{B4EF3294-0839-4AD5-9A88-A7F9169DC3D4}" presName="hierChild3" presStyleCnt="0"/>
      <dgm:spPr/>
    </dgm:pt>
    <dgm:pt modelId="{6EA081C7-23C1-47B2-BF00-8A469D68B0F6}" type="pres">
      <dgm:prSet presAssocID="{F8EFD921-82FD-4B97-9E0F-BA94E4795D17}" presName="Name19" presStyleLbl="parChTrans1D2" presStyleIdx="1" presStyleCnt="4"/>
      <dgm:spPr/>
    </dgm:pt>
    <dgm:pt modelId="{C203BB94-F905-451D-B108-7739D4668317}" type="pres">
      <dgm:prSet presAssocID="{A4BEE4E2-8460-42B4-BBB6-A004143D86E2}" presName="Name21" presStyleCnt="0"/>
      <dgm:spPr/>
    </dgm:pt>
    <dgm:pt modelId="{B0D9C89B-467C-4F55-90A3-00AA7A7F09E7}" type="pres">
      <dgm:prSet presAssocID="{A4BEE4E2-8460-42B4-BBB6-A004143D86E2}" presName="level2Shape" presStyleLbl="node2" presStyleIdx="1" presStyleCnt="4" custScaleX="141566"/>
      <dgm:spPr/>
    </dgm:pt>
    <dgm:pt modelId="{3245A9D2-D60D-434F-A289-537037D60F0B}" type="pres">
      <dgm:prSet presAssocID="{A4BEE4E2-8460-42B4-BBB6-A004143D86E2}" presName="hierChild3" presStyleCnt="0"/>
      <dgm:spPr/>
    </dgm:pt>
    <dgm:pt modelId="{40C700B7-F3FE-4A2F-A1A9-166E67CAC483}" type="pres">
      <dgm:prSet presAssocID="{D9F93358-DBB6-4179-944D-A767C121C609}" presName="Name19" presStyleLbl="parChTrans1D3" presStyleIdx="1" presStyleCnt="6"/>
      <dgm:spPr/>
    </dgm:pt>
    <dgm:pt modelId="{BA86DC47-53E0-4008-BD40-C25225166791}" type="pres">
      <dgm:prSet presAssocID="{385DB02E-D097-4780-97FA-949DBAAA6B88}" presName="Name21" presStyleCnt="0"/>
      <dgm:spPr/>
    </dgm:pt>
    <dgm:pt modelId="{E20D7F56-1499-44F5-AE0D-A325CAC67468}" type="pres">
      <dgm:prSet presAssocID="{385DB02E-D097-4780-97FA-949DBAAA6B88}" presName="level2Shape" presStyleLbl="node3" presStyleIdx="1" presStyleCnt="6"/>
      <dgm:spPr/>
    </dgm:pt>
    <dgm:pt modelId="{D3DAC0C0-C853-4DD8-9431-7BB92B22098A}" type="pres">
      <dgm:prSet presAssocID="{385DB02E-D097-4780-97FA-949DBAAA6B88}" presName="hierChild3" presStyleCnt="0"/>
      <dgm:spPr/>
    </dgm:pt>
    <dgm:pt modelId="{0083C139-1CD5-4B57-9A46-7F17312B79C7}" type="pres">
      <dgm:prSet presAssocID="{8A5F39D1-84CC-49AF-B209-B578F5D2ED3E}" presName="Name19" presStyleLbl="parChTrans1D4" presStyleIdx="4" presStyleCnt="14"/>
      <dgm:spPr/>
    </dgm:pt>
    <dgm:pt modelId="{4B9BC70C-EAFE-4408-B44F-A61299E84EE6}" type="pres">
      <dgm:prSet presAssocID="{AE7AEB46-6B00-44F7-8C47-1B6D5D1A89C1}" presName="Name21" presStyleCnt="0"/>
      <dgm:spPr/>
    </dgm:pt>
    <dgm:pt modelId="{036F36DB-31FF-42A4-ADDA-5CBE364392C4}" type="pres">
      <dgm:prSet presAssocID="{AE7AEB46-6B00-44F7-8C47-1B6D5D1A89C1}" presName="level2Shape" presStyleLbl="node4" presStyleIdx="4" presStyleCnt="14"/>
      <dgm:spPr/>
    </dgm:pt>
    <dgm:pt modelId="{6B2B0BED-1181-4113-9DE4-B46CA4DCE955}" type="pres">
      <dgm:prSet presAssocID="{AE7AEB46-6B00-44F7-8C47-1B6D5D1A89C1}" presName="hierChild3" presStyleCnt="0"/>
      <dgm:spPr/>
    </dgm:pt>
    <dgm:pt modelId="{38F9EB74-0808-44C6-B476-A8F241879C7C}" type="pres">
      <dgm:prSet presAssocID="{B5B406F2-0EBE-4B06-85CB-1EC667D77D69}" presName="Name19" presStyleLbl="parChTrans1D4" presStyleIdx="5" presStyleCnt="14"/>
      <dgm:spPr/>
    </dgm:pt>
    <dgm:pt modelId="{889385F6-E16D-4EAA-AA16-157DF21236C6}" type="pres">
      <dgm:prSet presAssocID="{DC717C00-B462-4225-8F3E-D9C01A458681}" presName="Name21" presStyleCnt="0"/>
      <dgm:spPr/>
    </dgm:pt>
    <dgm:pt modelId="{749E2C3E-E030-468F-B086-B5983279F121}" type="pres">
      <dgm:prSet presAssocID="{DC717C00-B462-4225-8F3E-D9C01A458681}" presName="level2Shape" presStyleLbl="node4" presStyleIdx="5" presStyleCnt="14" custLinFactNeighborX="867" custLinFactNeighborY="-1300"/>
      <dgm:spPr/>
    </dgm:pt>
    <dgm:pt modelId="{BB894468-4553-4C57-B4A8-05C9B8EA4916}" type="pres">
      <dgm:prSet presAssocID="{DC717C00-B462-4225-8F3E-D9C01A458681}" presName="hierChild3" presStyleCnt="0"/>
      <dgm:spPr/>
    </dgm:pt>
    <dgm:pt modelId="{E05941B9-78C5-4699-B139-AE8055310733}" type="pres">
      <dgm:prSet presAssocID="{DA8915B7-78EA-4E14-898F-E14097523D7D}" presName="Name19" presStyleLbl="parChTrans1D2" presStyleIdx="2" presStyleCnt="4"/>
      <dgm:spPr/>
    </dgm:pt>
    <dgm:pt modelId="{12F7DCE4-283C-4061-87FB-F36D14C0AC2D}" type="pres">
      <dgm:prSet presAssocID="{769E9994-2AA5-4D50-9DD8-50B16183D0A0}" presName="Name21" presStyleCnt="0"/>
      <dgm:spPr/>
    </dgm:pt>
    <dgm:pt modelId="{C3275E03-8C26-4D81-BA23-741B29DA4D6F}" type="pres">
      <dgm:prSet presAssocID="{769E9994-2AA5-4D50-9DD8-50B16183D0A0}" presName="level2Shape" presStyleLbl="node2" presStyleIdx="2" presStyleCnt="4" custScaleX="168109"/>
      <dgm:spPr/>
    </dgm:pt>
    <dgm:pt modelId="{7500486A-6A9B-4F3E-8597-28A07DB6CDF4}" type="pres">
      <dgm:prSet presAssocID="{769E9994-2AA5-4D50-9DD8-50B16183D0A0}" presName="hierChild3" presStyleCnt="0"/>
      <dgm:spPr/>
    </dgm:pt>
    <dgm:pt modelId="{23CA2948-3C91-4F15-A42A-086CC578AAC0}" type="pres">
      <dgm:prSet presAssocID="{709C3A85-74C1-43EF-9776-B296FC80C1D7}" presName="Name19" presStyleLbl="parChTrans1D3" presStyleIdx="2" presStyleCnt="6"/>
      <dgm:spPr/>
    </dgm:pt>
    <dgm:pt modelId="{B760BD8B-48F0-496E-B210-B613DF85A241}" type="pres">
      <dgm:prSet presAssocID="{86DC3EED-F4D1-4F3C-9072-11657033C7AF}" presName="Name21" presStyleCnt="0"/>
      <dgm:spPr/>
    </dgm:pt>
    <dgm:pt modelId="{1B141A1B-2524-4077-8B6C-FE41B42DC91D}" type="pres">
      <dgm:prSet presAssocID="{86DC3EED-F4D1-4F3C-9072-11657033C7AF}" presName="level2Shape" presStyleLbl="node3" presStyleIdx="2" presStyleCnt="6"/>
      <dgm:spPr/>
    </dgm:pt>
    <dgm:pt modelId="{5FABE798-4898-469B-8275-00F01715FAE8}" type="pres">
      <dgm:prSet presAssocID="{86DC3EED-F4D1-4F3C-9072-11657033C7AF}" presName="hierChild3" presStyleCnt="0"/>
      <dgm:spPr/>
    </dgm:pt>
    <dgm:pt modelId="{9C2CDDFD-BEC2-4EF8-BEDB-E7C39DD84BD7}" type="pres">
      <dgm:prSet presAssocID="{1A0B524A-249F-4F1C-8273-0D7A74141F82}" presName="Name19" presStyleLbl="parChTrans1D4" presStyleIdx="6" presStyleCnt="14"/>
      <dgm:spPr/>
    </dgm:pt>
    <dgm:pt modelId="{91C395E4-7E55-4972-9563-B3276B23054D}" type="pres">
      <dgm:prSet presAssocID="{57FBA1C4-E71B-42B9-B02D-8EDF474FAFD6}" presName="Name21" presStyleCnt="0"/>
      <dgm:spPr/>
    </dgm:pt>
    <dgm:pt modelId="{210165FD-33A5-426C-A7D5-7A3F62B2F433}" type="pres">
      <dgm:prSet presAssocID="{57FBA1C4-E71B-42B9-B02D-8EDF474FAFD6}" presName="level2Shape" presStyleLbl="node4" presStyleIdx="6" presStyleCnt="14"/>
      <dgm:spPr/>
    </dgm:pt>
    <dgm:pt modelId="{3FD164BE-D9C0-4705-90CE-656FCC0C44B7}" type="pres">
      <dgm:prSet presAssocID="{57FBA1C4-E71B-42B9-B02D-8EDF474FAFD6}" presName="hierChild3" presStyleCnt="0"/>
      <dgm:spPr/>
    </dgm:pt>
    <dgm:pt modelId="{80E201CB-C565-44EB-8301-61202CB3B9C9}" type="pres">
      <dgm:prSet presAssocID="{EFAD6527-CCFD-4C83-A5BF-42D825987DB9}" presName="Name19" presStyleLbl="parChTrans1D4" presStyleIdx="7" presStyleCnt="14"/>
      <dgm:spPr/>
    </dgm:pt>
    <dgm:pt modelId="{6482EE2A-6DDF-4AFD-B2CE-F95F9FE1D5EA}" type="pres">
      <dgm:prSet presAssocID="{FF9B6AB3-C3F3-4EAF-86FC-6CAF0E4F7455}" presName="Name21" presStyleCnt="0"/>
      <dgm:spPr/>
    </dgm:pt>
    <dgm:pt modelId="{42899F31-E251-495C-B4E8-864D833C4253}" type="pres">
      <dgm:prSet presAssocID="{FF9B6AB3-C3F3-4EAF-86FC-6CAF0E4F7455}" presName="level2Shape" presStyleLbl="node4" presStyleIdx="7" presStyleCnt="14"/>
      <dgm:spPr/>
    </dgm:pt>
    <dgm:pt modelId="{22868F22-ADBE-49D6-AD00-481AC89C6E1B}" type="pres">
      <dgm:prSet presAssocID="{FF9B6AB3-C3F3-4EAF-86FC-6CAF0E4F7455}" presName="hierChild3" presStyleCnt="0"/>
      <dgm:spPr/>
    </dgm:pt>
    <dgm:pt modelId="{67C013C7-5135-471C-83DF-450585C013C3}" type="pres">
      <dgm:prSet presAssocID="{CB12C916-A2FA-4E54-B247-FD8F1BE49AEF}" presName="Name19" presStyleLbl="parChTrans1D4" presStyleIdx="8" presStyleCnt="14"/>
      <dgm:spPr/>
    </dgm:pt>
    <dgm:pt modelId="{27FE2429-7542-4079-847D-26014C82C0F3}" type="pres">
      <dgm:prSet presAssocID="{6FA995F7-10DC-4EC4-B0E0-899514A9B29E}" presName="Name21" presStyleCnt="0"/>
      <dgm:spPr/>
    </dgm:pt>
    <dgm:pt modelId="{64F6CB9B-D04D-4E5B-A5AF-E2CD4F9D1AB9}" type="pres">
      <dgm:prSet presAssocID="{6FA995F7-10DC-4EC4-B0E0-899514A9B29E}" presName="level2Shape" presStyleLbl="node4" presStyleIdx="8" presStyleCnt="14"/>
      <dgm:spPr/>
    </dgm:pt>
    <dgm:pt modelId="{020F1180-A842-4B15-9440-7009FEFDCC2C}" type="pres">
      <dgm:prSet presAssocID="{6FA995F7-10DC-4EC4-B0E0-899514A9B29E}" presName="hierChild3" presStyleCnt="0"/>
      <dgm:spPr/>
    </dgm:pt>
    <dgm:pt modelId="{2E0B8F77-DF8A-4A8D-A949-5FD90C261C60}" type="pres">
      <dgm:prSet presAssocID="{048536EB-00D9-4461-BFBC-74BC2602AD95}" presName="Name19" presStyleLbl="parChTrans1D4" presStyleIdx="9" presStyleCnt="14"/>
      <dgm:spPr/>
    </dgm:pt>
    <dgm:pt modelId="{52C00735-766E-4EDB-B73F-F1553E4953CC}" type="pres">
      <dgm:prSet presAssocID="{6100ADFC-0109-4BD2-8E40-8FF7D2209DC4}" presName="Name21" presStyleCnt="0"/>
      <dgm:spPr/>
    </dgm:pt>
    <dgm:pt modelId="{5182BCE4-138B-4F2E-9F70-D81257458A6E}" type="pres">
      <dgm:prSet presAssocID="{6100ADFC-0109-4BD2-8E40-8FF7D2209DC4}" presName="level2Shape" presStyleLbl="node4" presStyleIdx="9" presStyleCnt="14"/>
      <dgm:spPr/>
    </dgm:pt>
    <dgm:pt modelId="{E5599332-C214-4EE2-B7CB-85A4485587CE}" type="pres">
      <dgm:prSet presAssocID="{6100ADFC-0109-4BD2-8E40-8FF7D2209DC4}" presName="hierChild3" presStyleCnt="0"/>
      <dgm:spPr/>
    </dgm:pt>
    <dgm:pt modelId="{0FB85177-01D0-4992-8B9F-10FED2D5E09B}" type="pres">
      <dgm:prSet presAssocID="{D2C35DCD-6DCE-4DD9-BB09-99EDDB436A3E}" presName="Name19" presStyleLbl="parChTrans1D4" presStyleIdx="10" presStyleCnt="14"/>
      <dgm:spPr/>
    </dgm:pt>
    <dgm:pt modelId="{EF8A5ABF-48DF-47A5-822A-BC42CB752F3A}" type="pres">
      <dgm:prSet presAssocID="{14E95DBA-86C7-45B2-871A-358838B630AC}" presName="Name21" presStyleCnt="0"/>
      <dgm:spPr/>
    </dgm:pt>
    <dgm:pt modelId="{C9F3AD47-0051-407F-A690-62166BBDFA5F}" type="pres">
      <dgm:prSet presAssocID="{14E95DBA-86C7-45B2-871A-358838B630AC}" presName="level2Shape" presStyleLbl="node4" presStyleIdx="10" presStyleCnt="14"/>
      <dgm:spPr/>
    </dgm:pt>
    <dgm:pt modelId="{3F99DBB6-AB18-40F6-BDD0-C2095D82EFA1}" type="pres">
      <dgm:prSet presAssocID="{14E95DBA-86C7-45B2-871A-358838B630AC}" presName="hierChild3" presStyleCnt="0"/>
      <dgm:spPr/>
    </dgm:pt>
    <dgm:pt modelId="{C668075F-864D-4331-89AE-9387B1184385}" type="pres">
      <dgm:prSet presAssocID="{E3707FBC-E55F-4DB9-8338-A4E5E89D459F}" presName="Name19" presStyleLbl="parChTrans1D3" presStyleIdx="3" presStyleCnt="6"/>
      <dgm:spPr/>
    </dgm:pt>
    <dgm:pt modelId="{D9485169-DF65-4750-8EF0-986F4147CB03}" type="pres">
      <dgm:prSet presAssocID="{D930DAA0-D4D3-4D60-AC9C-6674B48F71B4}" presName="Name21" presStyleCnt="0"/>
      <dgm:spPr/>
    </dgm:pt>
    <dgm:pt modelId="{33EEA7B6-D2CC-4992-927F-AFF4EF2B044C}" type="pres">
      <dgm:prSet presAssocID="{D930DAA0-D4D3-4D60-AC9C-6674B48F71B4}" presName="level2Shape" presStyleLbl="node3" presStyleIdx="3" presStyleCnt="6"/>
      <dgm:spPr/>
    </dgm:pt>
    <dgm:pt modelId="{37A3F6B2-2310-463E-A9EF-1DFDE2E5A5CA}" type="pres">
      <dgm:prSet presAssocID="{D930DAA0-D4D3-4D60-AC9C-6674B48F71B4}" presName="hierChild3" presStyleCnt="0"/>
      <dgm:spPr/>
    </dgm:pt>
    <dgm:pt modelId="{6DAE95CF-2E25-4C78-9039-806C9160CB87}" type="pres">
      <dgm:prSet presAssocID="{D11C9743-34A5-4A7E-9C03-C981DA90E37C}" presName="Name19" presStyleLbl="parChTrans1D4" presStyleIdx="11" presStyleCnt="14"/>
      <dgm:spPr/>
    </dgm:pt>
    <dgm:pt modelId="{89B80F15-56E1-42A7-B4B4-3715D62DDA48}" type="pres">
      <dgm:prSet presAssocID="{61964544-317B-4E1D-831E-7988F99DB890}" presName="Name21" presStyleCnt="0"/>
      <dgm:spPr/>
    </dgm:pt>
    <dgm:pt modelId="{35CAE79C-CF76-4289-A202-9A9217ACE63E}" type="pres">
      <dgm:prSet presAssocID="{61964544-317B-4E1D-831E-7988F99DB890}" presName="level2Shape" presStyleLbl="node4" presStyleIdx="11" presStyleCnt="14"/>
      <dgm:spPr/>
    </dgm:pt>
    <dgm:pt modelId="{04255465-421C-450B-A471-677AF5216150}" type="pres">
      <dgm:prSet presAssocID="{61964544-317B-4E1D-831E-7988F99DB890}" presName="hierChild3" presStyleCnt="0"/>
      <dgm:spPr/>
    </dgm:pt>
    <dgm:pt modelId="{455DF788-D00C-474B-9760-50E4D4CD2D1E}" type="pres">
      <dgm:prSet presAssocID="{7218A562-9B48-42DA-B9DD-93AC323A0A5F}" presName="Name19" presStyleLbl="parChTrans1D3" presStyleIdx="4" presStyleCnt="6"/>
      <dgm:spPr/>
    </dgm:pt>
    <dgm:pt modelId="{55B283C1-E120-4C23-9366-D0C50BA9BABA}" type="pres">
      <dgm:prSet presAssocID="{8D061CDE-69C4-4991-B1DA-237103C26C5F}" presName="Name21" presStyleCnt="0"/>
      <dgm:spPr/>
    </dgm:pt>
    <dgm:pt modelId="{80EF50F7-EA23-4E2B-A7F2-F25DEAE4D3F2}" type="pres">
      <dgm:prSet presAssocID="{8D061CDE-69C4-4991-B1DA-237103C26C5F}" presName="level2Shape" presStyleLbl="node3" presStyleIdx="4" presStyleCnt="6"/>
      <dgm:spPr/>
    </dgm:pt>
    <dgm:pt modelId="{BEDF11DE-7DF1-4D0C-AD2C-BABCB123AB8A}" type="pres">
      <dgm:prSet presAssocID="{8D061CDE-69C4-4991-B1DA-237103C26C5F}" presName="hierChild3" presStyleCnt="0"/>
      <dgm:spPr/>
    </dgm:pt>
    <dgm:pt modelId="{3E8B5688-7CDC-44E6-B377-6E0F7112C4B5}" type="pres">
      <dgm:prSet presAssocID="{9F414CCC-69BC-427E-B56F-321FF5BC0A6A}" presName="Name19" presStyleLbl="parChTrans1D4" presStyleIdx="12" presStyleCnt="14"/>
      <dgm:spPr/>
    </dgm:pt>
    <dgm:pt modelId="{232F5BEC-BB42-41F7-92F2-1934DE868BFC}" type="pres">
      <dgm:prSet presAssocID="{B04FA2FE-1F6C-46FF-BC90-7DC1172135D5}" presName="Name21" presStyleCnt="0"/>
      <dgm:spPr/>
    </dgm:pt>
    <dgm:pt modelId="{4BB45FF2-638F-45C6-8FB2-9B66C9FF0AD4}" type="pres">
      <dgm:prSet presAssocID="{B04FA2FE-1F6C-46FF-BC90-7DC1172135D5}" presName="level2Shape" presStyleLbl="node4" presStyleIdx="12" presStyleCnt="14"/>
      <dgm:spPr/>
    </dgm:pt>
    <dgm:pt modelId="{A8AFC872-DA2E-4744-B0FC-77756CE6CA06}" type="pres">
      <dgm:prSet presAssocID="{B04FA2FE-1F6C-46FF-BC90-7DC1172135D5}" presName="hierChild3" presStyleCnt="0"/>
      <dgm:spPr/>
    </dgm:pt>
    <dgm:pt modelId="{DEF6A960-4BCC-45BE-9DAB-9441CAC4B2BC}" type="pres">
      <dgm:prSet presAssocID="{B14F31B9-7F6C-45BB-9390-7B5B7A781C51}" presName="Name19" presStyleLbl="parChTrans1D2" presStyleIdx="3" presStyleCnt="4"/>
      <dgm:spPr/>
    </dgm:pt>
    <dgm:pt modelId="{CB62F595-E36F-480F-BA2C-548B5B2C4240}" type="pres">
      <dgm:prSet presAssocID="{6BDFD2A1-9243-43F6-91A8-A944B7F2468A}" presName="Name21" presStyleCnt="0"/>
      <dgm:spPr/>
    </dgm:pt>
    <dgm:pt modelId="{6BEE04A9-61FB-4D87-BD58-254C50A6EEC5}" type="pres">
      <dgm:prSet presAssocID="{6BDFD2A1-9243-43F6-91A8-A944B7F2468A}" presName="level2Shape" presStyleLbl="node2" presStyleIdx="3" presStyleCnt="4"/>
      <dgm:spPr/>
    </dgm:pt>
    <dgm:pt modelId="{31D35AD3-266B-4691-B8F6-6A574E7EEE86}" type="pres">
      <dgm:prSet presAssocID="{6BDFD2A1-9243-43F6-91A8-A944B7F2468A}" presName="hierChild3" presStyleCnt="0"/>
      <dgm:spPr/>
    </dgm:pt>
    <dgm:pt modelId="{5ACCF433-F958-4FB5-9FB0-BBCB9237D5D8}" type="pres">
      <dgm:prSet presAssocID="{F56BBE0E-61C1-493C-8B6C-94B4954008B3}" presName="Name19" presStyleLbl="parChTrans1D3" presStyleIdx="5" presStyleCnt="6"/>
      <dgm:spPr/>
    </dgm:pt>
    <dgm:pt modelId="{905C588B-2B02-431D-81A8-14D7BC8CFF40}" type="pres">
      <dgm:prSet presAssocID="{7AE5991F-821A-4F82-8BB1-B6F832B6ECB3}" presName="Name21" presStyleCnt="0"/>
      <dgm:spPr/>
    </dgm:pt>
    <dgm:pt modelId="{824BA704-00F9-461C-8690-D682524C16F8}" type="pres">
      <dgm:prSet presAssocID="{7AE5991F-821A-4F82-8BB1-B6F832B6ECB3}" presName="level2Shape" presStyleLbl="node3" presStyleIdx="5" presStyleCnt="6"/>
      <dgm:spPr/>
    </dgm:pt>
    <dgm:pt modelId="{311F8310-D3F2-43A8-BCFF-FEF6FDBAB6BC}" type="pres">
      <dgm:prSet presAssocID="{7AE5991F-821A-4F82-8BB1-B6F832B6ECB3}" presName="hierChild3" presStyleCnt="0"/>
      <dgm:spPr/>
    </dgm:pt>
    <dgm:pt modelId="{2255176A-1077-4C39-B3CF-53F2AC4A6134}" type="pres">
      <dgm:prSet presAssocID="{6A456142-5D9D-47C5-BA4E-E008046D3B17}" presName="Name19" presStyleLbl="parChTrans1D4" presStyleIdx="13" presStyleCnt="14"/>
      <dgm:spPr/>
    </dgm:pt>
    <dgm:pt modelId="{511F19A0-96B7-4D41-8E9F-F0A57EBEA918}" type="pres">
      <dgm:prSet presAssocID="{50D3072E-A169-4746-89B7-71953B3E0F42}" presName="Name21" presStyleCnt="0"/>
      <dgm:spPr/>
    </dgm:pt>
    <dgm:pt modelId="{6D5EF6B8-8F93-4D39-A53F-A5CA756797F5}" type="pres">
      <dgm:prSet presAssocID="{50D3072E-A169-4746-89B7-71953B3E0F42}" presName="level2Shape" presStyleLbl="node4" presStyleIdx="13" presStyleCnt="14"/>
      <dgm:spPr/>
    </dgm:pt>
    <dgm:pt modelId="{7763F40E-16F8-4D3E-B2B1-0E1E7E098D5C}" type="pres">
      <dgm:prSet presAssocID="{50D3072E-A169-4746-89B7-71953B3E0F42}" presName="hierChild3" presStyleCnt="0"/>
      <dgm:spPr/>
    </dgm:pt>
    <dgm:pt modelId="{94D78232-6D18-428A-88CA-7481974E2E2C}" type="pres">
      <dgm:prSet presAssocID="{A299CFAE-23B7-45E5-9DBE-F5B1E3F16EA9}" presName="bgShapesFlow" presStyleCnt="0"/>
      <dgm:spPr/>
    </dgm:pt>
    <dgm:pt modelId="{9937AE2E-6538-456E-B3CA-C6293D917C27}" type="pres">
      <dgm:prSet presAssocID="{725F7339-3BA6-415C-BD5D-0B6591681680}" presName="rectComp" presStyleCnt="0"/>
      <dgm:spPr/>
    </dgm:pt>
    <dgm:pt modelId="{7BA888F4-ACF3-4AC5-954A-3F8C1CB95329}" type="pres">
      <dgm:prSet presAssocID="{725F7339-3BA6-415C-BD5D-0B6591681680}" presName="bgRect" presStyleLbl="bgShp" presStyleIdx="0" presStyleCnt="7" custLinFactNeighborX="38" custLinFactNeighborY="2641"/>
      <dgm:spPr/>
    </dgm:pt>
    <dgm:pt modelId="{BCFC8203-3884-407D-BF8A-12D7FACCE2B9}" type="pres">
      <dgm:prSet presAssocID="{725F7339-3BA6-415C-BD5D-0B6591681680}" presName="bgRectTx" presStyleLbl="bgShp" presStyleIdx="0" presStyleCnt="7">
        <dgm:presLayoutVars>
          <dgm:bulletEnabled val="1"/>
        </dgm:presLayoutVars>
      </dgm:prSet>
      <dgm:spPr/>
    </dgm:pt>
    <dgm:pt modelId="{26D24654-5C53-4216-8AC1-4A5969B69B6A}" type="pres">
      <dgm:prSet presAssocID="{725F7339-3BA6-415C-BD5D-0B6591681680}" presName="spComp" presStyleCnt="0"/>
      <dgm:spPr/>
    </dgm:pt>
    <dgm:pt modelId="{1DF6F165-E101-4951-A3BF-EDAD1344009C}" type="pres">
      <dgm:prSet presAssocID="{725F7339-3BA6-415C-BD5D-0B6591681680}" presName="vSp" presStyleCnt="0"/>
      <dgm:spPr/>
    </dgm:pt>
    <dgm:pt modelId="{85FD77E3-36DA-4481-8E2D-D4E223FCE8A3}" type="pres">
      <dgm:prSet presAssocID="{45E61339-893E-4128-B2A4-F0DD10341588}" presName="rectComp" presStyleCnt="0"/>
      <dgm:spPr/>
    </dgm:pt>
    <dgm:pt modelId="{834F016F-A654-4F8E-8D74-163E57B3D511}" type="pres">
      <dgm:prSet presAssocID="{45E61339-893E-4128-B2A4-F0DD10341588}" presName="bgRect" presStyleLbl="bgShp" presStyleIdx="1" presStyleCnt="7"/>
      <dgm:spPr/>
    </dgm:pt>
    <dgm:pt modelId="{B1C2E8E0-0B85-460A-BD18-6E15C0C659A8}" type="pres">
      <dgm:prSet presAssocID="{45E61339-893E-4128-B2A4-F0DD10341588}" presName="bgRectTx" presStyleLbl="bgShp" presStyleIdx="1" presStyleCnt="7">
        <dgm:presLayoutVars>
          <dgm:bulletEnabled val="1"/>
        </dgm:presLayoutVars>
      </dgm:prSet>
      <dgm:spPr/>
    </dgm:pt>
    <dgm:pt modelId="{65E66AD6-38A2-4D8D-9930-922BFF04D255}" type="pres">
      <dgm:prSet presAssocID="{45E61339-893E-4128-B2A4-F0DD10341588}" presName="spComp" presStyleCnt="0"/>
      <dgm:spPr/>
    </dgm:pt>
    <dgm:pt modelId="{C2BAF3F2-8787-475C-8CF6-627838C22D05}" type="pres">
      <dgm:prSet presAssocID="{45E61339-893E-4128-B2A4-F0DD10341588}" presName="vSp" presStyleCnt="0"/>
      <dgm:spPr/>
    </dgm:pt>
    <dgm:pt modelId="{9EB30EAC-2DD9-450F-B82E-C22CA73D0263}" type="pres">
      <dgm:prSet presAssocID="{37DD39CE-BEEC-4D25-955A-D106A1778919}" presName="rectComp" presStyleCnt="0"/>
      <dgm:spPr/>
    </dgm:pt>
    <dgm:pt modelId="{ABC57F47-C494-4F9D-89FE-555D65EE6905}" type="pres">
      <dgm:prSet presAssocID="{37DD39CE-BEEC-4D25-955A-D106A1778919}" presName="bgRect" presStyleLbl="bgShp" presStyleIdx="2" presStyleCnt="7"/>
      <dgm:spPr/>
    </dgm:pt>
    <dgm:pt modelId="{69676E4F-3FE1-4871-8C7B-8386AC4B8C3E}" type="pres">
      <dgm:prSet presAssocID="{37DD39CE-BEEC-4D25-955A-D106A1778919}" presName="bgRectTx" presStyleLbl="bgShp" presStyleIdx="2" presStyleCnt="7">
        <dgm:presLayoutVars>
          <dgm:bulletEnabled val="1"/>
        </dgm:presLayoutVars>
      </dgm:prSet>
      <dgm:spPr/>
    </dgm:pt>
    <dgm:pt modelId="{96D18D44-CB79-483D-9A54-D3DDF7434D12}" type="pres">
      <dgm:prSet presAssocID="{37DD39CE-BEEC-4D25-955A-D106A1778919}" presName="spComp" presStyleCnt="0"/>
      <dgm:spPr/>
    </dgm:pt>
    <dgm:pt modelId="{FCAAB2EC-A998-48CB-9FA9-98DE986BAEEA}" type="pres">
      <dgm:prSet presAssocID="{37DD39CE-BEEC-4D25-955A-D106A1778919}" presName="vSp" presStyleCnt="0"/>
      <dgm:spPr/>
    </dgm:pt>
    <dgm:pt modelId="{8ECBA117-D53E-4675-B8C5-97F3C675E606}" type="pres">
      <dgm:prSet presAssocID="{C3233A00-B985-4D9C-805D-27F8683D158B}" presName="rectComp" presStyleCnt="0"/>
      <dgm:spPr/>
    </dgm:pt>
    <dgm:pt modelId="{278B701D-E1B0-485C-AE3A-45EC0AA12689}" type="pres">
      <dgm:prSet presAssocID="{C3233A00-B985-4D9C-805D-27F8683D158B}" presName="bgRect" presStyleLbl="bgShp" presStyleIdx="3" presStyleCnt="7"/>
      <dgm:spPr/>
    </dgm:pt>
    <dgm:pt modelId="{510015F7-67E9-42FE-B55E-4786E9E8B5B4}" type="pres">
      <dgm:prSet presAssocID="{C3233A00-B985-4D9C-805D-27F8683D158B}" presName="bgRectTx" presStyleLbl="bgShp" presStyleIdx="3" presStyleCnt="7">
        <dgm:presLayoutVars>
          <dgm:bulletEnabled val="1"/>
        </dgm:presLayoutVars>
      </dgm:prSet>
      <dgm:spPr/>
    </dgm:pt>
    <dgm:pt modelId="{FE045235-6E3B-4B2A-95E8-E4921F2A0AC7}" type="pres">
      <dgm:prSet presAssocID="{C3233A00-B985-4D9C-805D-27F8683D158B}" presName="spComp" presStyleCnt="0"/>
      <dgm:spPr/>
    </dgm:pt>
    <dgm:pt modelId="{DECFB406-1EAB-4DE0-A0FE-625DB5A21B0F}" type="pres">
      <dgm:prSet presAssocID="{C3233A00-B985-4D9C-805D-27F8683D158B}" presName="vSp" presStyleCnt="0"/>
      <dgm:spPr/>
    </dgm:pt>
    <dgm:pt modelId="{356D25B4-C105-465B-B718-411A14072654}" type="pres">
      <dgm:prSet presAssocID="{10B63109-C13B-4F48-9E6F-5546B25137DD}" presName="rectComp" presStyleCnt="0"/>
      <dgm:spPr/>
    </dgm:pt>
    <dgm:pt modelId="{7E6BFCA1-EFB2-4709-A541-3A89F88AD459}" type="pres">
      <dgm:prSet presAssocID="{10B63109-C13B-4F48-9E6F-5546B25137DD}" presName="bgRect" presStyleLbl="bgShp" presStyleIdx="4" presStyleCnt="7" custLinFactNeighborX="678"/>
      <dgm:spPr/>
    </dgm:pt>
    <dgm:pt modelId="{F9F21736-5058-4F8B-B9E7-2250E664BBD1}" type="pres">
      <dgm:prSet presAssocID="{10B63109-C13B-4F48-9E6F-5546B25137DD}" presName="bgRectTx" presStyleLbl="bgShp" presStyleIdx="4" presStyleCnt="7">
        <dgm:presLayoutVars>
          <dgm:bulletEnabled val="1"/>
        </dgm:presLayoutVars>
      </dgm:prSet>
      <dgm:spPr/>
    </dgm:pt>
    <dgm:pt modelId="{50D00F77-AA70-459B-9EA9-0F224D9E311E}" type="pres">
      <dgm:prSet presAssocID="{10B63109-C13B-4F48-9E6F-5546B25137DD}" presName="spComp" presStyleCnt="0"/>
      <dgm:spPr/>
    </dgm:pt>
    <dgm:pt modelId="{8E374A60-99D6-4BE8-9156-83075DE63CFD}" type="pres">
      <dgm:prSet presAssocID="{10B63109-C13B-4F48-9E6F-5546B25137DD}" presName="vSp" presStyleCnt="0"/>
      <dgm:spPr/>
    </dgm:pt>
    <dgm:pt modelId="{960D853F-5533-49B7-B857-CB8BE6D7EB1C}" type="pres">
      <dgm:prSet presAssocID="{937CC01F-0426-4613-972C-884C93CEE06F}" presName="rectComp" presStyleCnt="0"/>
      <dgm:spPr/>
    </dgm:pt>
    <dgm:pt modelId="{FE352944-A44C-4B66-8C0E-952D1A73E5C6}" type="pres">
      <dgm:prSet presAssocID="{937CC01F-0426-4613-972C-884C93CEE06F}" presName="bgRect" presStyleLbl="bgShp" presStyleIdx="5" presStyleCnt="7"/>
      <dgm:spPr/>
    </dgm:pt>
    <dgm:pt modelId="{05C865C4-CD21-43C2-9407-108B0873BBA3}" type="pres">
      <dgm:prSet presAssocID="{937CC01F-0426-4613-972C-884C93CEE06F}" presName="bgRectTx" presStyleLbl="bgShp" presStyleIdx="5" presStyleCnt="7">
        <dgm:presLayoutVars>
          <dgm:bulletEnabled val="1"/>
        </dgm:presLayoutVars>
      </dgm:prSet>
      <dgm:spPr/>
    </dgm:pt>
    <dgm:pt modelId="{5FAC7A19-CF02-4961-8A99-D1B73B7246B7}" type="pres">
      <dgm:prSet presAssocID="{937CC01F-0426-4613-972C-884C93CEE06F}" presName="spComp" presStyleCnt="0"/>
      <dgm:spPr/>
    </dgm:pt>
    <dgm:pt modelId="{54C974BF-7847-467A-BAE0-C597289B1DA8}" type="pres">
      <dgm:prSet presAssocID="{937CC01F-0426-4613-972C-884C93CEE06F}" presName="vSp" presStyleCnt="0"/>
      <dgm:spPr/>
    </dgm:pt>
    <dgm:pt modelId="{00AC7383-47A0-4C35-A6C7-12BBB056BC54}" type="pres">
      <dgm:prSet presAssocID="{15A499ED-00F0-4762-A1CB-422296E2AA84}" presName="rectComp" presStyleCnt="0"/>
      <dgm:spPr/>
    </dgm:pt>
    <dgm:pt modelId="{4963ED1F-AC1E-465B-83B9-A4BE8DD69BB0}" type="pres">
      <dgm:prSet presAssocID="{15A499ED-00F0-4762-A1CB-422296E2AA84}" presName="bgRect" presStyleLbl="bgShp" presStyleIdx="6" presStyleCnt="7"/>
      <dgm:spPr/>
    </dgm:pt>
    <dgm:pt modelId="{DC68F2FA-4448-44A5-A2E6-9B91EEA7762D}" type="pres">
      <dgm:prSet presAssocID="{15A499ED-00F0-4762-A1CB-422296E2AA84}" presName="bgRectTx" presStyleLbl="bgShp" presStyleIdx="6" presStyleCnt="7">
        <dgm:presLayoutVars>
          <dgm:bulletEnabled val="1"/>
        </dgm:presLayoutVars>
      </dgm:prSet>
      <dgm:spPr/>
    </dgm:pt>
  </dgm:ptLst>
  <dgm:cxnLst>
    <dgm:cxn modelId="{7B0FAD01-10BF-44E0-B90D-58BFD683A487}" srcId="{7AE5991F-821A-4F82-8BB1-B6F832B6ECB3}" destId="{50D3072E-A169-4746-89B7-71953B3E0F42}" srcOrd="0" destOrd="0" parTransId="{6A456142-5D9D-47C5-BA4E-E008046D3B17}" sibTransId="{6DCB8BD8-FFD6-416D-A108-EDD348076F5F}"/>
    <dgm:cxn modelId="{2A5AC601-D278-4A34-8AD3-28FDB8EBD8BC}" srcId="{6BDFD2A1-9243-43F6-91A8-A944B7F2468A}" destId="{7AE5991F-821A-4F82-8BB1-B6F832B6ECB3}" srcOrd="0" destOrd="0" parTransId="{F56BBE0E-61C1-493C-8B6C-94B4954008B3}" sibTransId="{B477F3FF-5142-4A19-B7AA-806F6066476E}"/>
    <dgm:cxn modelId="{9E14F701-51BA-492B-AE70-BB27F148C950}" srcId="{633BC069-3C34-4426-AA38-E46255B6F7A9}" destId="{6BDFD2A1-9243-43F6-91A8-A944B7F2468A}" srcOrd="3" destOrd="0" parTransId="{B14F31B9-7F6C-45BB-9390-7B5B7A781C51}" sibTransId="{25420598-69DF-4FA2-9C59-53817715F301}"/>
    <dgm:cxn modelId="{3767BE03-464A-4E09-AC6C-BAB74FDA2A93}" srcId="{86DC3EED-F4D1-4F3C-9072-11657033C7AF}" destId="{57FBA1C4-E71B-42B9-B02D-8EDF474FAFD6}" srcOrd="0" destOrd="0" parTransId="{1A0B524A-249F-4F1C-8273-0D7A74141F82}" sibTransId="{1CBD9E6A-EF73-41E6-A5DE-42C3FFEB391E}"/>
    <dgm:cxn modelId="{10574007-1E34-4CB6-86CD-319ABF135B83}" type="presOf" srcId="{FF9B6AB3-C3F3-4EAF-86FC-6CAF0E4F7455}" destId="{42899F31-E251-495C-B4E8-864D833C4253}" srcOrd="0" destOrd="0" presId="urn:microsoft.com/office/officeart/2005/8/layout/hierarchy6"/>
    <dgm:cxn modelId="{4C00D607-B123-402B-AFB1-09870C5CE4B3}" type="presOf" srcId="{C3233A00-B985-4D9C-805D-27F8683D158B}" destId="{278B701D-E1B0-485C-AE3A-45EC0AA12689}" srcOrd="0" destOrd="0" presId="urn:microsoft.com/office/officeart/2005/8/layout/hierarchy6"/>
    <dgm:cxn modelId="{0C05600A-9FA2-4BBD-A5D6-3C3CA431E9D9}" type="presOf" srcId="{37DD39CE-BEEC-4D25-955A-D106A1778919}" destId="{ABC57F47-C494-4F9D-89FE-555D65EE6905}" srcOrd="0" destOrd="0" presId="urn:microsoft.com/office/officeart/2005/8/layout/hierarchy6"/>
    <dgm:cxn modelId="{59C6190B-CA8C-413A-80DC-F9489764A3FB}" srcId="{57FBA1C4-E71B-42B9-B02D-8EDF474FAFD6}" destId="{FF9B6AB3-C3F3-4EAF-86FC-6CAF0E4F7455}" srcOrd="0" destOrd="0" parTransId="{EFAD6527-CCFD-4C83-A5BF-42D825987DB9}" sibTransId="{42C2B2A6-C6D0-4565-A392-1CC4181841AD}"/>
    <dgm:cxn modelId="{81898B0B-2C60-47A3-9641-EF26D961ADB9}" type="presOf" srcId="{B04FA2FE-1F6C-46FF-BC90-7DC1172135D5}" destId="{4BB45FF2-638F-45C6-8FB2-9B66C9FF0AD4}" srcOrd="0" destOrd="0" presId="urn:microsoft.com/office/officeart/2005/8/layout/hierarchy6"/>
    <dgm:cxn modelId="{4EA5930B-EBD0-463B-A97C-772D042D5BF9}" type="presOf" srcId="{8A5F39D1-84CC-49AF-B209-B578F5D2ED3E}" destId="{0083C139-1CD5-4B57-9A46-7F17312B79C7}" srcOrd="0" destOrd="0" presId="urn:microsoft.com/office/officeart/2005/8/layout/hierarchy6"/>
    <dgm:cxn modelId="{EB4D1A13-EB80-4676-AD05-F09B7D12AB10}" srcId="{8BAF1784-C49A-4D9F-8F14-A65CC1D60F14}" destId="{1B101C80-3E12-4359-9F40-53BEF02F2EBE}" srcOrd="0" destOrd="0" parTransId="{C6515439-387E-4C8D-95AE-279E10DD102B}" sibTransId="{A36334BB-BAD6-4A31-B011-C7CB3043AD62}"/>
    <dgm:cxn modelId="{59900718-9456-4E19-BA3C-3A36C90A80B5}" type="presOf" srcId="{633BC069-3C34-4426-AA38-E46255B6F7A9}" destId="{97905BE1-BE2A-485E-A88D-AA48C5B02ED0}" srcOrd="0" destOrd="0" presId="urn:microsoft.com/office/officeart/2005/8/layout/hierarchy6"/>
    <dgm:cxn modelId="{9AA94F1A-5EF5-48FF-A72D-C92264A9BD4B}" type="presOf" srcId="{15A499ED-00F0-4762-A1CB-422296E2AA84}" destId="{4963ED1F-AC1E-465B-83B9-A4BE8DD69BB0}" srcOrd="0" destOrd="0" presId="urn:microsoft.com/office/officeart/2005/8/layout/hierarchy6"/>
    <dgm:cxn modelId="{1450D51C-4EAF-469C-8374-7E4757AB9F12}" type="presOf" srcId="{DA8915B7-78EA-4E14-898F-E14097523D7D}" destId="{E05941B9-78C5-4699-B139-AE8055310733}" srcOrd="0" destOrd="0" presId="urn:microsoft.com/office/officeart/2005/8/layout/hierarchy6"/>
    <dgm:cxn modelId="{A476C11F-8B49-45B1-A062-0AA96F77147A}" type="presOf" srcId="{15A499ED-00F0-4762-A1CB-422296E2AA84}" destId="{DC68F2FA-4448-44A5-A2E6-9B91EEA7762D}" srcOrd="1" destOrd="0" presId="urn:microsoft.com/office/officeart/2005/8/layout/hierarchy6"/>
    <dgm:cxn modelId="{402E4621-D705-41D7-8ED1-2814B6BC8FBA}" srcId="{AE7AEB46-6B00-44F7-8C47-1B6D5D1A89C1}" destId="{DC717C00-B462-4225-8F3E-D9C01A458681}" srcOrd="0" destOrd="0" parTransId="{B5B406F2-0EBE-4B06-85CB-1EC667D77D69}" sibTransId="{4D3B0A97-786E-437E-A787-89183D5E1AA6}"/>
    <dgm:cxn modelId="{4D3A3E28-D903-47BF-B1AA-13280E60EA6A}" type="presOf" srcId="{45E61339-893E-4128-B2A4-F0DD10341588}" destId="{B1C2E8E0-0B85-460A-BD18-6E15C0C659A8}" srcOrd="1" destOrd="0" presId="urn:microsoft.com/office/officeart/2005/8/layout/hierarchy6"/>
    <dgm:cxn modelId="{12C1F128-3AE9-4A91-B18B-3BD8388B8DCC}" srcId="{633BC069-3C34-4426-AA38-E46255B6F7A9}" destId="{B4020E98-7931-48E7-A77B-609D197DF72F}" srcOrd="0" destOrd="0" parTransId="{7BC6D58D-2E40-4072-A64C-BD84FADB0454}" sibTransId="{6C42D6E7-D264-45E7-A586-8CAC947DD32E}"/>
    <dgm:cxn modelId="{ECCA1D2A-1785-41A2-AD2A-0871CACCB396}" srcId="{A299CFAE-23B7-45E5-9DBE-F5B1E3F16EA9}" destId="{10B63109-C13B-4F48-9E6F-5546B25137DD}" srcOrd="5" destOrd="0" parTransId="{56A6042C-A6F4-4A99-8296-4DBF602DE635}" sibTransId="{E2BD8C8D-8110-42EF-96D5-198FD522AB36}"/>
    <dgm:cxn modelId="{153ED12A-D70F-4BC1-AB9F-3EE6A762BC91}" type="presOf" srcId="{C6515439-387E-4C8D-95AE-279E10DD102B}" destId="{53E3AE9B-9042-40F9-A3B7-36970436DE7D}" srcOrd="0" destOrd="0" presId="urn:microsoft.com/office/officeart/2005/8/layout/hierarchy6"/>
    <dgm:cxn modelId="{43A4772C-4566-4453-B86A-C43B7594C3FD}" srcId="{769E9994-2AA5-4D50-9DD8-50B16183D0A0}" destId="{8D061CDE-69C4-4991-B1DA-237103C26C5F}" srcOrd="2" destOrd="0" parTransId="{7218A562-9B48-42DA-B9DD-93AC323A0A5F}" sibTransId="{BC826CFA-29F8-4EB6-A049-C783CAD0C3DE}"/>
    <dgm:cxn modelId="{97A38C2D-18E1-4D33-B9C9-C80DD6996528}" type="presOf" srcId="{8D061CDE-69C4-4991-B1DA-237103C26C5F}" destId="{80EF50F7-EA23-4E2B-A7F2-F25DEAE4D3F2}" srcOrd="0" destOrd="0" presId="urn:microsoft.com/office/officeart/2005/8/layout/hierarchy6"/>
    <dgm:cxn modelId="{F398C82F-1608-4551-9B64-51244D3FBE12}" srcId="{769E9994-2AA5-4D50-9DD8-50B16183D0A0}" destId="{D930DAA0-D4D3-4D60-AC9C-6674B48F71B4}" srcOrd="1" destOrd="0" parTransId="{E3707FBC-E55F-4DB9-8338-A4E5E89D459F}" sibTransId="{42D0AA6B-F679-405C-9427-5B3EFED61153}"/>
    <dgm:cxn modelId="{6E9CE32F-89E7-4E06-9D70-9BF218E483E8}" type="presOf" srcId="{769E9994-2AA5-4D50-9DD8-50B16183D0A0}" destId="{C3275E03-8C26-4D81-BA23-741B29DA4D6F}" srcOrd="0" destOrd="0" presId="urn:microsoft.com/office/officeart/2005/8/layout/hierarchy6"/>
    <dgm:cxn modelId="{17AF1E30-4958-4B62-970F-B19936D60C35}" type="presOf" srcId="{D2C35DCD-6DCE-4DD9-BB09-99EDDB436A3E}" destId="{0FB85177-01D0-4992-8B9F-10FED2D5E09B}" srcOrd="0" destOrd="0" presId="urn:microsoft.com/office/officeart/2005/8/layout/hierarchy6"/>
    <dgm:cxn modelId="{4D423734-A0EC-4D9F-94B3-D8867C13E5A2}" type="presOf" srcId="{CB12C916-A2FA-4E54-B247-FD8F1BE49AEF}" destId="{67C013C7-5135-471C-83DF-450585C013C3}" srcOrd="0" destOrd="0" presId="urn:microsoft.com/office/officeart/2005/8/layout/hierarchy6"/>
    <dgm:cxn modelId="{516C2A37-9E6D-4FF8-A349-ED2AC59276ED}" type="presOf" srcId="{61964544-317B-4E1D-831E-7988F99DB890}" destId="{35CAE79C-CF76-4289-A202-9A9217ACE63E}" srcOrd="0" destOrd="0" presId="urn:microsoft.com/office/officeart/2005/8/layout/hierarchy6"/>
    <dgm:cxn modelId="{8DBA7C3E-36F2-41BB-99D5-F89573123710}" type="presOf" srcId="{4C6A2732-89CD-4FDD-989A-F16708B1FF55}" destId="{5018A18C-84A0-402D-90DC-C98E44E53068}" srcOrd="0" destOrd="0" presId="urn:microsoft.com/office/officeart/2005/8/layout/hierarchy6"/>
    <dgm:cxn modelId="{55DC515E-D1BD-4847-8D1B-30E14912104D}" type="presOf" srcId="{AE7AEB46-6B00-44F7-8C47-1B6D5D1A89C1}" destId="{036F36DB-31FF-42A4-ADDA-5CBE364392C4}" srcOrd="0" destOrd="0" presId="urn:microsoft.com/office/officeart/2005/8/layout/hierarchy6"/>
    <dgm:cxn modelId="{296E1660-09CC-45FC-8723-23721F358E85}" type="presOf" srcId="{725F7339-3BA6-415C-BD5D-0B6591681680}" destId="{BCFC8203-3884-407D-BF8A-12D7FACCE2B9}" srcOrd="1" destOrd="0" presId="urn:microsoft.com/office/officeart/2005/8/layout/hierarchy6"/>
    <dgm:cxn modelId="{B7FE5863-6694-4135-830F-1AAE461710E7}" srcId="{769E9994-2AA5-4D50-9DD8-50B16183D0A0}" destId="{86DC3EED-F4D1-4F3C-9072-11657033C7AF}" srcOrd="0" destOrd="0" parTransId="{709C3A85-74C1-43EF-9776-B296FC80C1D7}" sibTransId="{22014B51-2DC8-42DE-90D4-3FA880C3E1A9}"/>
    <dgm:cxn modelId="{9379D664-6768-4907-9191-443063323F03}" srcId="{A299CFAE-23B7-45E5-9DBE-F5B1E3F16EA9}" destId="{45E61339-893E-4128-B2A4-F0DD10341588}" srcOrd="2" destOrd="0" parTransId="{24728A69-3A38-46E3-BF23-68D98F8BCE69}" sibTransId="{11E044DF-9924-4189-BBF1-8680D73B4DF2}"/>
    <dgm:cxn modelId="{01BFD944-E992-477D-BF36-7F5EB8AC4D88}" type="presOf" srcId="{86DC3EED-F4D1-4F3C-9072-11657033C7AF}" destId="{1B141A1B-2524-4077-8B6C-FE41B42DC91D}" srcOrd="0" destOrd="0" presId="urn:microsoft.com/office/officeart/2005/8/layout/hierarchy6"/>
    <dgm:cxn modelId="{C15D6E47-2BD5-4DD3-8868-5E61F1DCD157}" type="presOf" srcId="{B5B406F2-0EBE-4B06-85CB-1EC667D77D69}" destId="{38F9EB74-0808-44C6-B476-A8F241879C7C}" srcOrd="0" destOrd="0" presId="urn:microsoft.com/office/officeart/2005/8/layout/hierarchy6"/>
    <dgm:cxn modelId="{F2DB2068-BA96-48BE-8202-FACEA481E7BF}" srcId="{8D061CDE-69C4-4991-B1DA-237103C26C5F}" destId="{B04FA2FE-1F6C-46FF-BC90-7DC1172135D5}" srcOrd="0" destOrd="0" parTransId="{9F414CCC-69BC-427E-B56F-321FF5BC0A6A}" sibTransId="{AA70F567-3A45-4DD0-A5CD-AFF449A90CD3}"/>
    <dgm:cxn modelId="{CF96D348-B8DF-4DA6-89A4-05EA56D099E0}" srcId="{6FA995F7-10DC-4EC4-B0E0-899514A9B29E}" destId="{6100ADFC-0109-4BD2-8E40-8FF7D2209DC4}" srcOrd="0" destOrd="0" parTransId="{048536EB-00D9-4461-BFBC-74BC2602AD95}" sibTransId="{439476A7-F6F1-4704-8AC6-5F7A313DF7AF}"/>
    <dgm:cxn modelId="{AD773F69-F336-4C0F-AAD9-AFAF65BDD8E3}" srcId="{B3EC6F60-BB36-4CFC-8534-62A3EDC0BD78}" destId="{B4EF3294-0839-4AD5-9A88-A7F9169DC3D4}" srcOrd="0" destOrd="0" parTransId="{87F10752-EC1C-4656-83C3-7A932D984D90}" sibTransId="{FA43C443-0194-4066-9A3D-3F9C7E508B12}"/>
    <dgm:cxn modelId="{68C5574F-4395-41A4-9DC3-5B1AE360C9EE}" type="presOf" srcId="{937CC01F-0426-4613-972C-884C93CEE06F}" destId="{05C865C4-CD21-43C2-9407-108B0873BBA3}" srcOrd="1" destOrd="0" presId="urn:microsoft.com/office/officeart/2005/8/layout/hierarchy6"/>
    <dgm:cxn modelId="{B3B7DB50-6400-4C2E-9440-83C3F42DA75D}" type="presOf" srcId="{D930DAA0-D4D3-4D60-AC9C-6674B48F71B4}" destId="{33EEA7B6-D2CC-4992-927F-AFF4EF2B044C}" srcOrd="0" destOrd="0" presId="urn:microsoft.com/office/officeart/2005/8/layout/hierarchy6"/>
    <dgm:cxn modelId="{661E8E52-F0BB-484C-9589-E09F7A82F7CD}" type="presOf" srcId="{EFAD6527-CCFD-4C83-A5BF-42D825987DB9}" destId="{80E201CB-C565-44EB-8301-61202CB3B9C9}" srcOrd="0" destOrd="0" presId="urn:microsoft.com/office/officeart/2005/8/layout/hierarchy6"/>
    <dgm:cxn modelId="{6D011853-A7DE-413E-88BD-0B89EDD9F759}" srcId="{D930DAA0-D4D3-4D60-AC9C-6674B48F71B4}" destId="{61964544-317B-4E1D-831E-7988F99DB890}" srcOrd="0" destOrd="0" parTransId="{D11C9743-34A5-4A7E-9C03-C981DA90E37C}" sibTransId="{4B62834E-938D-46F1-88B7-0F4C14331F1C}"/>
    <dgm:cxn modelId="{5E355073-9253-4B8D-96AF-311243303AF2}" type="presOf" srcId="{3DED0216-61D4-46BB-B30B-EFFAC7B93054}" destId="{42259252-E704-44B5-83D9-0518563683A2}" srcOrd="0" destOrd="0" presId="urn:microsoft.com/office/officeart/2005/8/layout/hierarchy6"/>
    <dgm:cxn modelId="{FC1F0254-806E-4EC3-874D-1A6D4284D97B}" type="presOf" srcId="{B4020E98-7931-48E7-A77B-609D197DF72F}" destId="{23B5D303-29EB-4DB0-B95C-4811D27F158F}" srcOrd="0" destOrd="0" presId="urn:microsoft.com/office/officeart/2005/8/layout/hierarchy6"/>
    <dgm:cxn modelId="{F8D1A657-2F6D-4A4B-B3EA-F6A50628EA0B}" type="presOf" srcId="{6A456142-5D9D-47C5-BA4E-E008046D3B17}" destId="{2255176A-1077-4C39-B3CF-53F2AC4A6134}" srcOrd="0" destOrd="0" presId="urn:microsoft.com/office/officeart/2005/8/layout/hierarchy6"/>
    <dgm:cxn modelId="{A470BD57-DA6D-4AF4-BC08-E543E10DC676}" type="presOf" srcId="{8BAF1784-C49A-4D9F-8F14-A65CC1D60F14}" destId="{11C5F811-21A0-4DAB-A2B5-4C878CE9214F}" srcOrd="0" destOrd="0" presId="urn:microsoft.com/office/officeart/2005/8/layout/hierarchy6"/>
    <dgm:cxn modelId="{11494178-0EE5-4AC7-8304-5A8EF7CFCDC7}" type="presOf" srcId="{87F10752-EC1C-4656-83C3-7A932D984D90}" destId="{38C59CC4-2768-4DC0-9450-3004818A81A6}" srcOrd="0" destOrd="0" presId="urn:microsoft.com/office/officeart/2005/8/layout/hierarchy6"/>
    <dgm:cxn modelId="{BDF06278-466B-4518-BC66-2CAD64DCCCC1}" srcId="{A299CFAE-23B7-45E5-9DBE-F5B1E3F16EA9}" destId="{633BC069-3C34-4426-AA38-E46255B6F7A9}" srcOrd="0" destOrd="0" parTransId="{FC0C028E-F899-440F-9D62-16F6E1331690}" sibTransId="{6D748FDE-61E2-41FC-80D2-435B35512E17}"/>
    <dgm:cxn modelId="{40BB167B-2413-44E3-90FC-C71F93C19C2A}" srcId="{A299CFAE-23B7-45E5-9DBE-F5B1E3F16EA9}" destId="{937CC01F-0426-4613-972C-884C93CEE06F}" srcOrd="6" destOrd="0" parTransId="{BC1EBA40-7FCD-4A58-8346-A0D1AB70DB1A}" sibTransId="{FB8B4D67-1F7D-4E22-8A7A-7566B78D43A5}"/>
    <dgm:cxn modelId="{47BF527C-36EE-4D48-9595-87335A7337DC}" type="presOf" srcId="{B3EC6F60-BB36-4CFC-8534-62A3EDC0BD78}" destId="{8F6AE8CF-EA38-43BB-BA0D-C6E1BA7D8F82}" srcOrd="0" destOrd="0" presId="urn:microsoft.com/office/officeart/2005/8/layout/hierarchy6"/>
    <dgm:cxn modelId="{F9F2B27C-228A-4784-9F6D-D696721D9AA6}" srcId="{A299CFAE-23B7-45E5-9DBE-F5B1E3F16EA9}" destId="{725F7339-3BA6-415C-BD5D-0B6591681680}" srcOrd="1" destOrd="0" parTransId="{3D843648-39F3-488F-96C8-DF807F1566CE}" sibTransId="{E590EC7A-BD98-4E40-AF74-095052C669BC}"/>
    <dgm:cxn modelId="{3984E87C-64D6-42D6-9139-84EB22402D2C}" type="presOf" srcId="{6100ADFC-0109-4BD2-8E40-8FF7D2209DC4}" destId="{5182BCE4-138B-4F2E-9F70-D81257458A6E}" srcOrd="0" destOrd="0" presId="urn:microsoft.com/office/officeart/2005/8/layout/hierarchy6"/>
    <dgm:cxn modelId="{2C9EA388-7E97-4526-944B-6012D5C90029}" type="presOf" srcId="{937CC01F-0426-4613-972C-884C93CEE06F}" destId="{FE352944-A44C-4B66-8C0E-952D1A73E5C6}" srcOrd="0" destOrd="0" presId="urn:microsoft.com/office/officeart/2005/8/layout/hierarchy6"/>
    <dgm:cxn modelId="{2808618A-28B9-45B6-A327-9B7877B1979C}" type="presOf" srcId="{048536EB-00D9-4461-BFBC-74BC2602AD95}" destId="{2E0B8F77-DF8A-4A8D-A949-5FD90C261C60}" srcOrd="0" destOrd="0" presId="urn:microsoft.com/office/officeart/2005/8/layout/hierarchy6"/>
    <dgm:cxn modelId="{A709E28F-78B8-4317-8DB7-8E2B7017BAA4}" type="presOf" srcId="{7AE5991F-821A-4F82-8BB1-B6F832B6ECB3}" destId="{824BA704-00F9-461C-8690-D682524C16F8}" srcOrd="0" destOrd="0" presId="urn:microsoft.com/office/officeart/2005/8/layout/hierarchy6"/>
    <dgm:cxn modelId="{C61F8591-AB41-4892-A957-BF63E6C395A5}" type="presOf" srcId="{F8EFD921-82FD-4B97-9E0F-BA94E4795D17}" destId="{6EA081C7-23C1-47B2-BF00-8A469D68B0F6}" srcOrd="0" destOrd="0" presId="urn:microsoft.com/office/officeart/2005/8/layout/hierarchy6"/>
    <dgm:cxn modelId="{A23EA698-2BAA-4E04-BFAE-F8E65485B2BD}" type="presOf" srcId="{B14F31B9-7F6C-45BB-9390-7B5B7A781C51}" destId="{DEF6A960-4BCC-45BE-9DAB-9441CAC4B2BC}" srcOrd="0" destOrd="0" presId="urn:microsoft.com/office/officeart/2005/8/layout/hierarchy6"/>
    <dgm:cxn modelId="{C1E0E599-DAF3-4A2F-A1E2-BC21689EE73F}" srcId="{FF9B6AB3-C3F3-4EAF-86FC-6CAF0E4F7455}" destId="{14E95DBA-86C7-45B2-871A-358838B630AC}" srcOrd="1" destOrd="0" parTransId="{D2C35DCD-6DCE-4DD9-BB09-99EDDB436A3E}" sibTransId="{6024D348-04EC-4EB1-B3C2-FD73E3E85AA6}"/>
    <dgm:cxn modelId="{4FD3849A-B052-47D8-801A-B28A9BAFFE54}" srcId="{A299CFAE-23B7-45E5-9DBE-F5B1E3F16EA9}" destId="{C3233A00-B985-4D9C-805D-27F8683D158B}" srcOrd="4" destOrd="0" parTransId="{2A220183-2AEB-44C4-9280-808FD30D870C}" sibTransId="{65BB2504-19D9-4AF7-81CF-84A9FA66D522}"/>
    <dgm:cxn modelId="{2DE85B9E-F089-4916-94B8-99C54F31594C}" type="presOf" srcId="{F56BBE0E-61C1-493C-8B6C-94B4954008B3}" destId="{5ACCF433-F958-4FB5-9FB0-BBCB9237D5D8}" srcOrd="0" destOrd="0" presId="urn:microsoft.com/office/officeart/2005/8/layout/hierarchy6"/>
    <dgm:cxn modelId="{3DEF52A1-FEC5-40B1-A7BA-90514F179EC6}" srcId="{3DED0216-61D4-46BB-B30B-EFFAC7B93054}" destId="{8BAF1784-C49A-4D9F-8F14-A65CC1D60F14}" srcOrd="0" destOrd="0" parTransId="{FBC5A6C1-6BA5-48D4-A656-A7D8C8020062}" sibTransId="{2E027473-4F6D-4EAC-8943-D4C2F0A58738}"/>
    <dgm:cxn modelId="{294056A9-40FC-4D9B-A814-E1631BD1CAB8}" srcId="{A299CFAE-23B7-45E5-9DBE-F5B1E3F16EA9}" destId="{37DD39CE-BEEC-4D25-955A-D106A1778919}" srcOrd="3" destOrd="0" parTransId="{6EC2EFBD-B08E-44A7-AE2E-4D0DA25C532E}" sibTransId="{980EB24E-9CA5-4E89-A9A1-894ACC86F2A6}"/>
    <dgm:cxn modelId="{ECAAC5AA-C102-4A4F-8CCE-FBC796348B40}" type="presOf" srcId="{50D3072E-A169-4746-89B7-71953B3E0F42}" destId="{6D5EF6B8-8F93-4D39-A53F-A5CA756797F5}" srcOrd="0" destOrd="0" presId="urn:microsoft.com/office/officeart/2005/8/layout/hierarchy6"/>
    <dgm:cxn modelId="{00C600B4-3073-4E5A-BC84-C236AB29F128}" type="presOf" srcId="{6BDFD2A1-9243-43F6-91A8-A944B7F2468A}" destId="{6BEE04A9-61FB-4D87-BD58-254C50A6EEC5}" srcOrd="0" destOrd="0" presId="urn:microsoft.com/office/officeart/2005/8/layout/hierarchy6"/>
    <dgm:cxn modelId="{5BC4AAB4-3235-452B-9023-D71E6D14DDF8}" type="presOf" srcId="{725F7339-3BA6-415C-BD5D-0B6591681680}" destId="{7BA888F4-ACF3-4AC5-954A-3F8C1CB95329}" srcOrd="0" destOrd="0" presId="urn:microsoft.com/office/officeart/2005/8/layout/hierarchy6"/>
    <dgm:cxn modelId="{44C9DDB6-CF48-4CC9-8B75-957DC4838823}" srcId="{A299CFAE-23B7-45E5-9DBE-F5B1E3F16EA9}" destId="{15A499ED-00F0-4762-A1CB-422296E2AA84}" srcOrd="7" destOrd="0" parTransId="{43A2CBA4-005C-48D1-BC94-A9EBE175BEBF}" sibTransId="{207F9804-4CE1-4134-ADB9-C2B723BED695}"/>
    <dgm:cxn modelId="{0C6320BA-4244-4CCC-B162-E8A5C1EC0FE6}" type="presOf" srcId="{7218A562-9B48-42DA-B9DD-93AC323A0A5F}" destId="{455DF788-D00C-474B-9760-50E4D4CD2D1E}" srcOrd="0" destOrd="0" presId="urn:microsoft.com/office/officeart/2005/8/layout/hierarchy6"/>
    <dgm:cxn modelId="{56DC62C1-7AF9-49A2-9E35-728DD08368D0}" srcId="{633BC069-3C34-4426-AA38-E46255B6F7A9}" destId="{769E9994-2AA5-4D50-9DD8-50B16183D0A0}" srcOrd="2" destOrd="0" parTransId="{DA8915B7-78EA-4E14-898F-E14097523D7D}" sibTransId="{8E998F14-BB45-49AB-8CFE-8B34CD7A90CB}"/>
    <dgm:cxn modelId="{328654C3-1047-482E-8FB4-475DB0A36F5F}" type="presOf" srcId="{6FA995F7-10DC-4EC4-B0E0-899514A9B29E}" destId="{64F6CB9B-D04D-4E5B-A5AF-E2CD4F9D1AB9}" srcOrd="0" destOrd="0" presId="urn:microsoft.com/office/officeart/2005/8/layout/hierarchy6"/>
    <dgm:cxn modelId="{D575C7C5-A36B-43FB-88FE-6A5AFEED62C7}" type="presOf" srcId="{D11C9743-34A5-4A7E-9C03-C981DA90E37C}" destId="{6DAE95CF-2E25-4C78-9039-806C9160CB87}" srcOrd="0" destOrd="0" presId="urn:microsoft.com/office/officeart/2005/8/layout/hierarchy6"/>
    <dgm:cxn modelId="{2FC011C6-34ED-4963-843D-3031F123EFFC}" type="presOf" srcId="{709C3A85-74C1-43EF-9776-B296FC80C1D7}" destId="{23CA2948-3C91-4F15-A42A-086CC578AAC0}" srcOrd="0" destOrd="0" presId="urn:microsoft.com/office/officeart/2005/8/layout/hierarchy6"/>
    <dgm:cxn modelId="{B1B4DCC9-8699-48E8-8676-1224DF74BD94}" type="presOf" srcId="{45E61339-893E-4128-B2A4-F0DD10341588}" destId="{834F016F-A654-4F8E-8D74-163E57B3D511}" srcOrd="0" destOrd="0" presId="urn:microsoft.com/office/officeart/2005/8/layout/hierarchy6"/>
    <dgm:cxn modelId="{BB1A16CA-3A7D-4866-93DC-B16F727C261F}" type="presOf" srcId="{D9F93358-DBB6-4179-944D-A767C121C609}" destId="{40C700B7-F3FE-4A2F-A1A9-166E67CAC483}" srcOrd="0" destOrd="0" presId="urn:microsoft.com/office/officeart/2005/8/layout/hierarchy6"/>
    <dgm:cxn modelId="{4C3CABCC-6549-4A12-84C1-043641492358}" srcId="{1B101C80-3E12-4359-9F40-53BEF02F2EBE}" destId="{B3EC6F60-BB36-4CFC-8534-62A3EDC0BD78}" srcOrd="0" destOrd="0" parTransId="{4C6A2732-89CD-4FDD-989A-F16708B1FF55}" sibTransId="{C1AB514D-BB11-49A4-8535-70FA16D9ED4A}"/>
    <dgm:cxn modelId="{A4B95FCD-77FD-4771-8075-19E5D9417DD1}" type="presOf" srcId="{B4EF3294-0839-4AD5-9A88-A7F9169DC3D4}" destId="{57004D87-A0BB-4E43-A0AA-CBD08BE3F621}" srcOrd="0" destOrd="0" presId="urn:microsoft.com/office/officeart/2005/8/layout/hierarchy6"/>
    <dgm:cxn modelId="{9EA1ACCD-3B45-4757-B959-4ED4E6A2636B}" srcId="{B4020E98-7931-48E7-A77B-609D197DF72F}" destId="{3DED0216-61D4-46BB-B30B-EFFAC7B93054}" srcOrd="0" destOrd="0" parTransId="{F3B20897-2F57-4ECD-9276-432A814056EF}" sibTransId="{8DB3B05B-67DE-4787-A944-2BEC2A746FCF}"/>
    <dgm:cxn modelId="{197AC3CD-5E41-4DDD-ABD5-156F2333526F}" type="presOf" srcId="{57FBA1C4-E71B-42B9-B02D-8EDF474FAFD6}" destId="{210165FD-33A5-426C-A7D5-7A3F62B2F433}" srcOrd="0" destOrd="0" presId="urn:microsoft.com/office/officeart/2005/8/layout/hierarchy6"/>
    <dgm:cxn modelId="{534C57D0-B333-4939-B3E9-46242FDDA71C}" type="presOf" srcId="{37DD39CE-BEEC-4D25-955A-D106A1778919}" destId="{69676E4F-3FE1-4871-8C7B-8386AC4B8C3E}" srcOrd="1" destOrd="0" presId="urn:microsoft.com/office/officeart/2005/8/layout/hierarchy6"/>
    <dgm:cxn modelId="{EF5D84D1-3096-4AB1-B8DF-7C92FC93BB13}" type="presOf" srcId="{1A0B524A-249F-4F1C-8273-0D7A74141F82}" destId="{9C2CDDFD-BEC2-4EF8-BEDB-E7C39DD84BD7}" srcOrd="0" destOrd="0" presId="urn:microsoft.com/office/officeart/2005/8/layout/hierarchy6"/>
    <dgm:cxn modelId="{4F33FED6-62DB-43C6-8671-58BA0DD3968B}" type="presOf" srcId="{E3707FBC-E55F-4DB9-8338-A4E5E89D459F}" destId="{C668075F-864D-4331-89AE-9387B1184385}" srcOrd="0" destOrd="0" presId="urn:microsoft.com/office/officeart/2005/8/layout/hierarchy6"/>
    <dgm:cxn modelId="{362A39D8-3BD0-4586-86EE-83C7FBC5C100}" srcId="{385DB02E-D097-4780-97FA-949DBAAA6B88}" destId="{AE7AEB46-6B00-44F7-8C47-1B6D5D1A89C1}" srcOrd="0" destOrd="0" parTransId="{8A5F39D1-84CC-49AF-B209-B578F5D2ED3E}" sibTransId="{1F20DCA3-EFB5-43AB-9820-1170CF984ECC}"/>
    <dgm:cxn modelId="{D42E13DE-EB5B-4EEF-A0D6-1739E400DC58}" type="presOf" srcId="{FBC5A6C1-6BA5-48D4-A656-A7D8C8020062}" destId="{C29B3255-6985-4C21-BA53-DA18D0B13280}" srcOrd="0" destOrd="0" presId="urn:microsoft.com/office/officeart/2005/8/layout/hierarchy6"/>
    <dgm:cxn modelId="{BE2549DE-B47D-489B-94D9-A39552E6B88B}" srcId="{A4BEE4E2-8460-42B4-BBB6-A004143D86E2}" destId="{385DB02E-D097-4780-97FA-949DBAAA6B88}" srcOrd="0" destOrd="0" parTransId="{D9F93358-DBB6-4179-944D-A767C121C609}" sibTransId="{7ED63A19-F581-4CB6-9FC4-5DCEB736DBBC}"/>
    <dgm:cxn modelId="{64CCD7E1-FF39-4137-AD8F-E7C093D50FA1}" type="presOf" srcId="{A299CFAE-23B7-45E5-9DBE-F5B1E3F16EA9}" destId="{3FB8BCE0-FA2D-4A2C-BC57-CE4621FA62A6}" srcOrd="0" destOrd="0" presId="urn:microsoft.com/office/officeart/2005/8/layout/hierarchy6"/>
    <dgm:cxn modelId="{69853AE3-1D5C-4935-ABA2-F45820D2A37B}" srcId="{FF9B6AB3-C3F3-4EAF-86FC-6CAF0E4F7455}" destId="{6FA995F7-10DC-4EC4-B0E0-899514A9B29E}" srcOrd="0" destOrd="0" parTransId="{CB12C916-A2FA-4E54-B247-FD8F1BE49AEF}" sibTransId="{2476FF68-404F-4263-86F1-2471D43F1854}"/>
    <dgm:cxn modelId="{E74275E5-D5BE-4258-B928-3D4F45DA8409}" type="presOf" srcId="{F3B20897-2F57-4ECD-9276-432A814056EF}" destId="{207694A6-68AF-446E-B3D7-467BE0AA01AE}" srcOrd="0" destOrd="0" presId="urn:microsoft.com/office/officeart/2005/8/layout/hierarchy6"/>
    <dgm:cxn modelId="{DBE01CE8-E5C2-475C-8234-9F21CD44F6B0}" type="presOf" srcId="{7BC6D58D-2E40-4072-A64C-BD84FADB0454}" destId="{3311B3A6-E167-47E3-AEB0-EE5052A8E971}" srcOrd="0" destOrd="0" presId="urn:microsoft.com/office/officeart/2005/8/layout/hierarchy6"/>
    <dgm:cxn modelId="{3DF50DEC-318D-4BC5-A4AF-793D728C1AF1}" srcId="{633BC069-3C34-4426-AA38-E46255B6F7A9}" destId="{A4BEE4E2-8460-42B4-BBB6-A004143D86E2}" srcOrd="1" destOrd="0" parTransId="{F8EFD921-82FD-4B97-9E0F-BA94E4795D17}" sibTransId="{09D434E3-513B-4BFC-A3A1-675DED5DFBB5}"/>
    <dgm:cxn modelId="{07F9C7ED-F648-4136-A5D4-1D9E88426C39}" type="presOf" srcId="{9F414CCC-69BC-427E-B56F-321FF5BC0A6A}" destId="{3E8B5688-7CDC-44E6-B377-6E0F7112C4B5}" srcOrd="0" destOrd="0" presId="urn:microsoft.com/office/officeart/2005/8/layout/hierarchy6"/>
    <dgm:cxn modelId="{6E2E93F2-46DE-4986-A709-1B82399B9EEC}" type="presOf" srcId="{10B63109-C13B-4F48-9E6F-5546B25137DD}" destId="{7E6BFCA1-EFB2-4709-A541-3A89F88AD459}" srcOrd="0" destOrd="0" presId="urn:microsoft.com/office/officeart/2005/8/layout/hierarchy6"/>
    <dgm:cxn modelId="{4D108DF6-C711-48AB-BF97-1F1B40C3196B}" type="presOf" srcId="{385DB02E-D097-4780-97FA-949DBAAA6B88}" destId="{E20D7F56-1499-44F5-AE0D-A325CAC67468}" srcOrd="0" destOrd="0" presId="urn:microsoft.com/office/officeart/2005/8/layout/hierarchy6"/>
    <dgm:cxn modelId="{5AC1AEF6-7D16-4C87-AF36-834293E24D78}" type="presOf" srcId="{DC717C00-B462-4225-8F3E-D9C01A458681}" destId="{749E2C3E-E030-468F-B086-B5983279F121}" srcOrd="0" destOrd="0" presId="urn:microsoft.com/office/officeart/2005/8/layout/hierarchy6"/>
    <dgm:cxn modelId="{5958DBF7-1691-4482-A881-301DDF1332FD}" type="presOf" srcId="{1B101C80-3E12-4359-9F40-53BEF02F2EBE}" destId="{0CC7BCB8-4FFA-4680-B0FA-B54CF67CD4D2}" srcOrd="0" destOrd="0" presId="urn:microsoft.com/office/officeart/2005/8/layout/hierarchy6"/>
    <dgm:cxn modelId="{8DCB41F8-176A-43CA-94B8-E6DEEF0BEDAF}" type="presOf" srcId="{10B63109-C13B-4F48-9E6F-5546B25137DD}" destId="{F9F21736-5058-4F8B-B9E7-2250E664BBD1}" srcOrd="1" destOrd="0" presId="urn:microsoft.com/office/officeart/2005/8/layout/hierarchy6"/>
    <dgm:cxn modelId="{404E1AFB-949D-42F1-8973-4E2FDA6FF7E7}" type="presOf" srcId="{A4BEE4E2-8460-42B4-BBB6-A004143D86E2}" destId="{B0D9C89B-467C-4F55-90A3-00AA7A7F09E7}" srcOrd="0" destOrd="0" presId="urn:microsoft.com/office/officeart/2005/8/layout/hierarchy6"/>
    <dgm:cxn modelId="{11A834FD-2C9B-4DA1-8E89-7272D9C97102}" type="presOf" srcId="{14E95DBA-86C7-45B2-871A-358838B630AC}" destId="{C9F3AD47-0051-407F-A690-62166BBDFA5F}" srcOrd="0" destOrd="0" presId="urn:microsoft.com/office/officeart/2005/8/layout/hierarchy6"/>
    <dgm:cxn modelId="{9700CDFD-0B4F-49E1-B408-98A45768612F}" type="presOf" srcId="{C3233A00-B985-4D9C-805D-27F8683D158B}" destId="{510015F7-67E9-42FE-B55E-4786E9E8B5B4}" srcOrd="1" destOrd="0" presId="urn:microsoft.com/office/officeart/2005/8/layout/hierarchy6"/>
    <dgm:cxn modelId="{F1D46AA5-83F4-4518-8641-DFE794ED4F75}" type="presParOf" srcId="{3FB8BCE0-FA2D-4A2C-BC57-CE4621FA62A6}" destId="{E438779A-89BD-4B67-892D-2C6BA72E8748}" srcOrd="0" destOrd="0" presId="urn:microsoft.com/office/officeart/2005/8/layout/hierarchy6"/>
    <dgm:cxn modelId="{4BAE0453-F080-47F4-A694-8A05B847087A}" type="presParOf" srcId="{E438779A-89BD-4B67-892D-2C6BA72E8748}" destId="{E376AD30-8429-465E-BDF4-775862E5535D}" srcOrd="0" destOrd="0" presId="urn:microsoft.com/office/officeart/2005/8/layout/hierarchy6"/>
    <dgm:cxn modelId="{BA963E64-FF4B-47FD-B4C7-4DEE2116C3B6}" type="presParOf" srcId="{E438779A-89BD-4B67-892D-2C6BA72E8748}" destId="{A8ACBEE9-C909-417F-8E8F-03A453B7F219}" srcOrd="1" destOrd="0" presId="urn:microsoft.com/office/officeart/2005/8/layout/hierarchy6"/>
    <dgm:cxn modelId="{9E0B5C66-CFAD-4D77-88F9-0C5D0E28D2B5}" type="presParOf" srcId="{A8ACBEE9-C909-417F-8E8F-03A453B7F219}" destId="{5C6A215E-D9BF-42B3-BD0D-202A1A8F0A11}" srcOrd="0" destOrd="0" presId="urn:microsoft.com/office/officeart/2005/8/layout/hierarchy6"/>
    <dgm:cxn modelId="{4C47ECB8-9BE1-4A0C-B2D2-C08E1FA432CF}" type="presParOf" srcId="{5C6A215E-D9BF-42B3-BD0D-202A1A8F0A11}" destId="{97905BE1-BE2A-485E-A88D-AA48C5B02ED0}" srcOrd="0" destOrd="0" presId="urn:microsoft.com/office/officeart/2005/8/layout/hierarchy6"/>
    <dgm:cxn modelId="{073AA268-C037-46C0-9A16-D57448088A8E}" type="presParOf" srcId="{5C6A215E-D9BF-42B3-BD0D-202A1A8F0A11}" destId="{534D8E81-8A34-4698-B70F-EFC0054B5A74}" srcOrd="1" destOrd="0" presId="urn:microsoft.com/office/officeart/2005/8/layout/hierarchy6"/>
    <dgm:cxn modelId="{BC2F213D-3216-4504-99CB-D504E12CAF7C}" type="presParOf" srcId="{534D8E81-8A34-4698-B70F-EFC0054B5A74}" destId="{3311B3A6-E167-47E3-AEB0-EE5052A8E971}" srcOrd="0" destOrd="0" presId="urn:microsoft.com/office/officeart/2005/8/layout/hierarchy6"/>
    <dgm:cxn modelId="{EAF31C93-5880-4DE7-B053-ABF20F305B06}" type="presParOf" srcId="{534D8E81-8A34-4698-B70F-EFC0054B5A74}" destId="{B5994AC7-EFD0-41D5-9B9A-2AE2420440FA}" srcOrd="1" destOrd="0" presId="urn:microsoft.com/office/officeart/2005/8/layout/hierarchy6"/>
    <dgm:cxn modelId="{CDA24B46-67AB-4AC3-A7D1-B8DE36EA0656}" type="presParOf" srcId="{B5994AC7-EFD0-41D5-9B9A-2AE2420440FA}" destId="{23B5D303-29EB-4DB0-B95C-4811D27F158F}" srcOrd="0" destOrd="0" presId="urn:microsoft.com/office/officeart/2005/8/layout/hierarchy6"/>
    <dgm:cxn modelId="{F7E56E2F-9E32-4B8B-8D09-64B0AACAF642}" type="presParOf" srcId="{B5994AC7-EFD0-41D5-9B9A-2AE2420440FA}" destId="{340048CF-E7BA-4965-98C0-7D0048CD8CA4}" srcOrd="1" destOrd="0" presId="urn:microsoft.com/office/officeart/2005/8/layout/hierarchy6"/>
    <dgm:cxn modelId="{84C81C3F-E396-4E30-9BAE-6F055B89DC38}" type="presParOf" srcId="{340048CF-E7BA-4965-98C0-7D0048CD8CA4}" destId="{207694A6-68AF-446E-B3D7-467BE0AA01AE}" srcOrd="0" destOrd="0" presId="urn:microsoft.com/office/officeart/2005/8/layout/hierarchy6"/>
    <dgm:cxn modelId="{6511A1FD-95EC-4CB1-BDC3-848F63D5F946}" type="presParOf" srcId="{340048CF-E7BA-4965-98C0-7D0048CD8CA4}" destId="{DFD28A59-9845-459A-87CB-93EB0914E0AC}" srcOrd="1" destOrd="0" presId="urn:microsoft.com/office/officeart/2005/8/layout/hierarchy6"/>
    <dgm:cxn modelId="{EA8EB001-903C-4D39-92E8-F3A7AD397642}" type="presParOf" srcId="{DFD28A59-9845-459A-87CB-93EB0914E0AC}" destId="{42259252-E704-44B5-83D9-0518563683A2}" srcOrd="0" destOrd="0" presId="urn:microsoft.com/office/officeart/2005/8/layout/hierarchy6"/>
    <dgm:cxn modelId="{25BAD3DF-8BB5-4A4B-A57C-9F4E182857A0}" type="presParOf" srcId="{DFD28A59-9845-459A-87CB-93EB0914E0AC}" destId="{CC0CB4E2-CACD-4408-8DA1-B36211E98F0D}" srcOrd="1" destOrd="0" presId="urn:microsoft.com/office/officeart/2005/8/layout/hierarchy6"/>
    <dgm:cxn modelId="{AAEE0453-3E62-4F37-8BB8-FA651B9756D2}" type="presParOf" srcId="{CC0CB4E2-CACD-4408-8DA1-B36211E98F0D}" destId="{C29B3255-6985-4C21-BA53-DA18D0B13280}" srcOrd="0" destOrd="0" presId="urn:microsoft.com/office/officeart/2005/8/layout/hierarchy6"/>
    <dgm:cxn modelId="{B329A7DA-8678-43AB-9B52-7A3EE8686B17}" type="presParOf" srcId="{CC0CB4E2-CACD-4408-8DA1-B36211E98F0D}" destId="{4A58C491-1D00-4FA1-999E-C8DCDDDDA028}" srcOrd="1" destOrd="0" presId="urn:microsoft.com/office/officeart/2005/8/layout/hierarchy6"/>
    <dgm:cxn modelId="{19D78E40-AF60-4D93-90AA-40A67E50DAF5}" type="presParOf" srcId="{4A58C491-1D00-4FA1-999E-C8DCDDDDA028}" destId="{11C5F811-21A0-4DAB-A2B5-4C878CE9214F}" srcOrd="0" destOrd="0" presId="urn:microsoft.com/office/officeart/2005/8/layout/hierarchy6"/>
    <dgm:cxn modelId="{5D12A2EC-7923-4D13-B382-EAFEA5172847}" type="presParOf" srcId="{4A58C491-1D00-4FA1-999E-C8DCDDDDA028}" destId="{392DBF3F-3F66-4399-8CA7-535F23EF0DB8}" srcOrd="1" destOrd="0" presId="urn:microsoft.com/office/officeart/2005/8/layout/hierarchy6"/>
    <dgm:cxn modelId="{A15A4D03-54BB-4A09-A5B1-4D382C31A089}" type="presParOf" srcId="{392DBF3F-3F66-4399-8CA7-535F23EF0DB8}" destId="{53E3AE9B-9042-40F9-A3B7-36970436DE7D}" srcOrd="0" destOrd="0" presId="urn:microsoft.com/office/officeart/2005/8/layout/hierarchy6"/>
    <dgm:cxn modelId="{E841FD14-423D-4099-A136-528D45AA5D26}" type="presParOf" srcId="{392DBF3F-3F66-4399-8CA7-535F23EF0DB8}" destId="{5C3484FE-4510-4173-B21A-23462379E1C6}" srcOrd="1" destOrd="0" presId="urn:microsoft.com/office/officeart/2005/8/layout/hierarchy6"/>
    <dgm:cxn modelId="{03E64FE7-14F9-4ECB-9D77-B410D72D8776}" type="presParOf" srcId="{5C3484FE-4510-4173-B21A-23462379E1C6}" destId="{0CC7BCB8-4FFA-4680-B0FA-B54CF67CD4D2}" srcOrd="0" destOrd="0" presId="urn:microsoft.com/office/officeart/2005/8/layout/hierarchy6"/>
    <dgm:cxn modelId="{1D0CBFD7-13EE-4ABC-96A2-BA917C97CEF2}" type="presParOf" srcId="{5C3484FE-4510-4173-B21A-23462379E1C6}" destId="{44EFEF90-C114-47E2-82AF-44FFE536646D}" srcOrd="1" destOrd="0" presId="urn:microsoft.com/office/officeart/2005/8/layout/hierarchy6"/>
    <dgm:cxn modelId="{71BE2223-CB03-4B83-9D04-B4EB06FBDA96}" type="presParOf" srcId="{44EFEF90-C114-47E2-82AF-44FFE536646D}" destId="{5018A18C-84A0-402D-90DC-C98E44E53068}" srcOrd="0" destOrd="0" presId="urn:microsoft.com/office/officeart/2005/8/layout/hierarchy6"/>
    <dgm:cxn modelId="{85DCE3D9-8BCB-47EA-9A74-3F7DFDD48F17}" type="presParOf" srcId="{44EFEF90-C114-47E2-82AF-44FFE536646D}" destId="{6513F8FA-48A9-4E50-A7DB-48266D5A9210}" srcOrd="1" destOrd="0" presId="urn:microsoft.com/office/officeart/2005/8/layout/hierarchy6"/>
    <dgm:cxn modelId="{437FC554-1A9B-463F-B25D-D835FEE5BC5B}" type="presParOf" srcId="{6513F8FA-48A9-4E50-A7DB-48266D5A9210}" destId="{8F6AE8CF-EA38-43BB-BA0D-C6E1BA7D8F82}" srcOrd="0" destOrd="0" presId="urn:microsoft.com/office/officeart/2005/8/layout/hierarchy6"/>
    <dgm:cxn modelId="{A2DFA42D-C246-403A-A720-D3610B8EA299}" type="presParOf" srcId="{6513F8FA-48A9-4E50-A7DB-48266D5A9210}" destId="{7AD45FFB-406C-40DA-B066-B96E76E88805}" srcOrd="1" destOrd="0" presId="urn:microsoft.com/office/officeart/2005/8/layout/hierarchy6"/>
    <dgm:cxn modelId="{CB5EDCCE-53B9-4BA7-8419-BA2B4C0DAF81}" type="presParOf" srcId="{7AD45FFB-406C-40DA-B066-B96E76E88805}" destId="{38C59CC4-2768-4DC0-9450-3004818A81A6}" srcOrd="0" destOrd="0" presId="urn:microsoft.com/office/officeart/2005/8/layout/hierarchy6"/>
    <dgm:cxn modelId="{C2EC1617-54F8-4CAF-B82F-1323038A05DC}" type="presParOf" srcId="{7AD45FFB-406C-40DA-B066-B96E76E88805}" destId="{65FB91CF-83CF-4CC2-9784-5735FB3E9954}" srcOrd="1" destOrd="0" presId="urn:microsoft.com/office/officeart/2005/8/layout/hierarchy6"/>
    <dgm:cxn modelId="{C8B122AE-F180-45B9-B1EA-6C600E8EC149}" type="presParOf" srcId="{65FB91CF-83CF-4CC2-9784-5735FB3E9954}" destId="{57004D87-A0BB-4E43-A0AA-CBD08BE3F621}" srcOrd="0" destOrd="0" presId="urn:microsoft.com/office/officeart/2005/8/layout/hierarchy6"/>
    <dgm:cxn modelId="{AFE4B2A3-8EB9-412F-A695-F9E8AC066633}" type="presParOf" srcId="{65FB91CF-83CF-4CC2-9784-5735FB3E9954}" destId="{15108ACF-0E2D-473A-B8BC-EFAE0952C37F}" srcOrd="1" destOrd="0" presId="urn:microsoft.com/office/officeart/2005/8/layout/hierarchy6"/>
    <dgm:cxn modelId="{9B37C4C0-6873-4267-8CCD-5DAFC4247C23}" type="presParOf" srcId="{534D8E81-8A34-4698-B70F-EFC0054B5A74}" destId="{6EA081C7-23C1-47B2-BF00-8A469D68B0F6}" srcOrd="2" destOrd="0" presId="urn:microsoft.com/office/officeart/2005/8/layout/hierarchy6"/>
    <dgm:cxn modelId="{1B518594-9DDB-4E6A-B33E-9FB28F9802D4}" type="presParOf" srcId="{534D8E81-8A34-4698-B70F-EFC0054B5A74}" destId="{C203BB94-F905-451D-B108-7739D4668317}" srcOrd="3" destOrd="0" presId="urn:microsoft.com/office/officeart/2005/8/layout/hierarchy6"/>
    <dgm:cxn modelId="{BEAC9A8D-0DE2-4EF5-B13C-37AD1A727F28}" type="presParOf" srcId="{C203BB94-F905-451D-B108-7739D4668317}" destId="{B0D9C89B-467C-4F55-90A3-00AA7A7F09E7}" srcOrd="0" destOrd="0" presId="urn:microsoft.com/office/officeart/2005/8/layout/hierarchy6"/>
    <dgm:cxn modelId="{AC8DDE69-3DE5-4687-B879-B65A2693CFC2}" type="presParOf" srcId="{C203BB94-F905-451D-B108-7739D4668317}" destId="{3245A9D2-D60D-434F-A289-537037D60F0B}" srcOrd="1" destOrd="0" presId="urn:microsoft.com/office/officeart/2005/8/layout/hierarchy6"/>
    <dgm:cxn modelId="{85519557-C5E5-42BE-9C77-8E35E10C2985}" type="presParOf" srcId="{3245A9D2-D60D-434F-A289-537037D60F0B}" destId="{40C700B7-F3FE-4A2F-A1A9-166E67CAC483}" srcOrd="0" destOrd="0" presId="urn:microsoft.com/office/officeart/2005/8/layout/hierarchy6"/>
    <dgm:cxn modelId="{28ECFEB6-D7E8-4F81-9538-241BFDE96124}" type="presParOf" srcId="{3245A9D2-D60D-434F-A289-537037D60F0B}" destId="{BA86DC47-53E0-4008-BD40-C25225166791}" srcOrd="1" destOrd="0" presId="urn:microsoft.com/office/officeart/2005/8/layout/hierarchy6"/>
    <dgm:cxn modelId="{70A8C545-DC8B-4EA0-A8C5-A679DB926909}" type="presParOf" srcId="{BA86DC47-53E0-4008-BD40-C25225166791}" destId="{E20D7F56-1499-44F5-AE0D-A325CAC67468}" srcOrd="0" destOrd="0" presId="urn:microsoft.com/office/officeart/2005/8/layout/hierarchy6"/>
    <dgm:cxn modelId="{E3A02AF9-F594-4001-A54F-F0A61B09BCEB}" type="presParOf" srcId="{BA86DC47-53E0-4008-BD40-C25225166791}" destId="{D3DAC0C0-C853-4DD8-9431-7BB92B22098A}" srcOrd="1" destOrd="0" presId="urn:microsoft.com/office/officeart/2005/8/layout/hierarchy6"/>
    <dgm:cxn modelId="{896CCC8B-BE5F-47E2-8FE3-1B708CFD65FF}" type="presParOf" srcId="{D3DAC0C0-C853-4DD8-9431-7BB92B22098A}" destId="{0083C139-1CD5-4B57-9A46-7F17312B79C7}" srcOrd="0" destOrd="0" presId="urn:microsoft.com/office/officeart/2005/8/layout/hierarchy6"/>
    <dgm:cxn modelId="{59059FF5-56B9-4558-9B73-B94C04D23C81}" type="presParOf" srcId="{D3DAC0C0-C853-4DD8-9431-7BB92B22098A}" destId="{4B9BC70C-EAFE-4408-B44F-A61299E84EE6}" srcOrd="1" destOrd="0" presId="urn:microsoft.com/office/officeart/2005/8/layout/hierarchy6"/>
    <dgm:cxn modelId="{86E6878A-523D-433E-BC71-E1EB92AD8445}" type="presParOf" srcId="{4B9BC70C-EAFE-4408-B44F-A61299E84EE6}" destId="{036F36DB-31FF-42A4-ADDA-5CBE364392C4}" srcOrd="0" destOrd="0" presId="urn:microsoft.com/office/officeart/2005/8/layout/hierarchy6"/>
    <dgm:cxn modelId="{D0A517C0-1EBC-4340-8865-88625A26449F}" type="presParOf" srcId="{4B9BC70C-EAFE-4408-B44F-A61299E84EE6}" destId="{6B2B0BED-1181-4113-9DE4-B46CA4DCE955}" srcOrd="1" destOrd="0" presId="urn:microsoft.com/office/officeart/2005/8/layout/hierarchy6"/>
    <dgm:cxn modelId="{148B3F5F-504B-47E6-BB26-5DF306577BFE}" type="presParOf" srcId="{6B2B0BED-1181-4113-9DE4-B46CA4DCE955}" destId="{38F9EB74-0808-44C6-B476-A8F241879C7C}" srcOrd="0" destOrd="0" presId="urn:microsoft.com/office/officeart/2005/8/layout/hierarchy6"/>
    <dgm:cxn modelId="{360E7815-359B-4F01-86FC-06AF8E823AD8}" type="presParOf" srcId="{6B2B0BED-1181-4113-9DE4-B46CA4DCE955}" destId="{889385F6-E16D-4EAA-AA16-157DF21236C6}" srcOrd="1" destOrd="0" presId="urn:microsoft.com/office/officeart/2005/8/layout/hierarchy6"/>
    <dgm:cxn modelId="{0A5AFE47-E68A-4F3E-A847-9417FFD5AF41}" type="presParOf" srcId="{889385F6-E16D-4EAA-AA16-157DF21236C6}" destId="{749E2C3E-E030-468F-B086-B5983279F121}" srcOrd="0" destOrd="0" presId="urn:microsoft.com/office/officeart/2005/8/layout/hierarchy6"/>
    <dgm:cxn modelId="{BF12F6F9-31C9-4E57-9463-100645FECA80}" type="presParOf" srcId="{889385F6-E16D-4EAA-AA16-157DF21236C6}" destId="{BB894468-4553-4C57-B4A8-05C9B8EA4916}" srcOrd="1" destOrd="0" presId="urn:microsoft.com/office/officeart/2005/8/layout/hierarchy6"/>
    <dgm:cxn modelId="{3CF8F75C-9D67-4433-9F0B-28717870A0CB}" type="presParOf" srcId="{534D8E81-8A34-4698-B70F-EFC0054B5A74}" destId="{E05941B9-78C5-4699-B139-AE8055310733}" srcOrd="4" destOrd="0" presId="urn:microsoft.com/office/officeart/2005/8/layout/hierarchy6"/>
    <dgm:cxn modelId="{9E71AE0E-F952-45CE-AB7E-47052F493615}" type="presParOf" srcId="{534D8E81-8A34-4698-B70F-EFC0054B5A74}" destId="{12F7DCE4-283C-4061-87FB-F36D14C0AC2D}" srcOrd="5" destOrd="0" presId="urn:microsoft.com/office/officeart/2005/8/layout/hierarchy6"/>
    <dgm:cxn modelId="{1567ADB7-49B9-4405-8B6B-BFF6A3AA61FC}" type="presParOf" srcId="{12F7DCE4-283C-4061-87FB-F36D14C0AC2D}" destId="{C3275E03-8C26-4D81-BA23-741B29DA4D6F}" srcOrd="0" destOrd="0" presId="urn:microsoft.com/office/officeart/2005/8/layout/hierarchy6"/>
    <dgm:cxn modelId="{2DE01716-7EE6-4ECF-B020-21DE28BB03DD}" type="presParOf" srcId="{12F7DCE4-283C-4061-87FB-F36D14C0AC2D}" destId="{7500486A-6A9B-4F3E-8597-28A07DB6CDF4}" srcOrd="1" destOrd="0" presId="urn:microsoft.com/office/officeart/2005/8/layout/hierarchy6"/>
    <dgm:cxn modelId="{C9AE66B9-73F1-42A6-B4E2-B1BCE4973B52}" type="presParOf" srcId="{7500486A-6A9B-4F3E-8597-28A07DB6CDF4}" destId="{23CA2948-3C91-4F15-A42A-086CC578AAC0}" srcOrd="0" destOrd="0" presId="urn:microsoft.com/office/officeart/2005/8/layout/hierarchy6"/>
    <dgm:cxn modelId="{493AFF71-B780-4AB1-9137-E288D524B15F}" type="presParOf" srcId="{7500486A-6A9B-4F3E-8597-28A07DB6CDF4}" destId="{B760BD8B-48F0-496E-B210-B613DF85A241}" srcOrd="1" destOrd="0" presId="urn:microsoft.com/office/officeart/2005/8/layout/hierarchy6"/>
    <dgm:cxn modelId="{2D1CDB70-2DAE-4272-AF22-651AD9717429}" type="presParOf" srcId="{B760BD8B-48F0-496E-B210-B613DF85A241}" destId="{1B141A1B-2524-4077-8B6C-FE41B42DC91D}" srcOrd="0" destOrd="0" presId="urn:microsoft.com/office/officeart/2005/8/layout/hierarchy6"/>
    <dgm:cxn modelId="{0051D72B-9646-49B8-9374-078C353F972E}" type="presParOf" srcId="{B760BD8B-48F0-496E-B210-B613DF85A241}" destId="{5FABE798-4898-469B-8275-00F01715FAE8}" srcOrd="1" destOrd="0" presId="urn:microsoft.com/office/officeart/2005/8/layout/hierarchy6"/>
    <dgm:cxn modelId="{44245CEE-24FE-4DCF-A2A7-762C486EC176}" type="presParOf" srcId="{5FABE798-4898-469B-8275-00F01715FAE8}" destId="{9C2CDDFD-BEC2-4EF8-BEDB-E7C39DD84BD7}" srcOrd="0" destOrd="0" presId="urn:microsoft.com/office/officeart/2005/8/layout/hierarchy6"/>
    <dgm:cxn modelId="{257F63F3-4A72-4EAD-8F5E-E5C641154AF3}" type="presParOf" srcId="{5FABE798-4898-469B-8275-00F01715FAE8}" destId="{91C395E4-7E55-4972-9563-B3276B23054D}" srcOrd="1" destOrd="0" presId="urn:microsoft.com/office/officeart/2005/8/layout/hierarchy6"/>
    <dgm:cxn modelId="{6F06520A-8A00-4CAC-969B-4279F539259A}" type="presParOf" srcId="{91C395E4-7E55-4972-9563-B3276B23054D}" destId="{210165FD-33A5-426C-A7D5-7A3F62B2F433}" srcOrd="0" destOrd="0" presId="urn:microsoft.com/office/officeart/2005/8/layout/hierarchy6"/>
    <dgm:cxn modelId="{138C5AD1-953C-40CB-8949-8A8FB96EE1DA}" type="presParOf" srcId="{91C395E4-7E55-4972-9563-B3276B23054D}" destId="{3FD164BE-D9C0-4705-90CE-656FCC0C44B7}" srcOrd="1" destOrd="0" presId="urn:microsoft.com/office/officeart/2005/8/layout/hierarchy6"/>
    <dgm:cxn modelId="{B9B720CB-DE4C-4C69-9D75-E63F17780630}" type="presParOf" srcId="{3FD164BE-D9C0-4705-90CE-656FCC0C44B7}" destId="{80E201CB-C565-44EB-8301-61202CB3B9C9}" srcOrd="0" destOrd="0" presId="urn:microsoft.com/office/officeart/2005/8/layout/hierarchy6"/>
    <dgm:cxn modelId="{B7DF1F1F-7B17-4BC8-BAC7-4B52E0435D94}" type="presParOf" srcId="{3FD164BE-D9C0-4705-90CE-656FCC0C44B7}" destId="{6482EE2A-6DDF-4AFD-B2CE-F95F9FE1D5EA}" srcOrd="1" destOrd="0" presId="urn:microsoft.com/office/officeart/2005/8/layout/hierarchy6"/>
    <dgm:cxn modelId="{63D7F357-AAFA-4D95-B8C8-1519F2F13B0B}" type="presParOf" srcId="{6482EE2A-6DDF-4AFD-B2CE-F95F9FE1D5EA}" destId="{42899F31-E251-495C-B4E8-864D833C4253}" srcOrd="0" destOrd="0" presId="urn:microsoft.com/office/officeart/2005/8/layout/hierarchy6"/>
    <dgm:cxn modelId="{1F11FBE4-C028-4113-935B-1F8EE4F20CCF}" type="presParOf" srcId="{6482EE2A-6DDF-4AFD-B2CE-F95F9FE1D5EA}" destId="{22868F22-ADBE-49D6-AD00-481AC89C6E1B}" srcOrd="1" destOrd="0" presId="urn:microsoft.com/office/officeart/2005/8/layout/hierarchy6"/>
    <dgm:cxn modelId="{F1501026-2A36-4CB7-8F8D-C4A829D9D1EF}" type="presParOf" srcId="{22868F22-ADBE-49D6-AD00-481AC89C6E1B}" destId="{67C013C7-5135-471C-83DF-450585C013C3}" srcOrd="0" destOrd="0" presId="urn:microsoft.com/office/officeart/2005/8/layout/hierarchy6"/>
    <dgm:cxn modelId="{F18A0E48-AD1A-4878-80B4-6FED792F1ACA}" type="presParOf" srcId="{22868F22-ADBE-49D6-AD00-481AC89C6E1B}" destId="{27FE2429-7542-4079-847D-26014C82C0F3}" srcOrd="1" destOrd="0" presId="urn:microsoft.com/office/officeart/2005/8/layout/hierarchy6"/>
    <dgm:cxn modelId="{C6876887-6D45-4C5A-8455-85A36783EE55}" type="presParOf" srcId="{27FE2429-7542-4079-847D-26014C82C0F3}" destId="{64F6CB9B-D04D-4E5B-A5AF-E2CD4F9D1AB9}" srcOrd="0" destOrd="0" presId="urn:microsoft.com/office/officeart/2005/8/layout/hierarchy6"/>
    <dgm:cxn modelId="{6D8A1AFB-9D26-44BC-ADDC-32C763A00010}" type="presParOf" srcId="{27FE2429-7542-4079-847D-26014C82C0F3}" destId="{020F1180-A842-4B15-9440-7009FEFDCC2C}" srcOrd="1" destOrd="0" presId="urn:microsoft.com/office/officeart/2005/8/layout/hierarchy6"/>
    <dgm:cxn modelId="{983BC2B7-8230-4EA2-97E3-4DC03004893D}" type="presParOf" srcId="{020F1180-A842-4B15-9440-7009FEFDCC2C}" destId="{2E0B8F77-DF8A-4A8D-A949-5FD90C261C60}" srcOrd="0" destOrd="0" presId="urn:microsoft.com/office/officeart/2005/8/layout/hierarchy6"/>
    <dgm:cxn modelId="{DB882FCC-1E58-4486-AAB6-E23B7F1DC0AC}" type="presParOf" srcId="{020F1180-A842-4B15-9440-7009FEFDCC2C}" destId="{52C00735-766E-4EDB-B73F-F1553E4953CC}" srcOrd="1" destOrd="0" presId="urn:microsoft.com/office/officeart/2005/8/layout/hierarchy6"/>
    <dgm:cxn modelId="{3DAC6A6B-5949-4216-9E7B-BF72CF2253DF}" type="presParOf" srcId="{52C00735-766E-4EDB-B73F-F1553E4953CC}" destId="{5182BCE4-138B-4F2E-9F70-D81257458A6E}" srcOrd="0" destOrd="0" presId="urn:microsoft.com/office/officeart/2005/8/layout/hierarchy6"/>
    <dgm:cxn modelId="{31579F1D-A7C4-4454-A5A6-6749643FE46F}" type="presParOf" srcId="{52C00735-766E-4EDB-B73F-F1553E4953CC}" destId="{E5599332-C214-4EE2-B7CB-85A4485587CE}" srcOrd="1" destOrd="0" presId="urn:microsoft.com/office/officeart/2005/8/layout/hierarchy6"/>
    <dgm:cxn modelId="{347511AD-4522-4FA9-AB2D-9457F5BEB997}" type="presParOf" srcId="{22868F22-ADBE-49D6-AD00-481AC89C6E1B}" destId="{0FB85177-01D0-4992-8B9F-10FED2D5E09B}" srcOrd="2" destOrd="0" presId="urn:microsoft.com/office/officeart/2005/8/layout/hierarchy6"/>
    <dgm:cxn modelId="{D16BCE6F-6D06-4251-8489-1B573354D753}" type="presParOf" srcId="{22868F22-ADBE-49D6-AD00-481AC89C6E1B}" destId="{EF8A5ABF-48DF-47A5-822A-BC42CB752F3A}" srcOrd="3" destOrd="0" presId="urn:microsoft.com/office/officeart/2005/8/layout/hierarchy6"/>
    <dgm:cxn modelId="{334A5892-90BC-4175-AE2E-A1DE42DD406F}" type="presParOf" srcId="{EF8A5ABF-48DF-47A5-822A-BC42CB752F3A}" destId="{C9F3AD47-0051-407F-A690-62166BBDFA5F}" srcOrd="0" destOrd="0" presId="urn:microsoft.com/office/officeart/2005/8/layout/hierarchy6"/>
    <dgm:cxn modelId="{1EA6BCEF-959F-4DF5-8402-E2D5A560EBFF}" type="presParOf" srcId="{EF8A5ABF-48DF-47A5-822A-BC42CB752F3A}" destId="{3F99DBB6-AB18-40F6-BDD0-C2095D82EFA1}" srcOrd="1" destOrd="0" presId="urn:microsoft.com/office/officeart/2005/8/layout/hierarchy6"/>
    <dgm:cxn modelId="{7C1C22E8-7B5B-449E-A7C9-C5EF8F9561E5}" type="presParOf" srcId="{7500486A-6A9B-4F3E-8597-28A07DB6CDF4}" destId="{C668075F-864D-4331-89AE-9387B1184385}" srcOrd="2" destOrd="0" presId="urn:microsoft.com/office/officeart/2005/8/layout/hierarchy6"/>
    <dgm:cxn modelId="{8E04EB6B-CD87-4EC6-A06A-8EE3475273B2}" type="presParOf" srcId="{7500486A-6A9B-4F3E-8597-28A07DB6CDF4}" destId="{D9485169-DF65-4750-8EF0-986F4147CB03}" srcOrd="3" destOrd="0" presId="urn:microsoft.com/office/officeart/2005/8/layout/hierarchy6"/>
    <dgm:cxn modelId="{38910499-1A0C-4068-A4AA-45423A9B942A}" type="presParOf" srcId="{D9485169-DF65-4750-8EF0-986F4147CB03}" destId="{33EEA7B6-D2CC-4992-927F-AFF4EF2B044C}" srcOrd="0" destOrd="0" presId="urn:microsoft.com/office/officeart/2005/8/layout/hierarchy6"/>
    <dgm:cxn modelId="{F868F9CF-4F41-46DC-B479-20FAA4500AC1}" type="presParOf" srcId="{D9485169-DF65-4750-8EF0-986F4147CB03}" destId="{37A3F6B2-2310-463E-A9EF-1DFDE2E5A5CA}" srcOrd="1" destOrd="0" presId="urn:microsoft.com/office/officeart/2005/8/layout/hierarchy6"/>
    <dgm:cxn modelId="{8ABAD198-BA28-4D9B-B968-5EF8F667756B}" type="presParOf" srcId="{37A3F6B2-2310-463E-A9EF-1DFDE2E5A5CA}" destId="{6DAE95CF-2E25-4C78-9039-806C9160CB87}" srcOrd="0" destOrd="0" presId="urn:microsoft.com/office/officeart/2005/8/layout/hierarchy6"/>
    <dgm:cxn modelId="{4E68433D-E279-4483-AB5C-BA046881D6C3}" type="presParOf" srcId="{37A3F6B2-2310-463E-A9EF-1DFDE2E5A5CA}" destId="{89B80F15-56E1-42A7-B4B4-3715D62DDA48}" srcOrd="1" destOrd="0" presId="urn:microsoft.com/office/officeart/2005/8/layout/hierarchy6"/>
    <dgm:cxn modelId="{B72941A9-FC12-4DD6-9D8B-DB3E0A88F6C9}" type="presParOf" srcId="{89B80F15-56E1-42A7-B4B4-3715D62DDA48}" destId="{35CAE79C-CF76-4289-A202-9A9217ACE63E}" srcOrd="0" destOrd="0" presId="urn:microsoft.com/office/officeart/2005/8/layout/hierarchy6"/>
    <dgm:cxn modelId="{5C4F45DD-32B0-4C19-81FC-FE52ABADB020}" type="presParOf" srcId="{89B80F15-56E1-42A7-B4B4-3715D62DDA48}" destId="{04255465-421C-450B-A471-677AF5216150}" srcOrd="1" destOrd="0" presId="urn:microsoft.com/office/officeart/2005/8/layout/hierarchy6"/>
    <dgm:cxn modelId="{EA615F0F-2C98-4936-84CE-C5CCD5D60CD3}" type="presParOf" srcId="{7500486A-6A9B-4F3E-8597-28A07DB6CDF4}" destId="{455DF788-D00C-474B-9760-50E4D4CD2D1E}" srcOrd="4" destOrd="0" presId="urn:microsoft.com/office/officeart/2005/8/layout/hierarchy6"/>
    <dgm:cxn modelId="{F379F752-AD1E-41E5-A972-71C1CA1000E6}" type="presParOf" srcId="{7500486A-6A9B-4F3E-8597-28A07DB6CDF4}" destId="{55B283C1-E120-4C23-9366-D0C50BA9BABA}" srcOrd="5" destOrd="0" presId="urn:microsoft.com/office/officeart/2005/8/layout/hierarchy6"/>
    <dgm:cxn modelId="{46873A97-F399-4799-AD8D-76640739C7E9}" type="presParOf" srcId="{55B283C1-E120-4C23-9366-D0C50BA9BABA}" destId="{80EF50F7-EA23-4E2B-A7F2-F25DEAE4D3F2}" srcOrd="0" destOrd="0" presId="urn:microsoft.com/office/officeart/2005/8/layout/hierarchy6"/>
    <dgm:cxn modelId="{E35614B2-AB9D-4077-A1BC-E83C152992F1}" type="presParOf" srcId="{55B283C1-E120-4C23-9366-D0C50BA9BABA}" destId="{BEDF11DE-7DF1-4D0C-AD2C-BABCB123AB8A}" srcOrd="1" destOrd="0" presId="urn:microsoft.com/office/officeart/2005/8/layout/hierarchy6"/>
    <dgm:cxn modelId="{1937D9B4-3015-4D3A-9D39-3338E39CE791}" type="presParOf" srcId="{BEDF11DE-7DF1-4D0C-AD2C-BABCB123AB8A}" destId="{3E8B5688-7CDC-44E6-B377-6E0F7112C4B5}" srcOrd="0" destOrd="0" presId="urn:microsoft.com/office/officeart/2005/8/layout/hierarchy6"/>
    <dgm:cxn modelId="{A2092D56-566F-49B1-8567-AD0FE844D477}" type="presParOf" srcId="{BEDF11DE-7DF1-4D0C-AD2C-BABCB123AB8A}" destId="{232F5BEC-BB42-41F7-92F2-1934DE868BFC}" srcOrd="1" destOrd="0" presId="urn:microsoft.com/office/officeart/2005/8/layout/hierarchy6"/>
    <dgm:cxn modelId="{16ABEFDE-960B-45F7-9ABC-6E223CA08059}" type="presParOf" srcId="{232F5BEC-BB42-41F7-92F2-1934DE868BFC}" destId="{4BB45FF2-638F-45C6-8FB2-9B66C9FF0AD4}" srcOrd="0" destOrd="0" presId="urn:microsoft.com/office/officeart/2005/8/layout/hierarchy6"/>
    <dgm:cxn modelId="{9F2464C8-6FD4-4472-A02C-4837D5DCA8B1}" type="presParOf" srcId="{232F5BEC-BB42-41F7-92F2-1934DE868BFC}" destId="{A8AFC872-DA2E-4744-B0FC-77756CE6CA06}" srcOrd="1" destOrd="0" presId="urn:microsoft.com/office/officeart/2005/8/layout/hierarchy6"/>
    <dgm:cxn modelId="{0BF6D211-2DC4-4B65-845A-E1D5C3DFAEDD}" type="presParOf" srcId="{534D8E81-8A34-4698-B70F-EFC0054B5A74}" destId="{DEF6A960-4BCC-45BE-9DAB-9441CAC4B2BC}" srcOrd="6" destOrd="0" presId="urn:microsoft.com/office/officeart/2005/8/layout/hierarchy6"/>
    <dgm:cxn modelId="{8802CBB9-699A-4D98-9799-5EC3C8E68533}" type="presParOf" srcId="{534D8E81-8A34-4698-B70F-EFC0054B5A74}" destId="{CB62F595-E36F-480F-BA2C-548B5B2C4240}" srcOrd="7" destOrd="0" presId="urn:microsoft.com/office/officeart/2005/8/layout/hierarchy6"/>
    <dgm:cxn modelId="{63A29851-FCCD-47C0-BEB0-9B3A1B95EAAD}" type="presParOf" srcId="{CB62F595-E36F-480F-BA2C-548B5B2C4240}" destId="{6BEE04A9-61FB-4D87-BD58-254C50A6EEC5}" srcOrd="0" destOrd="0" presId="urn:microsoft.com/office/officeart/2005/8/layout/hierarchy6"/>
    <dgm:cxn modelId="{3D784D7F-75AF-4FD3-8996-9D30BEB81786}" type="presParOf" srcId="{CB62F595-E36F-480F-BA2C-548B5B2C4240}" destId="{31D35AD3-266B-4691-B8F6-6A574E7EEE86}" srcOrd="1" destOrd="0" presId="urn:microsoft.com/office/officeart/2005/8/layout/hierarchy6"/>
    <dgm:cxn modelId="{8D48865E-32A4-4CD7-8DEF-B1777D283B20}" type="presParOf" srcId="{31D35AD3-266B-4691-B8F6-6A574E7EEE86}" destId="{5ACCF433-F958-4FB5-9FB0-BBCB9237D5D8}" srcOrd="0" destOrd="0" presId="urn:microsoft.com/office/officeart/2005/8/layout/hierarchy6"/>
    <dgm:cxn modelId="{F298256F-B311-4D48-813B-9E35C4215E12}" type="presParOf" srcId="{31D35AD3-266B-4691-B8F6-6A574E7EEE86}" destId="{905C588B-2B02-431D-81A8-14D7BC8CFF40}" srcOrd="1" destOrd="0" presId="urn:microsoft.com/office/officeart/2005/8/layout/hierarchy6"/>
    <dgm:cxn modelId="{21D17EFB-8E28-4002-ADB1-72EADC39C060}" type="presParOf" srcId="{905C588B-2B02-431D-81A8-14D7BC8CFF40}" destId="{824BA704-00F9-461C-8690-D682524C16F8}" srcOrd="0" destOrd="0" presId="urn:microsoft.com/office/officeart/2005/8/layout/hierarchy6"/>
    <dgm:cxn modelId="{60A7455A-B945-47A2-884C-3E543F0DA004}" type="presParOf" srcId="{905C588B-2B02-431D-81A8-14D7BC8CFF40}" destId="{311F8310-D3F2-43A8-BCFF-FEF6FDBAB6BC}" srcOrd="1" destOrd="0" presId="urn:microsoft.com/office/officeart/2005/8/layout/hierarchy6"/>
    <dgm:cxn modelId="{3D7A3270-4169-49BA-A677-BC2D1CD76029}" type="presParOf" srcId="{311F8310-D3F2-43A8-BCFF-FEF6FDBAB6BC}" destId="{2255176A-1077-4C39-B3CF-53F2AC4A6134}" srcOrd="0" destOrd="0" presId="urn:microsoft.com/office/officeart/2005/8/layout/hierarchy6"/>
    <dgm:cxn modelId="{9D2C8853-E6C8-45A7-8FDD-E41E885CED7A}" type="presParOf" srcId="{311F8310-D3F2-43A8-BCFF-FEF6FDBAB6BC}" destId="{511F19A0-96B7-4D41-8E9F-F0A57EBEA918}" srcOrd="1" destOrd="0" presId="urn:microsoft.com/office/officeart/2005/8/layout/hierarchy6"/>
    <dgm:cxn modelId="{6B1DC633-090D-4202-BFB8-81A17BE0AB08}" type="presParOf" srcId="{511F19A0-96B7-4D41-8E9F-F0A57EBEA918}" destId="{6D5EF6B8-8F93-4D39-A53F-A5CA756797F5}" srcOrd="0" destOrd="0" presId="urn:microsoft.com/office/officeart/2005/8/layout/hierarchy6"/>
    <dgm:cxn modelId="{85A303AF-2A7D-46E3-8A00-532640540462}" type="presParOf" srcId="{511F19A0-96B7-4D41-8E9F-F0A57EBEA918}" destId="{7763F40E-16F8-4D3E-B2B1-0E1E7E098D5C}" srcOrd="1" destOrd="0" presId="urn:microsoft.com/office/officeart/2005/8/layout/hierarchy6"/>
    <dgm:cxn modelId="{754EF808-6910-4677-A022-C1128CA9255C}" type="presParOf" srcId="{3FB8BCE0-FA2D-4A2C-BC57-CE4621FA62A6}" destId="{94D78232-6D18-428A-88CA-7481974E2E2C}" srcOrd="1" destOrd="0" presId="urn:microsoft.com/office/officeart/2005/8/layout/hierarchy6"/>
    <dgm:cxn modelId="{E16DA5DD-76AC-4311-BD3C-3E473BE143AE}" type="presParOf" srcId="{94D78232-6D18-428A-88CA-7481974E2E2C}" destId="{9937AE2E-6538-456E-B3CA-C6293D917C27}" srcOrd="0" destOrd="0" presId="urn:microsoft.com/office/officeart/2005/8/layout/hierarchy6"/>
    <dgm:cxn modelId="{8F532534-9BE1-48DB-AE17-612B71BA5F2F}" type="presParOf" srcId="{9937AE2E-6538-456E-B3CA-C6293D917C27}" destId="{7BA888F4-ACF3-4AC5-954A-3F8C1CB95329}" srcOrd="0" destOrd="0" presId="urn:microsoft.com/office/officeart/2005/8/layout/hierarchy6"/>
    <dgm:cxn modelId="{E3EF93D1-0E56-44B2-91A4-77C9E9FE49E6}" type="presParOf" srcId="{9937AE2E-6538-456E-B3CA-C6293D917C27}" destId="{BCFC8203-3884-407D-BF8A-12D7FACCE2B9}" srcOrd="1" destOrd="0" presId="urn:microsoft.com/office/officeart/2005/8/layout/hierarchy6"/>
    <dgm:cxn modelId="{EE38AE48-4206-4767-9948-F5D69B0BC2F1}" type="presParOf" srcId="{94D78232-6D18-428A-88CA-7481974E2E2C}" destId="{26D24654-5C53-4216-8AC1-4A5969B69B6A}" srcOrd="1" destOrd="0" presId="urn:microsoft.com/office/officeart/2005/8/layout/hierarchy6"/>
    <dgm:cxn modelId="{D42E9926-82A1-4E51-BACC-2783BB727787}" type="presParOf" srcId="{26D24654-5C53-4216-8AC1-4A5969B69B6A}" destId="{1DF6F165-E101-4951-A3BF-EDAD1344009C}" srcOrd="0" destOrd="0" presId="urn:microsoft.com/office/officeart/2005/8/layout/hierarchy6"/>
    <dgm:cxn modelId="{020F1094-38AB-47F2-91A1-495348B028E2}" type="presParOf" srcId="{94D78232-6D18-428A-88CA-7481974E2E2C}" destId="{85FD77E3-36DA-4481-8E2D-D4E223FCE8A3}" srcOrd="2" destOrd="0" presId="urn:microsoft.com/office/officeart/2005/8/layout/hierarchy6"/>
    <dgm:cxn modelId="{C85C6A00-EEE3-415C-8783-E1B23E42461F}" type="presParOf" srcId="{85FD77E3-36DA-4481-8E2D-D4E223FCE8A3}" destId="{834F016F-A654-4F8E-8D74-163E57B3D511}" srcOrd="0" destOrd="0" presId="urn:microsoft.com/office/officeart/2005/8/layout/hierarchy6"/>
    <dgm:cxn modelId="{FF1B2958-D7DF-4E07-AEC0-1F76E171CAC2}" type="presParOf" srcId="{85FD77E3-36DA-4481-8E2D-D4E223FCE8A3}" destId="{B1C2E8E0-0B85-460A-BD18-6E15C0C659A8}" srcOrd="1" destOrd="0" presId="urn:microsoft.com/office/officeart/2005/8/layout/hierarchy6"/>
    <dgm:cxn modelId="{3C54870B-2154-4F69-A9F2-BFC97E2DB2C1}" type="presParOf" srcId="{94D78232-6D18-428A-88CA-7481974E2E2C}" destId="{65E66AD6-38A2-4D8D-9930-922BFF04D255}" srcOrd="3" destOrd="0" presId="urn:microsoft.com/office/officeart/2005/8/layout/hierarchy6"/>
    <dgm:cxn modelId="{06D4D23D-8B31-459B-B34E-5A2353AFC57F}" type="presParOf" srcId="{65E66AD6-38A2-4D8D-9930-922BFF04D255}" destId="{C2BAF3F2-8787-475C-8CF6-627838C22D05}" srcOrd="0" destOrd="0" presId="urn:microsoft.com/office/officeart/2005/8/layout/hierarchy6"/>
    <dgm:cxn modelId="{1939EA2B-D8A3-407D-93B4-4083D8150F36}" type="presParOf" srcId="{94D78232-6D18-428A-88CA-7481974E2E2C}" destId="{9EB30EAC-2DD9-450F-B82E-C22CA73D0263}" srcOrd="4" destOrd="0" presId="urn:microsoft.com/office/officeart/2005/8/layout/hierarchy6"/>
    <dgm:cxn modelId="{B63251D7-085E-4961-8124-5C1B8D44497F}" type="presParOf" srcId="{9EB30EAC-2DD9-450F-B82E-C22CA73D0263}" destId="{ABC57F47-C494-4F9D-89FE-555D65EE6905}" srcOrd="0" destOrd="0" presId="urn:microsoft.com/office/officeart/2005/8/layout/hierarchy6"/>
    <dgm:cxn modelId="{C11BFD46-D8F9-4CD1-839D-8152D42001B0}" type="presParOf" srcId="{9EB30EAC-2DD9-450F-B82E-C22CA73D0263}" destId="{69676E4F-3FE1-4871-8C7B-8386AC4B8C3E}" srcOrd="1" destOrd="0" presId="urn:microsoft.com/office/officeart/2005/8/layout/hierarchy6"/>
    <dgm:cxn modelId="{642FCAA5-063E-4007-A3AF-B99813196E12}" type="presParOf" srcId="{94D78232-6D18-428A-88CA-7481974E2E2C}" destId="{96D18D44-CB79-483D-9A54-D3DDF7434D12}" srcOrd="5" destOrd="0" presId="urn:microsoft.com/office/officeart/2005/8/layout/hierarchy6"/>
    <dgm:cxn modelId="{802AA1F4-198E-459C-A77D-C6156D8E6A26}" type="presParOf" srcId="{96D18D44-CB79-483D-9A54-D3DDF7434D12}" destId="{FCAAB2EC-A998-48CB-9FA9-98DE986BAEEA}" srcOrd="0" destOrd="0" presId="urn:microsoft.com/office/officeart/2005/8/layout/hierarchy6"/>
    <dgm:cxn modelId="{8098BA0A-0DF7-4394-B2D1-E99454EACE22}" type="presParOf" srcId="{94D78232-6D18-428A-88CA-7481974E2E2C}" destId="{8ECBA117-D53E-4675-B8C5-97F3C675E606}" srcOrd="6" destOrd="0" presId="urn:microsoft.com/office/officeart/2005/8/layout/hierarchy6"/>
    <dgm:cxn modelId="{7B08762D-A30F-4F15-A92D-40D5BCFCB4BA}" type="presParOf" srcId="{8ECBA117-D53E-4675-B8C5-97F3C675E606}" destId="{278B701D-E1B0-485C-AE3A-45EC0AA12689}" srcOrd="0" destOrd="0" presId="urn:microsoft.com/office/officeart/2005/8/layout/hierarchy6"/>
    <dgm:cxn modelId="{84A3B272-A6FA-4F4A-9978-1900CFAD9B5A}" type="presParOf" srcId="{8ECBA117-D53E-4675-B8C5-97F3C675E606}" destId="{510015F7-67E9-42FE-B55E-4786E9E8B5B4}" srcOrd="1" destOrd="0" presId="urn:microsoft.com/office/officeart/2005/8/layout/hierarchy6"/>
    <dgm:cxn modelId="{757F52EB-3456-42BA-AB1D-3739CD8F01D2}" type="presParOf" srcId="{94D78232-6D18-428A-88CA-7481974E2E2C}" destId="{FE045235-6E3B-4B2A-95E8-E4921F2A0AC7}" srcOrd="7" destOrd="0" presId="urn:microsoft.com/office/officeart/2005/8/layout/hierarchy6"/>
    <dgm:cxn modelId="{B86A540E-48F3-40F6-9EB3-71BB5631F9C8}" type="presParOf" srcId="{FE045235-6E3B-4B2A-95E8-E4921F2A0AC7}" destId="{DECFB406-1EAB-4DE0-A0FE-625DB5A21B0F}" srcOrd="0" destOrd="0" presId="urn:microsoft.com/office/officeart/2005/8/layout/hierarchy6"/>
    <dgm:cxn modelId="{3C23F49F-74F3-4D9E-81CE-CC6EA37E0130}" type="presParOf" srcId="{94D78232-6D18-428A-88CA-7481974E2E2C}" destId="{356D25B4-C105-465B-B718-411A14072654}" srcOrd="8" destOrd="0" presId="urn:microsoft.com/office/officeart/2005/8/layout/hierarchy6"/>
    <dgm:cxn modelId="{70E95AF4-92A6-43E6-88DD-C2E7903AB32B}" type="presParOf" srcId="{356D25B4-C105-465B-B718-411A14072654}" destId="{7E6BFCA1-EFB2-4709-A541-3A89F88AD459}" srcOrd="0" destOrd="0" presId="urn:microsoft.com/office/officeart/2005/8/layout/hierarchy6"/>
    <dgm:cxn modelId="{1D6AA36B-F8B5-4DA2-A0EE-308BC941226A}" type="presParOf" srcId="{356D25B4-C105-465B-B718-411A14072654}" destId="{F9F21736-5058-4F8B-B9E7-2250E664BBD1}" srcOrd="1" destOrd="0" presId="urn:microsoft.com/office/officeart/2005/8/layout/hierarchy6"/>
    <dgm:cxn modelId="{1CD4595E-BD64-487D-9BCA-5C34E0E791B4}" type="presParOf" srcId="{94D78232-6D18-428A-88CA-7481974E2E2C}" destId="{50D00F77-AA70-459B-9EA9-0F224D9E311E}" srcOrd="9" destOrd="0" presId="urn:microsoft.com/office/officeart/2005/8/layout/hierarchy6"/>
    <dgm:cxn modelId="{6364ADE8-2E50-4A27-88F4-B1202AAA269D}" type="presParOf" srcId="{50D00F77-AA70-459B-9EA9-0F224D9E311E}" destId="{8E374A60-99D6-4BE8-9156-83075DE63CFD}" srcOrd="0" destOrd="0" presId="urn:microsoft.com/office/officeart/2005/8/layout/hierarchy6"/>
    <dgm:cxn modelId="{4CF3A4A8-0AA9-42EA-9E3B-16619C175590}" type="presParOf" srcId="{94D78232-6D18-428A-88CA-7481974E2E2C}" destId="{960D853F-5533-49B7-B857-CB8BE6D7EB1C}" srcOrd="10" destOrd="0" presId="urn:microsoft.com/office/officeart/2005/8/layout/hierarchy6"/>
    <dgm:cxn modelId="{0B753B38-996A-418F-9766-B1760728D038}" type="presParOf" srcId="{960D853F-5533-49B7-B857-CB8BE6D7EB1C}" destId="{FE352944-A44C-4B66-8C0E-952D1A73E5C6}" srcOrd="0" destOrd="0" presId="urn:microsoft.com/office/officeart/2005/8/layout/hierarchy6"/>
    <dgm:cxn modelId="{D81E4B3D-2FE5-4C4E-BF03-FA893F4C1572}" type="presParOf" srcId="{960D853F-5533-49B7-B857-CB8BE6D7EB1C}" destId="{05C865C4-CD21-43C2-9407-108B0873BBA3}" srcOrd="1" destOrd="0" presId="urn:microsoft.com/office/officeart/2005/8/layout/hierarchy6"/>
    <dgm:cxn modelId="{5AABFCE1-A81C-4543-B575-4563F0CCDC5C}" type="presParOf" srcId="{94D78232-6D18-428A-88CA-7481974E2E2C}" destId="{5FAC7A19-CF02-4961-8A99-D1B73B7246B7}" srcOrd="11" destOrd="0" presId="urn:microsoft.com/office/officeart/2005/8/layout/hierarchy6"/>
    <dgm:cxn modelId="{93CBBC10-8CD0-45C4-8BA3-B420DF74E1F6}" type="presParOf" srcId="{5FAC7A19-CF02-4961-8A99-D1B73B7246B7}" destId="{54C974BF-7847-467A-BAE0-C597289B1DA8}" srcOrd="0" destOrd="0" presId="urn:microsoft.com/office/officeart/2005/8/layout/hierarchy6"/>
    <dgm:cxn modelId="{CBFADA2D-D565-49BA-BBCD-4C2D00B975FA}" type="presParOf" srcId="{94D78232-6D18-428A-88CA-7481974E2E2C}" destId="{00AC7383-47A0-4C35-A6C7-12BBB056BC54}" srcOrd="12" destOrd="0" presId="urn:microsoft.com/office/officeart/2005/8/layout/hierarchy6"/>
    <dgm:cxn modelId="{669E77FC-F0A7-4ACA-9FD5-F5E6313EED41}" type="presParOf" srcId="{00AC7383-47A0-4C35-A6C7-12BBB056BC54}" destId="{4963ED1F-AC1E-465B-83B9-A4BE8DD69BB0}" srcOrd="0" destOrd="0" presId="urn:microsoft.com/office/officeart/2005/8/layout/hierarchy6"/>
    <dgm:cxn modelId="{2951FB7C-B4F4-41CB-AF6A-267B0E660DF9}" type="presParOf" srcId="{00AC7383-47A0-4C35-A6C7-12BBB056BC54}" destId="{DC68F2FA-4448-44A5-A2E6-9B91EEA7762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9CFAE-23B7-45E5-9DBE-F5B1E3F16EA9}" type="doc">
      <dgm:prSet loTypeId="urn:microsoft.com/office/officeart/2005/8/layout/hierarchy6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633BC069-3C34-4426-AA38-E46255B6F7A9}">
      <dgm:prSet phldrT="[Text]"/>
      <dgm:spPr/>
      <dgm:t>
        <a:bodyPr/>
        <a:lstStyle/>
        <a:p>
          <a:r>
            <a:rPr lang="en-GB" dirty="0"/>
            <a:t>Samples from PHOSP</a:t>
          </a:r>
        </a:p>
        <a:p>
          <a:r>
            <a:rPr lang="en-GB" dirty="0"/>
            <a:t>299 </a:t>
          </a:r>
        </a:p>
      </dgm:t>
    </dgm:pt>
    <dgm:pt modelId="{FC0C028E-F899-440F-9D62-16F6E1331690}" type="parTrans" cxnId="{BDF06278-466B-4518-BC66-2CAD64DCCCC1}">
      <dgm:prSet/>
      <dgm:spPr/>
      <dgm:t>
        <a:bodyPr/>
        <a:lstStyle/>
        <a:p>
          <a:endParaRPr lang="en-GB"/>
        </a:p>
      </dgm:t>
    </dgm:pt>
    <dgm:pt modelId="{6D748FDE-61E2-41FC-80D2-435B35512E17}" type="sibTrans" cxnId="{BDF06278-466B-4518-BC66-2CAD64DCCCC1}">
      <dgm:prSet/>
      <dgm:spPr/>
      <dgm:t>
        <a:bodyPr/>
        <a:lstStyle/>
        <a:p>
          <a:endParaRPr lang="en-GB"/>
        </a:p>
      </dgm:t>
    </dgm:pt>
    <dgm:pt modelId="{B4020E98-7931-48E7-A77B-609D197DF72F}">
      <dgm:prSet phldrT="[Text]"/>
      <dgm:spPr/>
      <dgm:t>
        <a:bodyPr/>
        <a:lstStyle/>
        <a:p>
          <a:r>
            <a:rPr lang="en-GB" dirty="0"/>
            <a:t>Surrey</a:t>
          </a:r>
        </a:p>
        <a:p>
          <a:r>
            <a:rPr lang="en-GB" dirty="0"/>
            <a:t>Serum</a:t>
          </a:r>
        </a:p>
      </dgm:t>
    </dgm:pt>
    <dgm:pt modelId="{7BC6D58D-2E40-4072-A64C-BD84FADB0454}" type="parTrans" cxnId="{12C1F128-3AE9-4A91-B18B-3BD8388B8DCC}">
      <dgm:prSet/>
      <dgm:spPr/>
      <dgm:t>
        <a:bodyPr/>
        <a:lstStyle/>
        <a:p>
          <a:endParaRPr lang="en-GB"/>
        </a:p>
      </dgm:t>
    </dgm:pt>
    <dgm:pt modelId="{6C42D6E7-D264-45E7-A586-8CAC947DD32E}" type="sibTrans" cxnId="{12C1F128-3AE9-4A91-B18B-3BD8388B8DCC}">
      <dgm:prSet/>
      <dgm:spPr/>
      <dgm:t>
        <a:bodyPr/>
        <a:lstStyle/>
        <a:p>
          <a:endParaRPr lang="en-GB"/>
        </a:p>
      </dgm:t>
    </dgm:pt>
    <dgm:pt modelId="{769E9994-2AA5-4D50-9DD8-50B16183D0A0}">
      <dgm:prSet phldrT="[Text]"/>
      <dgm:spPr/>
      <dgm:t>
        <a:bodyPr/>
        <a:lstStyle/>
        <a:p>
          <a:r>
            <a:rPr lang="en-GB" dirty="0"/>
            <a:t>Manchester MBCCMS</a:t>
          </a:r>
        </a:p>
        <a:p>
          <a:r>
            <a:rPr lang="en-GB" dirty="0"/>
            <a:t>Serum and Sebum</a:t>
          </a:r>
        </a:p>
        <a:p>
          <a:r>
            <a:rPr lang="en-GB" dirty="0"/>
            <a:t>Kath Cain, Eleanor Sinclair</a:t>
          </a:r>
        </a:p>
        <a:p>
          <a:r>
            <a:rPr lang="en-GB" dirty="0"/>
            <a:t>Kat Hollywood</a:t>
          </a:r>
        </a:p>
      </dgm:t>
    </dgm:pt>
    <dgm:pt modelId="{DA8915B7-78EA-4E14-898F-E14097523D7D}" type="parTrans" cxnId="{56DC62C1-7AF9-49A2-9E35-728DD08368D0}">
      <dgm:prSet/>
      <dgm:spPr/>
      <dgm:t>
        <a:bodyPr/>
        <a:lstStyle/>
        <a:p>
          <a:endParaRPr lang="en-GB"/>
        </a:p>
      </dgm:t>
    </dgm:pt>
    <dgm:pt modelId="{8E998F14-BB45-49AB-8CFE-8B34CD7A90CB}" type="sibTrans" cxnId="{56DC62C1-7AF9-49A2-9E35-728DD08368D0}">
      <dgm:prSet/>
      <dgm:spPr/>
      <dgm:t>
        <a:bodyPr/>
        <a:lstStyle/>
        <a:p>
          <a:endParaRPr lang="en-GB"/>
        </a:p>
      </dgm:t>
    </dgm:pt>
    <dgm:pt modelId="{7AE5991F-821A-4F82-8BB1-B6F832B6ECB3}">
      <dgm:prSet phldrT="[Text]"/>
      <dgm:spPr/>
      <dgm:t>
        <a:bodyPr/>
        <a:lstStyle/>
        <a:p>
          <a:r>
            <a:rPr lang="en-GB" dirty="0"/>
            <a:t>Proteomics</a:t>
          </a:r>
        </a:p>
        <a:p>
          <a:r>
            <a:rPr lang="en-GB" dirty="0"/>
            <a:t>DDA</a:t>
          </a:r>
        </a:p>
      </dgm:t>
    </dgm:pt>
    <dgm:pt modelId="{F56BBE0E-61C1-493C-8B6C-94B4954008B3}" type="parTrans" cxnId="{2A5AC601-D278-4A34-8AD3-28FDB8EBD8BC}">
      <dgm:prSet/>
      <dgm:spPr/>
      <dgm:t>
        <a:bodyPr/>
        <a:lstStyle/>
        <a:p>
          <a:endParaRPr lang="en-GB"/>
        </a:p>
      </dgm:t>
    </dgm:pt>
    <dgm:pt modelId="{B477F3FF-5142-4A19-B7AA-806F6066476E}" type="sibTrans" cxnId="{2A5AC601-D278-4A34-8AD3-28FDB8EBD8BC}">
      <dgm:prSet/>
      <dgm:spPr/>
      <dgm:t>
        <a:bodyPr/>
        <a:lstStyle/>
        <a:p>
          <a:endParaRPr lang="en-GB"/>
        </a:p>
      </dgm:t>
    </dgm:pt>
    <dgm:pt modelId="{6BDFD2A1-9243-43F6-91A8-A944B7F2468A}">
      <dgm:prSet phldrT="[Text]"/>
      <dgm:spPr/>
      <dgm:t>
        <a:bodyPr/>
        <a:lstStyle/>
        <a:p>
          <a:r>
            <a:rPr lang="en-GB" dirty="0"/>
            <a:t>Liverpool </a:t>
          </a:r>
        </a:p>
        <a:p>
          <a:r>
            <a:rPr lang="en-GB" dirty="0"/>
            <a:t>Serum</a:t>
          </a:r>
        </a:p>
        <a:p>
          <a:r>
            <a:rPr lang="en-GB" dirty="0" err="1"/>
            <a:t>Illyana</a:t>
          </a:r>
          <a:r>
            <a:rPr lang="en-GB" dirty="0"/>
            <a:t> Kaneva</a:t>
          </a:r>
        </a:p>
      </dgm:t>
    </dgm:pt>
    <dgm:pt modelId="{B14F31B9-7F6C-45BB-9390-7B5B7A781C51}" type="parTrans" cxnId="{9E14F701-51BA-492B-AE70-BB27F148C950}">
      <dgm:prSet/>
      <dgm:spPr/>
      <dgm:t>
        <a:bodyPr/>
        <a:lstStyle/>
        <a:p>
          <a:endParaRPr lang="en-GB"/>
        </a:p>
      </dgm:t>
    </dgm:pt>
    <dgm:pt modelId="{25420598-69DF-4FA2-9C59-53817715F301}" type="sibTrans" cxnId="{9E14F701-51BA-492B-AE70-BB27F148C950}">
      <dgm:prSet/>
      <dgm:spPr/>
      <dgm:t>
        <a:bodyPr/>
        <a:lstStyle/>
        <a:p>
          <a:endParaRPr lang="en-GB"/>
        </a:p>
      </dgm:t>
    </dgm:pt>
    <dgm:pt modelId="{3DED0216-61D4-46BB-B30B-EFFAC7B93054}">
      <dgm:prSet phldrT="[Text]"/>
      <dgm:spPr/>
      <dgm:t>
        <a:bodyPr/>
        <a:lstStyle/>
        <a:p>
          <a:pPr marL="0" marR="0" lvl="0" indent="0" defTabSz="914400" eaLnBrk="1" fontAlgn="auto" latinLnBrk="0" hangingPunct="1"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/>
            <a:t>Semi targeted metabolomics</a:t>
          </a:r>
        </a:p>
        <a:p>
          <a:pPr marL="0" lvl="0" defTabSz="311150">
            <a:spcBef>
              <a:spcPct val="0"/>
            </a:spcBef>
            <a:spcAft>
              <a:spcPct val="35000"/>
            </a:spcAft>
            <a:buNone/>
          </a:pPr>
          <a:endParaRPr lang="en-GB"/>
        </a:p>
      </dgm:t>
    </dgm:pt>
    <dgm:pt modelId="{F3B20897-2F57-4ECD-9276-432A814056EF}" type="parTrans" cxnId="{9EA1ACCD-3B45-4757-B959-4ED4E6A2636B}">
      <dgm:prSet/>
      <dgm:spPr/>
      <dgm:t>
        <a:bodyPr/>
        <a:lstStyle/>
        <a:p>
          <a:endParaRPr lang="en-GB"/>
        </a:p>
      </dgm:t>
    </dgm:pt>
    <dgm:pt modelId="{8DB3B05B-67DE-4787-A944-2BEC2A746FCF}" type="sibTrans" cxnId="{9EA1ACCD-3B45-4757-B959-4ED4E6A2636B}">
      <dgm:prSet/>
      <dgm:spPr/>
      <dgm:t>
        <a:bodyPr/>
        <a:lstStyle/>
        <a:p>
          <a:endParaRPr lang="en-GB"/>
        </a:p>
      </dgm:t>
    </dgm:pt>
    <dgm:pt modelId="{86DC3EED-F4D1-4F3C-9072-11657033C7AF}">
      <dgm:prSet phldrT="[Text]"/>
      <dgm:spPr/>
      <dgm:t>
        <a:bodyPr/>
        <a:lstStyle/>
        <a:p>
          <a:r>
            <a:rPr lang="en-GB" dirty="0"/>
            <a:t>Proteomics</a:t>
          </a:r>
        </a:p>
        <a:p>
          <a:r>
            <a:rPr lang="en-GB" dirty="0"/>
            <a:t>DIA</a:t>
          </a:r>
        </a:p>
      </dgm:t>
    </dgm:pt>
    <dgm:pt modelId="{709C3A85-74C1-43EF-9776-B296FC80C1D7}" type="parTrans" cxnId="{B7FE5863-6694-4135-830F-1AAE461710E7}">
      <dgm:prSet/>
      <dgm:spPr/>
      <dgm:t>
        <a:bodyPr/>
        <a:lstStyle/>
        <a:p>
          <a:endParaRPr lang="en-GB"/>
        </a:p>
      </dgm:t>
    </dgm:pt>
    <dgm:pt modelId="{22014B51-2DC8-42DE-90D4-3FA880C3E1A9}" type="sibTrans" cxnId="{B7FE5863-6694-4135-830F-1AAE461710E7}">
      <dgm:prSet/>
      <dgm:spPr/>
      <dgm:t>
        <a:bodyPr/>
        <a:lstStyle/>
        <a:p>
          <a:endParaRPr lang="en-GB"/>
        </a:p>
      </dgm:t>
    </dgm:pt>
    <dgm:pt modelId="{D930DAA0-D4D3-4D60-AC9C-6674B48F71B4}">
      <dgm:prSet phldrT="[Text]"/>
      <dgm:spPr/>
      <dgm:t>
        <a:bodyPr/>
        <a:lstStyle/>
        <a:p>
          <a:r>
            <a:rPr lang="en-GB" dirty="0" err="1"/>
            <a:t>Lipidomics</a:t>
          </a:r>
          <a:endParaRPr lang="en-GB" dirty="0"/>
        </a:p>
      </dgm:t>
    </dgm:pt>
    <dgm:pt modelId="{E3707FBC-E55F-4DB9-8338-A4E5E89D459F}" type="parTrans" cxnId="{F398C82F-1608-4551-9B64-51244D3FBE12}">
      <dgm:prSet/>
      <dgm:spPr/>
      <dgm:t>
        <a:bodyPr/>
        <a:lstStyle/>
        <a:p>
          <a:endParaRPr lang="en-GB"/>
        </a:p>
      </dgm:t>
    </dgm:pt>
    <dgm:pt modelId="{42D0AA6B-F679-405C-9427-5B3EFED61153}" type="sibTrans" cxnId="{F398C82F-1608-4551-9B64-51244D3FBE12}">
      <dgm:prSet/>
      <dgm:spPr/>
      <dgm:t>
        <a:bodyPr/>
        <a:lstStyle/>
        <a:p>
          <a:endParaRPr lang="en-GB"/>
        </a:p>
      </dgm:t>
    </dgm:pt>
    <dgm:pt modelId="{8D061CDE-69C4-4991-B1DA-237103C26C5F}">
      <dgm:prSet phldrT="[Text]"/>
      <dgm:spPr/>
      <dgm:t>
        <a:bodyPr/>
        <a:lstStyle/>
        <a:p>
          <a:r>
            <a:rPr lang="en-GB" dirty="0"/>
            <a:t>Metabolomics</a:t>
          </a:r>
        </a:p>
      </dgm:t>
    </dgm:pt>
    <dgm:pt modelId="{7218A562-9B48-42DA-B9DD-93AC323A0A5F}" type="parTrans" cxnId="{43A4772C-4566-4453-B86A-C43B7594C3FD}">
      <dgm:prSet/>
      <dgm:spPr/>
      <dgm:t>
        <a:bodyPr/>
        <a:lstStyle/>
        <a:p>
          <a:endParaRPr lang="en-GB"/>
        </a:p>
      </dgm:t>
    </dgm:pt>
    <dgm:pt modelId="{BC826CFA-29F8-4EB6-A049-C783CAD0C3DE}" type="sibTrans" cxnId="{43A4772C-4566-4453-B86A-C43B7594C3FD}">
      <dgm:prSet/>
      <dgm:spPr/>
      <dgm:t>
        <a:bodyPr/>
        <a:lstStyle/>
        <a:p>
          <a:endParaRPr lang="en-GB"/>
        </a:p>
      </dgm:t>
    </dgm:pt>
    <dgm:pt modelId="{725F7339-3BA6-415C-BD5D-0B6591681680}">
      <dgm:prSet/>
      <dgm:spPr/>
      <dgm:t>
        <a:bodyPr/>
        <a:lstStyle/>
        <a:p>
          <a:r>
            <a:rPr lang="en-GB" dirty="0"/>
            <a:t>Metadata   PHOSP TRE</a:t>
          </a:r>
        </a:p>
      </dgm:t>
    </dgm:pt>
    <dgm:pt modelId="{3D843648-39F3-488F-96C8-DF807F1566CE}" type="parTrans" cxnId="{F9F2B27C-228A-4784-9F6D-D696721D9AA6}">
      <dgm:prSet/>
      <dgm:spPr/>
      <dgm:t>
        <a:bodyPr/>
        <a:lstStyle/>
        <a:p>
          <a:endParaRPr lang="en-GB"/>
        </a:p>
      </dgm:t>
    </dgm:pt>
    <dgm:pt modelId="{E590EC7A-BD98-4E40-AF74-095052C669BC}" type="sibTrans" cxnId="{F9F2B27C-228A-4784-9F6D-D696721D9AA6}">
      <dgm:prSet/>
      <dgm:spPr/>
      <dgm:t>
        <a:bodyPr/>
        <a:lstStyle/>
        <a:p>
          <a:endParaRPr lang="en-GB"/>
        </a:p>
      </dgm:t>
    </dgm:pt>
    <dgm:pt modelId="{45E61339-893E-4128-B2A4-F0DD10341588}">
      <dgm:prSet/>
      <dgm:spPr/>
      <dgm:t>
        <a:bodyPr/>
        <a:lstStyle/>
        <a:p>
          <a:r>
            <a:rPr lang="en-GB" dirty="0"/>
            <a:t>Sample Workflows</a:t>
          </a:r>
        </a:p>
      </dgm:t>
    </dgm:pt>
    <dgm:pt modelId="{24728A69-3A38-46E3-BF23-68D98F8BCE69}" type="parTrans" cxnId="{9379D664-6768-4907-9191-443063323F03}">
      <dgm:prSet/>
      <dgm:spPr/>
      <dgm:t>
        <a:bodyPr/>
        <a:lstStyle/>
        <a:p>
          <a:endParaRPr lang="en-GB"/>
        </a:p>
      </dgm:t>
    </dgm:pt>
    <dgm:pt modelId="{11E044DF-9924-4189-BBF1-8680D73B4DF2}" type="sibTrans" cxnId="{9379D664-6768-4907-9191-443063323F03}">
      <dgm:prSet/>
      <dgm:spPr/>
      <dgm:t>
        <a:bodyPr/>
        <a:lstStyle/>
        <a:p>
          <a:endParaRPr lang="en-GB"/>
        </a:p>
      </dgm:t>
    </dgm:pt>
    <dgm:pt modelId="{37DD39CE-BEEC-4D25-955A-D106A1778919}">
      <dgm:prSet/>
      <dgm:spPr/>
      <dgm:t>
        <a:bodyPr/>
        <a:lstStyle/>
        <a:p>
          <a:r>
            <a:rPr lang="en-GB" dirty="0"/>
            <a:t>Sample Data</a:t>
          </a:r>
        </a:p>
      </dgm:t>
    </dgm:pt>
    <dgm:pt modelId="{6EC2EFBD-B08E-44A7-AE2E-4D0DA25C532E}" type="parTrans" cxnId="{294056A9-40FC-4D9B-A814-E1631BD1CAB8}">
      <dgm:prSet/>
      <dgm:spPr/>
      <dgm:t>
        <a:bodyPr/>
        <a:lstStyle/>
        <a:p>
          <a:endParaRPr lang="en-GB"/>
        </a:p>
      </dgm:t>
    </dgm:pt>
    <dgm:pt modelId="{980EB24E-9CA5-4E89-A9A1-894ACC86F2A6}" type="sibTrans" cxnId="{294056A9-40FC-4D9B-A814-E1631BD1CAB8}">
      <dgm:prSet/>
      <dgm:spPr/>
      <dgm:t>
        <a:bodyPr/>
        <a:lstStyle/>
        <a:p>
          <a:endParaRPr lang="en-GB"/>
        </a:p>
      </dgm:t>
    </dgm:pt>
    <dgm:pt modelId="{10B63109-C13B-4F48-9E6F-5546B25137DD}">
      <dgm:prSet/>
      <dgm:spPr/>
      <dgm:t>
        <a:bodyPr/>
        <a:lstStyle/>
        <a:p>
          <a:r>
            <a:rPr lang="en-GB" dirty="0"/>
            <a:t>Data Deposited</a:t>
          </a:r>
        </a:p>
      </dgm:t>
    </dgm:pt>
    <dgm:pt modelId="{56A6042C-A6F4-4A99-8296-4DBF602DE635}" type="parTrans" cxnId="{ECCA1D2A-1785-41A2-AD2A-0871CACCB396}">
      <dgm:prSet/>
      <dgm:spPr/>
      <dgm:t>
        <a:bodyPr/>
        <a:lstStyle/>
        <a:p>
          <a:endParaRPr lang="en-GB"/>
        </a:p>
      </dgm:t>
    </dgm:pt>
    <dgm:pt modelId="{E2BD8C8D-8110-42EF-96D5-198FD522AB36}" type="sibTrans" cxnId="{ECCA1D2A-1785-41A2-AD2A-0871CACCB396}">
      <dgm:prSet/>
      <dgm:spPr/>
      <dgm:t>
        <a:bodyPr/>
        <a:lstStyle/>
        <a:p>
          <a:endParaRPr lang="en-GB"/>
        </a:p>
      </dgm:t>
    </dgm:pt>
    <dgm:pt modelId="{29D3A70D-3906-43FF-B39C-2AAEEA22C438}">
      <dgm:prSet/>
      <dgm:spPr/>
      <dgm:t>
        <a:bodyPr/>
        <a:lstStyle/>
        <a:p>
          <a:r>
            <a:rPr lang="en-GB" dirty="0"/>
            <a:t>QC Used</a:t>
          </a:r>
        </a:p>
      </dgm:t>
    </dgm:pt>
    <dgm:pt modelId="{7AC248EC-EE16-47DF-A7E4-432A9E0A899B}" type="parTrans" cxnId="{6E74485A-9880-43F3-8C0B-D9ADEDFBD851}">
      <dgm:prSet/>
      <dgm:spPr/>
      <dgm:t>
        <a:bodyPr/>
        <a:lstStyle/>
        <a:p>
          <a:endParaRPr lang="en-GB"/>
        </a:p>
      </dgm:t>
    </dgm:pt>
    <dgm:pt modelId="{BF4798C7-1537-412A-B9EF-3ADDD71AA45B}" type="sibTrans" cxnId="{6E74485A-9880-43F3-8C0B-D9ADEDFBD851}">
      <dgm:prSet/>
      <dgm:spPr/>
      <dgm:t>
        <a:bodyPr/>
        <a:lstStyle/>
        <a:p>
          <a:endParaRPr lang="en-GB"/>
        </a:p>
      </dgm:t>
    </dgm:pt>
    <dgm:pt modelId="{85F16E90-5521-436C-B600-EC3E20508137}" type="pres">
      <dgm:prSet presAssocID="{A299CFAE-23B7-45E5-9DBE-F5B1E3F16E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8BC9F5-B8F4-46C6-8936-37D930775770}" type="pres">
      <dgm:prSet presAssocID="{A299CFAE-23B7-45E5-9DBE-F5B1E3F16EA9}" presName="hierFlow" presStyleCnt="0"/>
      <dgm:spPr/>
    </dgm:pt>
    <dgm:pt modelId="{6869EA64-BB08-47CE-A03B-9087750CD053}" type="pres">
      <dgm:prSet presAssocID="{A299CFAE-23B7-45E5-9DBE-F5B1E3F16EA9}" presName="firstBuf" presStyleCnt="0"/>
      <dgm:spPr/>
    </dgm:pt>
    <dgm:pt modelId="{8A8A381F-2CD9-4BBE-9258-6A97FBA89324}" type="pres">
      <dgm:prSet presAssocID="{A299CFAE-23B7-45E5-9DBE-F5B1E3F16E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83924B9-B029-4B94-A115-06E5D9730B51}" type="pres">
      <dgm:prSet presAssocID="{633BC069-3C34-4426-AA38-E46255B6F7A9}" presName="Name14" presStyleCnt="0"/>
      <dgm:spPr/>
    </dgm:pt>
    <dgm:pt modelId="{AE421BA7-A6A0-402C-83CB-8CFBDE75F6C8}" type="pres">
      <dgm:prSet presAssocID="{633BC069-3C34-4426-AA38-E46255B6F7A9}" presName="level1Shape" presStyleLbl="node0" presStyleIdx="0" presStyleCnt="1" custLinFactNeighborX="6703" custLinFactNeighborY="-10020">
        <dgm:presLayoutVars>
          <dgm:chPref val="3"/>
        </dgm:presLayoutVars>
      </dgm:prSet>
      <dgm:spPr/>
    </dgm:pt>
    <dgm:pt modelId="{69A93E1E-3490-4111-8F5A-C264538F20AC}" type="pres">
      <dgm:prSet presAssocID="{633BC069-3C34-4426-AA38-E46255B6F7A9}" presName="hierChild2" presStyleCnt="0"/>
      <dgm:spPr/>
    </dgm:pt>
    <dgm:pt modelId="{D4CE039A-2C3E-40FB-A5AD-E11B69817281}" type="pres">
      <dgm:prSet presAssocID="{7BC6D58D-2E40-4072-A64C-BD84FADB0454}" presName="Name19" presStyleLbl="parChTrans1D2" presStyleIdx="0" presStyleCnt="3"/>
      <dgm:spPr/>
    </dgm:pt>
    <dgm:pt modelId="{A7BF2347-046D-4372-968A-355486D7801C}" type="pres">
      <dgm:prSet presAssocID="{B4020E98-7931-48E7-A77B-609D197DF72F}" presName="Name21" presStyleCnt="0"/>
      <dgm:spPr/>
    </dgm:pt>
    <dgm:pt modelId="{C2EB0443-500E-4A5F-B7B1-9B2DC0AC38E0}" type="pres">
      <dgm:prSet presAssocID="{B4020E98-7931-48E7-A77B-609D197DF72F}" presName="level2Shape" presStyleLbl="node2" presStyleIdx="0" presStyleCnt="3" custLinFactNeighborX="7654" custLinFactNeighborY="-31313"/>
      <dgm:spPr/>
    </dgm:pt>
    <dgm:pt modelId="{5234AE19-E05B-467D-AD68-EF6D2BA7D5AB}" type="pres">
      <dgm:prSet presAssocID="{B4020E98-7931-48E7-A77B-609D197DF72F}" presName="hierChild3" presStyleCnt="0"/>
      <dgm:spPr/>
    </dgm:pt>
    <dgm:pt modelId="{9464DFA2-B9B6-4825-B3C4-16C6B5C4EDED}" type="pres">
      <dgm:prSet presAssocID="{F3B20897-2F57-4ECD-9276-432A814056EF}" presName="Name19" presStyleLbl="parChTrans1D3" presStyleIdx="0" presStyleCnt="5"/>
      <dgm:spPr/>
    </dgm:pt>
    <dgm:pt modelId="{5023F8CA-B855-4F90-9B1A-463E738CF100}" type="pres">
      <dgm:prSet presAssocID="{3DED0216-61D4-46BB-B30B-EFFAC7B93054}" presName="Name21" presStyleCnt="0"/>
      <dgm:spPr/>
    </dgm:pt>
    <dgm:pt modelId="{C54DD47E-352D-4FD0-B51E-227E3DFE2AF7}" type="pres">
      <dgm:prSet presAssocID="{3DED0216-61D4-46BB-B30B-EFFAC7B93054}" presName="level2Shape" presStyleLbl="node3" presStyleIdx="0" presStyleCnt="5" custLinFactNeighborX="13917" custLinFactNeighborY="-50101"/>
      <dgm:spPr/>
    </dgm:pt>
    <dgm:pt modelId="{0F514CD4-CE36-4CFB-8708-6ABB8C503F0B}" type="pres">
      <dgm:prSet presAssocID="{3DED0216-61D4-46BB-B30B-EFFAC7B93054}" presName="hierChild3" presStyleCnt="0"/>
      <dgm:spPr/>
    </dgm:pt>
    <dgm:pt modelId="{6FB39B59-5A49-4815-B59E-890924A496F8}" type="pres">
      <dgm:prSet presAssocID="{DA8915B7-78EA-4E14-898F-E14097523D7D}" presName="Name19" presStyleLbl="parChTrans1D2" presStyleIdx="1" presStyleCnt="3"/>
      <dgm:spPr/>
    </dgm:pt>
    <dgm:pt modelId="{3C52CD1B-171E-468C-8BA8-7B52225CD5A1}" type="pres">
      <dgm:prSet presAssocID="{769E9994-2AA5-4D50-9DD8-50B16183D0A0}" presName="Name21" presStyleCnt="0"/>
      <dgm:spPr/>
    </dgm:pt>
    <dgm:pt modelId="{64240723-9EEC-44E1-98E4-F41E119F2BB5}" type="pres">
      <dgm:prSet presAssocID="{769E9994-2AA5-4D50-9DD8-50B16183D0A0}" presName="level2Shape" presStyleLbl="node2" presStyleIdx="1" presStyleCnt="3" custLinFactNeighborX="2088" custLinFactNeighborY="-31313"/>
      <dgm:spPr/>
    </dgm:pt>
    <dgm:pt modelId="{77149C41-5334-47E0-8582-1E3B212F1500}" type="pres">
      <dgm:prSet presAssocID="{769E9994-2AA5-4D50-9DD8-50B16183D0A0}" presName="hierChild3" presStyleCnt="0"/>
      <dgm:spPr/>
    </dgm:pt>
    <dgm:pt modelId="{F350A1B1-0660-4AB1-95CA-EFB1ECB51294}" type="pres">
      <dgm:prSet presAssocID="{709C3A85-74C1-43EF-9776-B296FC80C1D7}" presName="Name19" presStyleLbl="parChTrans1D3" presStyleIdx="1" presStyleCnt="5"/>
      <dgm:spPr/>
    </dgm:pt>
    <dgm:pt modelId="{65E3AC9A-1EF0-4F69-BDEA-BCE465FC12D6}" type="pres">
      <dgm:prSet presAssocID="{86DC3EED-F4D1-4F3C-9072-11657033C7AF}" presName="Name21" presStyleCnt="0"/>
      <dgm:spPr/>
    </dgm:pt>
    <dgm:pt modelId="{98A2DF6C-DE95-441C-99D1-DDB79657EB17}" type="pres">
      <dgm:prSet presAssocID="{86DC3EED-F4D1-4F3C-9072-11657033C7AF}" presName="level2Shape" presStyleLbl="node3" presStyleIdx="1" presStyleCnt="5" custLinFactNeighborX="9742" custLinFactNeighborY="-55320"/>
      <dgm:spPr/>
    </dgm:pt>
    <dgm:pt modelId="{A5AF30F8-CB88-48B5-A67E-D257D939D58C}" type="pres">
      <dgm:prSet presAssocID="{86DC3EED-F4D1-4F3C-9072-11657033C7AF}" presName="hierChild3" presStyleCnt="0"/>
      <dgm:spPr/>
    </dgm:pt>
    <dgm:pt modelId="{561ECD8C-E845-4AA6-B20E-0F3AB145A4BF}" type="pres">
      <dgm:prSet presAssocID="{E3707FBC-E55F-4DB9-8338-A4E5E89D459F}" presName="Name19" presStyleLbl="parChTrans1D3" presStyleIdx="2" presStyleCnt="5"/>
      <dgm:spPr/>
    </dgm:pt>
    <dgm:pt modelId="{0E2F6990-AA4F-4286-8620-18110EBD55E6}" type="pres">
      <dgm:prSet presAssocID="{D930DAA0-D4D3-4D60-AC9C-6674B48F71B4}" presName="Name21" presStyleCnt="0"/>
      <dgm:spPr/>
    </dgm:pt>
    <dgm:pt modelId="{0EC3F141-44BD-4D73-8713-D8777CE947A0}" type="pres">
      <dgm:prSet presAssocID="{D930DAA0-D4D3-4D60-AC9C-6674B48F71B4}" presName="level2Shape" presStyleLbl="node3" presStyleIdx="2" presStyleCnt="5" custLinFactNeighborX="3479" custLinFactNeighborY="-42794"/>
      <dgm:spPr/>
    </dgm:pt>
    <dgm:pt modelId="{C801B07D-6971-4D77-B2E3-3BDC40BF5EED}" type="pres">
      <dgm:prSet presAssocID="{D930DAA0-D4D3-4D60-AC9C-6674B48F71B4}" presName="hierChild3" presStyleCnt="0"/>
      <dgm:spPr/>
    </dgm:pt>
    <dgm:pt modelId="{27C1EFF0-0CF4-4AA5-A552-320D00274466}" type="pres">
      <dgm:prSet presAssocID="{7218A562-9B48-42DA-B9DD-93AC323A0A5F}" presName="Name19" presStyleLbl="parChTrans1D3" presStyleIdx="3" presStyleCnt="5"/>
      <dgm:spPr/>
    </dgm:pt>
    <dgm:pt modelId="{1D60FEC9-2A86-41B0-9351-F20A5A2F2060}" type="pres">
      <dgm:prSet presAssocID="{8D061CDE-69C4-4991-B1DA-237103C26C5F}" presName="Name21" presStyleCnt="0"/>
      <dgm:spPr/>
    </dgm:pt>
    <dgm:pt modelId="{4352D822-946B-4022-A0B3-4E80BECBCFAD}" type="pres">
      <dgm:prSet presAssocID="{8D061CDE-69C4-4991-B1DA-237103C26C5F}" presName="level2Shape" presStyleLbl="node3" presStyleIdx="3" presStyleCnt="5" custLinFactNeighborX="-2783" custLinFactNeighborY="-40707"/>
      <dgm:spPr/>
    </dgm:pt>
    <dgm:pt modelId="{373DF0CF-158C-4392-B18F-C708ED5C3981}" type="pres">
      <dgm:prSet presAssocID="{8D061CDE-69C4-4991-B1DA-237103C26C5F}" presName="hierChild3" presStyleCnt="0"/>
      <dgm:spPr/>
    </dgm:pt>
    <dgm:pt modelId="{88BB0BC8-563A-4656-8FEA-8734E9FE7810}" type="pres">
      <dgm:prSet presAssocID="{B14F31B9-7F6C-45BB-9390-7B5B7A781C51}" presName="Name19" presStyleLbl="parChTrans1D2" presStyleIdx="2" presStyleCnt="3"/>
      <dgm:spPr/>
    </dgm:pt>
    <dgm:pt modelId="{343E020B-09D4-471F-B372-38E023BBCB7A}" type="pres">
      <dgm:prSet presAssocID="{6BDFD2A1-9243-43F6-91A8-A944B7F2468A}" presName="Name21" presStyleCnt="0"/>
      <dgm:spPr/>
    </dgm:pt>
    <dgm:pt modelId="{A38DD4C2-9A66-4466-AA5C-7D012487C331}" type="pres">
      <dgm:prSet presAssocID="{6BDFD2A1-9243-43F6-91A8-A944B7F2468A}" presName="level2Shape" presStyleLbl="node2" presStyleIdx="2" presStyleCnt="3" custLinFactNeighborX="696" custLinFactNeighborY="-28182"/>
      <dgm:spPr/>
    </dgm:pt>
    <dgm:pt modelId="{E46C3784-7D4F-4DE4-AC8D-3EB4C12D1E4C}" type="pres">
      <dgm:prSet presAssocID="{6BDFD2A1-9243-43F6-91A8-A944B7F2468A}" presName="hierChild3" presStyleCnt="0"/>
      <dgm:spPr/>
    </dgm:pt>
    <dgm:pt modelId="{A3227FE1-37DA-430E-913F-64662E861F1E}" type="pres">
      <dgm:prSet presAssocID="{F56BBE0E-61C1-493C-8B6C-94B4954008B3}" presName="Name19" presStyleLbl="parChTrans1D3" presStyleIdx="4" presStyleCnt="5"/>
      <dgm:spPr/>
    </dgm:pt>
    <dgm:pt modelId="{BAB18056-16C3-4408-BE66-3E18E1920BF5}" type="pres">
      <dgm:prSet presAssocID="{7AE5991F-821A-4F82-8BB1-B6F832B6ECB3}" presName="Name21" presStyleCnt="0"/>
      <dgm:spPr/>
    </dgm:pt>
    <dgm:pt modelId="{D87975A5-2929-401B-BF71-04CC7F30BCD1}" type="pres">
      <dgm:prSet presAssocID="{7AE5991F-821A-4F82-8BB1-B6F832B6ECB3}" presName="level2Shape" presStyleLbl="node3" presStyleIdx="4" presStyleCnt="5" custLinFactNeighborX="5567" custLinFactNeighborY="-34444"/>
      <dgm:spPr/>
    </dgm:pt>
    <dgm:pt modelId="{20AD760A-8FB8-467E-94EF-5B1162FAA736}" type="pres">
      <dgm:prSet presAssocID="{7AE5991F-821A-4F82-8BB1-B6F832B6ECB3}" presName="hierChild3" presStyleCnt="0"/>
      <dgm:spPr/>
    </dgm:pt>
    <dgm:pt modelId="{6501DF36-293C-4B61-8518-EB53F0079534}" type="pres">
      <dgm:prSet presAssocID="{A299CFAE-23B7-45E5-9DBE-F5B1E3F16EA9}" presName="bgShapesFlow" presStyleCnt="0"/>
      <dgm:spPr/>
    </dgm:pt>
    <dgm:pt modelId="{E5602D63-3E44-4C90-A1AF-54E9B8A20732}" type="pres">
      <dgm:prSet presAssocID="{725F7339-3BA6-415C-BD5D-0B6591681680}" presName="rectComp" presStyleCnt="0"/>
      <dgm:spPr/>
    </dgm:pt>
    <dgm:pt modelId="{D63C6B82-E8F9-4D57-AD4F-D9D747E8F847}" type="pres">
      <dgm:prSet presAssocID="{725F7339-3BA6-415C-BD5D-0B6591681680}" presName="bgRect" presStyleLbl="bgShp" presStyleIdx="0" presStyleCnt="5"/>
      <dgm:spPr/>
    </dgm:pt>
    <dgm:pt modelId="{09FD1DFC-F33A-4BE8-9D69-B2ED80D05277}" type="pres">
      <dgm:prSet presAssocID="{725F7339-3BA6-415C-BD5D-0B6591681680}" presName="bgRectTx" presStyleLbl="bgShp" presStyleIdx="0" presStyleCnt="5">
        <dgm:presLayoutVars>
          <dgm:bulletEnabled val="1"/>
        </dgm:presLayoutVars>
      </dgm:prSet>
      <dgm:spPr/>
    </dgm:pt>
    <dgm:pt modelId="{D49A955F-2935-429A-B878-60963F489715}" type="pres">
      <dgm:prSet presAssocID="{725F7339-3BA6-415C-BD5D-0B6591681680}" presName="spComp" presStyleCnt="0"/>
      <dgm:spPr/>
    </dgm:pt>
    <dgm:pt modelId="{5EAB048F-AC82-465B-A0D9-42D257411969}" type="pres">
      <dgm:prSet presAssocID="{725F7339-3BA6-415C-BD5D-0B6591681680}" presName="vSp" presStyleCnt="0"/>
      <dgm:spPr/>
    </dgm:pt>
    <dgm:pt modelId="{C5986DE1-42F3-41EC-9B38-65C60EB19320}" type="pres">
      <dgm:prSet presAssocID="{45E61339-893E-4128-B2A4-F0DD10341588}" presName="rectComp" presStyleCnt="0"/>
      <dgm:spPr/>
    </dgm:pt>
    <dgm:pt modelId="{AFC3AC7C-EC55-4B98-9F21-A7646E80D9F6}" type="pres">
      <dgm:prSet presAssocID="{45E61339-893E-4128-B2A4-F0DD10341588}" presName="bgRect" presStyleLbl="bgShp" presStyleIdx="1" presStyleCnt="5"/>
      <dgm:spPr/>
    </dgm:pt>
    <dgm:pt modelId="{B772E956-BB36-4252-9B6A-8C0ACF70EF0F}" type="pres">
      <dgm:prSet presAssocID="{45E61339-893E-4128-B2A4-F0DD10341588}" presName="bgRectTx" presStyleLbl="bgShp" presStyleIdx="1" presStyleCnt="5">
        <dgm:presLayoutVars>
          <dgm:bulletEnabled val="1"/>
        </dgm:presLayoutVars>
      </dgm:prSet>
      <dgm:spPr/>
    </dgm:pt>
    <dgm:pt modelId="{5CC10B8D-EC50-49F5-AA8E-F2B953D769E4}" type="pres">
      <dgm:prSet presAssocID="{45E61339-893E-4128-B2A4-F0DD10341588}" presName="spComp" presStyleCnt="0"/>
      <dgm:spPr/>
    </dgm:pt>
    <dgm:pt modelId="{C53933FF-A23D-49F3-A1D6-1698176ACFD1}" type="pres">
      <dgm:prSet presAssocID="{45E61339-893E-4128-B2A4-F0DD10341588}" presName="vSp" presStyleCnt="0"/>
      <dgm:spPr/>
    </dgm:pt>
    <dgm:pt modelId="{66933B17-A781-4113-BFF5-B0603C1165E2}" type="pres">
      <dgm:prSet presAssocID="{37DD39CE-BEEC-4D25-955A-D106A1778919}" presName="rectComp" presStyleCnt="0"/>
      <dgm:spPr/>
    </dgm:pt>
    <dgm:pt modelId="{ADC90DD0-3C10-4301-AE62-97A5857B1B87}" type="pres">
      <dgm:prSet presAssocID="{37DD39CE-BEEC-4D25-955A-D106A1778919}" presName="bgRect" presStyleLbl="bgShp" presStyleIdx="2" presStyleCnt="5"/>
      <dgm:spPr/>
    </dgm:pt>
    <dgm:pt modelId="{01395BF3-0707-4744-A310-441F83671420}" type="pres">
      <dgm:prSet presAssocID="{37DD39CE-BEEC-4D25-955A-D106A1778919}" presName="bgRectTx" presStyleLbl="bgShp" presStyleIdx="2" presStyleCnt="5">
        <dgm:presLayoutVars>
          <dgm:bulletEnabled val="1"/>
        </dgm:presLayoutVars>
      </dgm:prSet>
      <dgm:spPr/>
    </dgm:pt>
    <dgm:pt modelId="{8476E10F-E37A-4585-86C0-E587373DA337}" type="pres">
      <dgm:prSet presAssocID="{37DD39CE-BEEC-4D25-955A-D106A1778919}" presName="spComp" presStyleCnt="0"/>
      <dgm:spPr/>
    </dgm:pt>
    <dgm:pt modelId="{DD7D5C6F-C280-446C-97E9-6A7D54E81717}" type="pres">
      <dgm:prSet presAssocID="{37DD39CE-BEEC-4D25-955A-D106A1778919}" presName="vSp" presStyleCnt="0"/>
      <dgm:spPr/>
    </dgm:pt>
    <dgm:pt modelId="{860F2938-68F4-4A3A-BB95-5A3550E4DD2D}" type="pres">
      <dgm:prSet presAssocID="{29D3A70D-3906-43FF-B39C-2AAEEA22C438}" presName="rectComp" presStyleCnt="0"/>
      <dgm:spPr/>
    </dgm:pt>
    <dgm:pt modelId="{DA57D4E2-7CD5-4658-87DA-C2BA8D7C5927}" type="pres">
      <dgm:prSet presAssocID="{29D3A70D-3906-43FF-B39C-2AAEEA22C438}" presName="bgRect" presStyleLbl="bgShp" presStyleIdx="3" presStyleCnt="5"/>
      <dgm:spPr/>
    </dgm:pt>
    <dgm:pt modelId="{DEF4B867-6F45-4224-AF8F-5B60DF25F6C1}" type="pres">
      <dgm:prSet presAssocID="{29D3A70D-3906-43FF-B39C-2AAEEA22C438}" presName="bgRectTx" presStyleLbl="bgShp" presStyleIdx="3" presStyleCnt="5">
        <dgm:presLayoutVars>
          <dgm:bulletEnabled val="1"/>
        </dgm:presLayoutVars>
      </dgm:prSet>
      <dgm:spPr/>
    </dgm:pt>
    <dgm:pt modelId="{95D15E82-6F0E-4444-BB1E-C293E5397BDA}" type="pres">
      <dgm:prSet presAssocID="{29D3A70D-3906-43FF-B39C-2AAEEA22C438}" presName="spComp" presStyleCnt="0"/>
      <dgm:spPr/>
    </dgm:pt>
    <dgm:pt modelId="{38CA3DFF-A2F1-44BF-8C4E-8AD7E5626200}" type="pres">
      <dgm:prSet presAssocID="{29D3A70D-3906-43FF-B39C-2AAEEA22C438}" presName="vSp" presStyleCnt="0"/>
      <dgm:spPr/>
    </dgm:pt>
    <dgm:pt modelId="{665B8050-5537-4DB6-8D14-CEBCC19DF010}" type="pres">
      <dgm:prSet presAssocID="{10B63109-C13B-4F48-9E6F-5546B25137DD}" presName="rectComp" presStyleCnt="0"/>
      <dgm:spPr/>
    </dgm:pt>
    <dgm:pt modelId="{1B199B17-77EB-45CF-8DFF-67E84B320091}" type="pres">
      <dgm:prSet presAssocID="{10B63109-C13B-4F48-9E6F-5546B25137DD}" presName="bgRect" presStyleLbl="bgShp" presStyleIdx="4" presStyleCnt="5"/>
      <dgm:spPr/>
    </dgm:pt>
    <dgm:pt modelId="{F5A3C475-23EB-4B5F-A355-660436F3A103}" type="pres">
      <dgm:prSet presAssocID="{10B63109-C13B-4F48-9E6F-5546B25137DD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A5AC601-D278-4A34-8AD3-28FDB8EBD8BC}" srcId="{6BDFD2A1-9243-43F6-91A8-A944B7F2468A}" destId="{7AE5991F-821A-4F82-8BB1-B6F832B6ECB3}" srcOrd="0" destOrd="0" parTransId="{F56BBE0E-61C1-493C-8B6C-94B4954008B3}" sibTransId="{B477F3FF-5142-4A19-B7AA-806F6066476E}"/>
    <dgm:cxn modelId="{9E14F701-51BA-492B-AE70-BB27F148C950}" srcId="{633BC069-3C34-4426-AA38-E46255B6F7A9}" destId="{6BDFD2A1-9243-43F6-91A8-A944B7F2468A}" srcOrd="2" destOrd="0" parTransId="{B14F31B9-7F6C-45BB-9390-7B5B7A781C51}" sibTransId="{25420598-69DF-4FA2-9C59-53817715F301}"/>
    <dgm:cxn modelId="{85947508-E402-4F1D-9BD9-EE416844AA30}" type="presOf" srcId="{45E61339-893E-4128-B2A4-F0DD10341588}" destId="{B772E956-BB36-4252-9B6A-8C0ACF70EF0F}" srcOrd="1" destOrd="0" presId="urn:microsoft.com/office/officeart/2005/8/layout/hierarchy6"/>
    <dgm:cxn modelId="{369E1518-41D2-4A32-90DF-BA8FEAC63E68}" type="presOf" srcId="{10B63109-C13B-4F48-9E6F-5546B25137DD}" destId="{1B199B17-77EB-45CF-8DFF-67E84B320091}" srcOrd="0" destOrd="0" presId="urn:microsoft.com/office/officeart/2005/8/layout/hierarchy6"/>
    <dgm:cxn modelId="{D96B8B19-4135-4628-BB32-3F8E4D2ACDE6}" type="presOf" srcId="{B14F31B9-7F6C-45BB-9390-7B5B7A781C51}" destId="{88BB0BC8-563A-4656-8FEA-8734E9FE7810}" srcOrd="0" destOrd="0" presId="urn:microsoft.com/office/officeart/2005/8/layout/hierarchy6"/>
    <dgm:cxn modelId="{12C1F128-3AE9-4A91-B18B-3BD8388B8DCC}" srcId="{633BC069-3C34-4426-AA38-E46255B6F7A9}" destId="{B4020E98-7931-48E7-A77B-609D197DF72F}" srcOrd="0" destOrd="0" parTransId="{7BC6D58D-2E40-4072-A64C-BD84FADB0454}" sibTransId="{6C42D6E7-D264-45E7-A586-8CAC947DD32E}"/>
    <dgm:cxn modelId="{ECCA1D2A-1785-41A2-AD2A-0871CACCB396}" srcId="{A299CFAE-23B7-45E5-9DBE-F5B1E3F16EA9}" destId="{10B63109-C13B-4F48-9E6F-5546B25137DD}" srcOrd="5" destOrd="0" parTransId="{56A6042C-A6F4-4A99-8296-4DBF602DE635}" sibTransId="{E2BD8C8D-8110-42EF-96D5-198FD522AB36}"/>
    <dgm:cxn modelId="{1674002B-200E-40AE-93DB-429D48967003}" type="presOf" srcId="{29D3A70D-3906-43FF-B39C-2AAEEA22C438}" destId="{DA57D4E2-7CD5-4658-87DA-C2BA8D7C5927}" srcOrd="0" destOrd="0" presId="urn:microsoft.com/office/officeart/2005/8/layout/hierarchy6"/>
    <dgm:cxn modelId="{43A4772C-4566-4453-B86A-C43B7594C3FD}" srcId="{769E9994-2AA5-4D50-9DD8-50B16183D0A0}" destId="{8D061CDE-69C4-4991-B1DA-237103C26C5F}" srcOrd="2" destOrd="0" parTransId="{7218A562-9B48-42DA-B9DD-93AC323A0A5F}" sibTransId="{BC826CFA-29F8-4EB6-A049-C783CAD0C3DE}"/>
    <dgm:cxn modelId="{F398C82F-1608-4551-9B64-51244D3FBE12}" srcId="{769E9994-2AA5-4D50-9DD8-50B16183D0A0}" destId="{D930DAA0-D4D3-4D60-AC9C-6674B48F71B4}" srcOrd="1" destOrd="0" parTransId="{E3707FBC-E55F-4DB9-8338-A4E5E89D459F}" sibTransId="{42D0AA6B-F679-405C-9427-5B3EFED61153}"/>
    <dgm:cxn modelId="{B8E2A438-C00B-4032-A970-695A8D2DCA64}" type="presOf" srcId="{D930DAA0-D4D3-4D60-AC9C-6674B48F71B4}" destId="{0EC3F141-44BD-4D73-8713-D8777CE947A0}" srcOrd="0" destOrd="0" presId="urn:microsoft.com/office/officeart/2005/8/layout/hierarchy6"/>
    <dgm:cxn modelId="{F594DE38-2FD1-439E-B2FC-50006F929617}" type="presOf" srcId="{3DED0216-61D4-46BB-B30B-EFFAC7B93054}" destId="{C54DD47E-352D-4FD0-B51E-227E3DFE2AF7}" srcOrd="0" destOrd="0" presId="urn:microsoft.com/office/officeart/2005/8/layout/hierarchy6"/>
    <dgm:cxn modelId="{27C82D5C-E9BD-4A11-926F-3DD3E4EDEDD9}" type="presOf" srcId="{769E9994-2AA5-4D50-9DD8-50B16183D0A0}" destId="{64240723-9EEC-44E1-98E4-F41E119F2BB5}" srcOrd="0" destOrd="0" presId="urn:microsoft.com/office/officeart/2005/8/layout/hierarchy6"/>
    <dgm:cxn modelId="{5B7DAE60-B3BD-4D59-9B38-3A2886686D79}" type="presOf" srcId="{45E61339-893E-4128-B2A4-F0DD10341588}" destId="{AFC3AC7C-EC55-4B98-9F21-A7646E80D9F6}" srcOrd="0" destOrd="0" presId="urn:microsoft.com/office/officeart/2005/8/layout/hierarchy6"/>
    <dgm:cxn modelId="{D4A3F660-D20D-486B-AB8A-2E5DE1BA7E69}" type="presOf" srcId="{A299CFAE-23B7-45E5-9DBE-F5B1E3F16EA9}" destId="{85F16E90-5521-436C-B600-EC3E20508137}" srcOrd="0" destOrd="0" presId="urn:microsoft.com/office/officeart/2005/8/layout/hierarchy6"/>
    <dgm:cxn modelId="{CB45D542-358F-4CB4-B494-71BCEEEB9590}" type="presOf" srcId="{709C3A85-74C1-43EF-9776-B296FC80C1D7}" destId="{F350A1B1-0660-4AB1-95CA-EFB1ECB51294}" srcOrd="0" destOrd="0" presId="urn:microsoft.com/office/officeart/2005/8/layout/hierarchy6"/>
    <dgm:cxn modelId="{B7FE5863-6694-4135-830F-1AAE461710E7}" srcId="{769E9994-2AA5-4D50-9DD8-50B16183D0A0}" destId="{86DC3EED-F4D1-4F3C-9072-11657033C7AF}" srcOrd="0" destOrd="0" parTransId="{709C3A85-74C1-43EF-9776-B296FC80C1D7}" sibTransId="{22014B51-2DC8-42DE-90D4-3FA880C3E1A9}"/>
    <dgm:cxn modelId="{9379D664-6768-4907-9191-443063323F03}" srcId="{A299CFAE-23B7-45E5-9DBE-F5B1E3F16EA9}" destId="{45E61339-893E-4128-B2A4-F0DD10341588}" srcOrd="2" destOrd="0" parTransId="{24728A69-3A38-46E3-BF23-68D98F8BCE69}" sibTransId="{11E044DF-9924-4189-BBF1-8680D73B4DF2}"/>
    <dgm:cxn modelId="{6A1C6D48-3FB7-4025-917F-2A7B817FD308}" type="presOf" srcId="{E3707FBC-E55F-4DB9-8338-A4E5E89D459F}" destId="{561ECD8C-E845-4AA6-B20E-0F3AB145A4BF}" srcOrd="0" destOrd="0" presId="urn:microsoft.com/office/officeart/2005/8/layout/hierarchy6"/>
    <dgm:cxn modelId="{DDD44D4A-1A46-44C9-9B5C-5379D5698C66}" type="presOf" srcId="{DA8915B7-78EA-4E14-898F-E14097523D7D}" destId="{6FB39B59-5A49-4815-B59E-890924A496F8}" srcOrd="0" destOrd="0" presId="urn:microsoft.com/office/officeart/2005/8/layout/hierarchy6"/>
    <dgm:cxn modelId="{6A89E94B-F6DC-4EAC-A203-0B9B60A10D23}" type="presOf" srcId="{7218A562-9B48-42DA-B9DD-93AC323A0A5F}" destId="{27C1EFF0-0CF4-4AA5-A552-320D00274466}" srcOrd="0" destOrd="0" presId="urn:microsoft.com/office/officeart/2005/8/layout/hierarchy6"/>
    <dgm:cxn modelId="{FDC2594C-A5F1-4F17-9E07-B3B2BD1D7BEC}" type="presOf" srcId="{B4020E98-7931-48E7-A77B-609D197DF72F}" destId="{C2EB0443-500E-4A5F-B7B1-9B2DC0AC38E0}" srcOrd="0" destOrd="0" presId="urn:microsoft.com/office/officeart/2005/8/layout/hierarchy6"/>
    <dgm:cxn modelId="{E36FD051-2320-42EA-A73F-63A1113AFE4F}" type="presOf" srcId="{725F7339-3BA6-415C-BD5D-0B6591681680}" destId="{09FD1DFC-F33A-4BE8-9D69-B2ED80D05277}" srcOrd="1" destOrd="0" presId="urn:microsoft.com/office/officeart/2005/8/layout/hierarchy6"/>
    <dgm:cxn modelId="{E61A0676-29A7-4CC5-BD43-11F52D3D7F80}" type="presOf" srcId="{10B63109-C13B-4F48-9E6F-5546B25137DD}" destId="{F5A3C475-23EB-4B5F-A355-660436F3A103}" srcOrd="1" destOrd="0" presId="urn:microsoft.com/office/officeart/2005/8/layout/hierarchy6"/>
    <dgm:cxn modelId="{325ADC57-58FD-4272-8DAD-0D24AAC589E9}" type="presOf" srcId="{8D061CDE-69C4-4991-B1DA-237103C26C5F}" destId="{4352D822-946B-4022-A0B3-4E80BECBCFAD}" srcOrd="0" destOrd="0" presId="urn:microsoft.com/office/officeart/2005/8/layout/hierarchy6"/>
    <dgm:cxn modelId="{BDF06278-466B-4518-BC66-2CAD64DCCCC1}" srcId="{A299CFAE-23B7-45E5-9DBE-F5B1E3F16EA9}" destId="{633BC069-3C34-4426-AA38-E46255B6F7A9}" srcOrd="0" destOrd="0" parTransId="{FC0C028E-F899-440F-9D62-16F6E1331690}" sibTransId="{6D748FDE-61E2-41FC-80D2-435B35512E17}"/>
    <dgm:cxn modelId="{6E74485A-9880-43F3-8C0B-D9ADEDFBD851}" srcId="{A299CFAE-23B7-45E5-9DBE-F5B1E3F16EA9}" destId="{29D3A70D-3906-43FF-B39C-2AAEEA22C438}" srcOrd="4" destOrd="0" parTransId="{7AC248EC-EE16-47DF-A7E4-432A9E0A899B}" sibTransId="{BF4798C7-1537-412A-B9EF-3ADDD71AA45B}"/>
    <dgm:cxn modelId="{2122527C-CC8F-4226-AADF-6648640429DF}" type="presOf" srcId="{29D3A70D-3906-43FF-B39C-2AAEEA22C438}" destId="{DEF4B867-6F45-4224-AF8F-5B60DF25F6C1}" srcOrd="1" destOrd="0" presId="urn:microsoft.com/office/officeart/2005/8/layout/hierarchy6"/>
    <dgm:cxn modelId="{F9F2B27C-228A-4784-9F6D-D696721D9AA6}" srcId="{A299CFAE-23B7-45E5-9DBE-F5B1E3F16EA9}" destId="{725F7339-3BA6-415C-BD5D-0B6591681680}" srcOrd="1" destOrd="0" parTransId="{3D843648-39F3-488F-96C8-DF807F1566CE}" sibTransId="{E590EC7A-BD98-4E40-AF74-095052C669BC}"/>
    <dgm:cxn modelId="{EA34C384-DC47-4621-87F5-F4B43B6B1B6A}" type="presOf" srcId="{86DC3EED-F4D1-4F3C-9072-11657033C7AF}" destId="{98A2DF6C-DE95-441C-99D1-DDB79657EB17}" srcOrd="0" destOrd="0" presId="urn:microsoft.com/office/officeart/2005/8/layout/hierarchy6"/>
    <dgm:cxn modelId="{2884988D-6094-461A-9FB7-56976F46D35A}" type="presOf" srcId="{7AE5991F-821A-4F82-8BB1-B6F832B6ECB3}" destId="{D87975A5-2929-401B-BF71-04CC7F30BCD1}" srcOrd="0" destOrd="0" presId="urn:microsoft.com/office/officeart/2005/8/layout/hierarchy6"/>
    <dgm:cxn modelId="{7E5FA090-61B1-46D5-B3DB-BE8FCB9518F5}" type="presOf" srcId="{6BDFD2A1-9243-43F6-91A8-A944B7F2468A}" destId="{A38DD4C2-9A66-4466-AA5C-7D012487C331}" srcOrd="0" destOrd="0" presId="urn:microsoft.com/office/officeart/2005/8/layout/hierarchy6"/>
    <dgm:cxn modelId="{51C3E791-C4D6-4FA5-9FE9-62C8F51B18BD}" type="presOf" srcId="{7BC6D58D-2E40-4072-A64C-BD84FADB0454}" destId="{D4CE039A-2C3E-40FB-A5AD-E11B69817281}" srcOrd="0" destOrd="0" presId="urn:microsoft.com/office/officeart/2005/8/layout/hierarchy6"/>
    <dgm:cxn modelId="{294056A9-40FC-4D9B-A814-E1631BD1CAB8}" srcId="{A299CFAE-23B7-45E5-9DBE-F5B1E3F16EA9}" destId="{37DD39CE-BEEC-4D25-955A-D106A1778919}" srcOrd="3" destOrd="0" parTransId="{6EC2EFBD-B08E-44A7-AE2E-4D0DA25C532E}" sibTransId="{980EB24E-9CA5-4E89-A9A1-894ACC86F2A6}"/>
    <dgm:cxn modelId="{565A56A9-988A-431D-AC1E-0D26C7B12939}" type="presOf" srcId="{633BC069-3C34-4426-AA38-E46255B6F7A9}" destId="{AE421BA7-A6A0-402C-83CB-8CFBDE75F6C8}" srcOrd="0" destOrd="0" presId="urn:microsoft.com/office/officeart/2005/8/layout/hierarchy6"/>
    <dgm:cxn modelId="{E89FB1B3-1237-449F-BD06-61FAC03D3270}" type="presOf" srcId="{725F7339-3BA6-415C-BD5D-0B6591681680}" destId="{D63C6B82-E8F9-4D57-AD4F-D9D747E8F847}" srcOrd="0" destOrd="0" presId="urn:microsoft.com/office/officeart/2005/8/layout/hierarchy6"/>
    <dgm:cxn modelId="{56DC62C1-7AF9-49A2-9E35-728DD08368D0}" srcId="{633BC069-3C34-4426-AA38-E46255B6F7A9}" destId="{769E9994-2AA5-4D50-9DD8-50B16183D0A0}" srcOrd="1" destOrd="0" parTransId="{DA8915B7-78EA-4E14-898F-E14097523D7D}" sibTransId="{8E998F14-BB45-49AB-8CFE-8B34CD7A90CB}"/>
    <dgm:cxn modelId="{68900BC8-F66F-4328-9C64-C4061A05E2B6}" type="presOf" srcId="{37DD39CE-BEEC-4D25-955A-D106A1778919}" destId="{ADC90DD0-3C10-4301-AE62-97A5857B1B87}" srcOrd="0" destOrd="0" presId="urn:microsoft.com/office/officeart/2005/8/layout/hierarchy6"/>
    <dgm:cxn modelId="{9EA1ACCD-3B45-4757-B959-4ED4E6A2636B}" srcId="{B4020E98-7931-48E7-A77B-609D197DF72F}" destId="{3DED0216-61D4-46BB-B30B-EFFAC7B93054}" srcOrd="0" destOrd="0" parTransId="{F3B20897-2F57-4ECD-9276-432A814056EF}" sibTransId="{8DB3B05B-67DE-4787-A944-2BEC2A746FCF}"/>
    <dgm:cxn modelId="{6972F6EB-60C4-4FD3-9742-4954DAB5C060}" type="presOf" srcId="{37DD39CE-BEEC-4D25-955A-D106A1778919}" destId="{01395BF3-0707-4744-A310-441F83671420}" srcOrd="1" destOrd="0" presId="urn:microsoft.com/office/officeart/2005/8/layout/hierarchy6"/>
    <dgm:cxn modelId="{CB3D60F7-83BE-4D7B-B777-BC4F105ACCF3}" type="presOf" srcId="{F56BBE0E-61C1-493C-8B6C-94B4954008B3}" destId="{A3227FE1-37DA-430E-913F-64662E861F1E}" srcOrd="0" destOrd="0" presId="urn:microsoft.com/office/officeart/2005/8/layout/hierarchy6"/>
    <dgm:cxn modelId="{F5273EF9-0450-4EC3-95E7-7946F412C1B1}" type="presOf" srcId="{F3B20897-2F57-4ECD-9276-432A814056EF}" destId="{9464DFA2-B9B6-4825-B3C4-16C6B5C4EDED}" srcOrd="0" destOrd="0" presId="urn:microsoft.com/office/officeart/2005/8/layout/hierarchy6"/>
    <dgm:cxn modelId="{10C77001-40CC-4509-AB8E-C215AF87FCC2}" type="presParOf" srcId="{85F16E90-5521-436C-B600-EC3E20508137}" destId="{038BC9F5-B8F4-46C6-8936-37D930775770}" srcOrd="0" destOrd="0" presId="urn:microsoft.com/office/officeart/2005/8/layout/hierarchy6"/>
    <dgm:cxn modelId="{9AD436F7-09FF-484A-ABE9-6C47B53E9E16}" type="presParOf" srcId="{038BC9F5-B8F4-46C6-8936-37D930775770}" destId="{6869EA64-BB08-47CE-A03B-9087750CD053}" srcOrd="0" destOrd="0" presId="urn:microsoft.com/office/officeart/2005/8/layout/hierarchy6"/>
    <dgm:cxn modelId="{D85C768B-AB4B-4505-BF97-1C191E72ADEC}" type="presParOf" srcId="{038BC9F5-B8F4-46C6-8936-37D930775770}" destId="{8A8A381F-2CD9-4BBE-9258-6A97FBA89324}" srcOrd="1" destOrd="0" presId="urn:microsoft.com/office/officeart/2005/8/layout/hierarchy6"/>
    <dgm:cxn modelId="{C333D32E-0C3A-408E-9399-E0F5F94E9B3F}" type="presParOf" srcId="{8A8A381F-2CD9-4BBE-9258-6A97FBA89324}" destId="{C83924B9-B029-4B94-A115-06E5D9730B51}" srcOrd="0" destOrd="0" presId="urn:microsoft.com/office/officeart/2005/8/layout/hierarchy6"/>
    <dgm:cxn modelId="{7469F0A8-ABF8-4638-A4C6-19B12A56FEDA}" type="presParOf" srcId="{C83924B9-B029-4B94-A115-06E5D9730B51}" destId="{AE421BA7-A6A0-402C-83CB-8CFBDE75F6C8}" srcOrd="0" destOrd="0" presId="urn:microsoft.com/office/officeart/2005/8/layout/hierarchy6"/>
    <dgm:cxn modelId="{7B20F8BD-5F8F-4960-957B-F285E5B63724}" type="presParOf" srcId="{C83924B9-B029-4B94-A115-06E5D9730B51}" destId="{69A93E1E-3490-4111-8F5A-C264538F20AC}" srcOrd="1" destOrd="0" presId="urn:microsoft.com/office/officeart/2005/8/layout/hierarchy6"/>
    <dgm:cxn modelId="{BEC94F45-3B37-4BEC-912B-DCBAE20BABDB}" type="presParOf" srcId="{69A93E1E-3490-4111-8F5A-C264538F20AC}" destId="{D4CE039A-2C3E-40FB-A5AD-E11B69817281}" srcOrd="0" destOrd="0" presId="urn:microsoft.com/office/officeart/2005/8/layout/hierarchy6"/>
    <dgm:cxn modelId="{BF7AE4B9-E9F7-43AD-95DB-BC8D9670DEB7}" type="presParOf" srcId="{69A93E1E-3490-4111-8F5A-C264538F20AC}" destId="{A7BF2347-046D-4372-968A-355486D7801C}" srcOrd="1" destOrd="0" presId="urn:microsoft.com/office/officeart/2005/8/layout/hierarchy6"/>
    <dgm:cxn modelId="{09DC3EE0-0D45-4C4D-8F33-AE75BC6214E2}" type="presParOf" srcId="{A7BF2347-046D-4372-968A-355486D7801C}" destId="{C2EB0443-500E-4A5F-B7B1-9B2DC0AC38E0}" srcOrd="0" destOrd="0" presId="urn:microsoft.com/office/officeart/2005/8/layout/hierarchy6"/>
    <dgm:cxn modelId="{60F01DAF-60E7-4A96-9920-5DD6BA08C182}" type="presParOf" srcId="{A7BF2347-046D-4372-968A-355486D7801C}" destId="{5234AE19-E05B-467D-AD68-EF6D2BA7D5AB}" srcOrd="1" destOrd="0" presId="urn:microsoft.com/office/officeart/2005/8/layout/hierarchy6"/>
    <dgm:cxn modelId="{D6C13787-9A7D-4A0E-85FA-AE00646247E8}" type="presParOf" srcId="{5234AE19-E05B-467D-AD68-EF6D2BA7D5AB}" destId="{9464DFA2-B9B6-4825-B3C4-16C6B5C4EDED}" srcOrd="0" destOrd="0" presId="urn:microsoft.com/office/officeart/2005/8/layout/hierarchy6"/>
    <dgm:cxn modelId="{B5A77EA0-C3D8-4BE0-813B-4F982158CD89}" type="presParOf" srcId="{5234AE19-E05B-467D-AD68-EF6D2BA7D5AB}" destId="{5023F8CA-B855-4F90-9B1A-463E738CF100}" srcOrd="1" destOrd="0" presId="urn:microsoft.com/office/officeart/2005/8/layout/hierarchy6"/>
    <dgm:cxn modelId="{ABFF184B-6084-4880-8664-2F7BC9D57320}" type="presParOf" srcId="{5023F8CA-B855-4F90-9B1A-463E738CF100}" destId="{C54DD47E-352D-4FD0-B51E-227E3DFE2AF7}" srcOrd="0" destOrd="0" presId="urn:microsoft.com/office/officeart/2005/8/layout/hierarchy6"/>
    <dgm:cxn modelId="{507D7B77-128F-4B11-9CA6-36D49C2EADD2}" type="presParOf" srcId="{5023F8CA-B855-4F90-9B1A-463E738CF100}" destId="{0F514CD4-CE36-4CFB-8708-6ABB8C503F0B}" srcOrd="1" destOrd="0" presId="urn:microsoft.com/office/officeart/2005/8/layout/hierarchy6"/>
    <dgm:cxn modelId="{BCE5BC80-0651-4D79-97E5-83B7DB61F790}" type="presParOf" srcId="{69A93E1E-3490-4111-8F5A-C264538F20AC}" destId="{6FB39B59-5A49-4815-B59E-890924A496F8}" srcOrd="2" destOrd="0" presId="urn:microsoft.com/office/officeart/2005/8/layout/hierarchy6"/>
    <dgm:cxn modelId="{96B5D0CC-8A66-4DEF-9643-2CD9047F7433}" type="presParOf" srcId="{69A93E1E-3490-4111-8F5A-C264538F20AC}" destId="{3C52CD1B-171E-468C-8BA8-7B52225CD5A1}" srcOrd="3" destOrd="0" presId="urn:microsoft.com/office/officeart/2005/8/layout/hierarchy6"/>
    <dgm:cxn modelId="{0B9EDC72-F7A0-4342-9CA8-E89CF036FFA4}" type="presParOf" srcId="{3C52CD1B-171E-468C-8BA8-7B52225CD5A1}" destId="{64240723-9EEC-44E1-98E4-F41E119F2BB5}" srcOrd="0" destOrd="0" presId="urn:microsoft.com/office/officeart/2005/8/layout/hierarchy6"/>
    <dgm:cxn modelId="{B64DE623-66D4-4C2A-8CD3-1CC89EF926E2}" type="presParOf" srcId="{3C52CD1B-171E-468C-8BA8-7B52225CD5A1}" destId="{77149C41-5334-47E0-8582-1E3B212F1500}" srcOrd="1" destOrd="0" presId="urn:microsoft.com/office/officeart/2005/8/layout/hierarchy6"/>
    <dgm:cxn modelId="{7E6B3DF4-CA4A-470C-BE0A-8973115F26A9}" type="presParOf" srcId="{77149C41-5334-47E0-8582-1E3B212F1500}" destId="{F350A1B1-0660-4AB1-95CA-EFB1ECB51294}" srcOrd="0" destOrd="0" presId="urn:microsoft.com/office/officeart/2005/8/layout/hierarchy6"/>
    <dgm:cxn modelId="{EE7C76AC-DCC5-486F-A1C2-AA8AF739668A}" type="presParOf" srcId="{77149C41-5334-47E0-8582-1E3B212F1500}" destId="{65E3AC9A-1EF0-4F69-BDEA-BCE465FC12D6}" srcOrd="1" destOrd="0" presId="urn:microsoft.com/office/officeart/2005/8/layout/hierarchy6"/>
    <dgm:cxn modelId="{1A4E2BBF-C5A1-4F37-A881-419AFE0B854D}" type="presParOf" srcId="{65E3AC9A-1EF0-4F69-BDEA-BCE465FC12D6}" destId="{98A2DF6C-DE95-441C-99D1-DDB79657EB17}" srcOrd="0" destOrd="0" presId="urn:microsoft.com/office/officeart/2005/8/layout/hierarchy6"/>
    <dgm:cxn modelId="{74CE24BE-DEFA-4CD2-86A6-60C5E3AAFFEB}" type="presParOf" srcId="{65E3AC9A-1EF0-4F69-BDEA-BCE465FC12D6}" destId="{A5AF30F8-CB88-48B5-A67E-D257D939D58C}" srcOrd="1" destOrd="0" presId="urn:microsoft.com/office/officeart/2005/8/layout/hierarchy6"/>
    <dgm:cxn modelId="{A3A687F2-44D8-4237-BC3B-797B032D8A37}" type="presParOf" srcId="{77149C41-5334-47E0-8582-1E3B212F1500}" destId="{561ECD8C-E845-4AA6-B20E-0F3AB145A4BF}" srcOrd="2" destOrd="0" presId="urn:microsoft.com/office/officeart/2005/8/layout/hierarchy6"/>
    <dgm:cxn modelId="{1B48B1B7-86F8-4B3B-BC68-D9FA0E0A3B24}" type="presParOf" srcId="{77149C41-5334-47E0-8582-1E3B212F1500}" destId="{0E2F6990-AA4F-4286-8620-18110EBD55E6}" srcOrd="3" destOrd="0" presId="urn:microsoft.com/office/officeart/2005/8/layout/hierarchy6"/>
    <dgm:cxn modelId="{847390D1-E53D-4F5E-906D-F46F93878DE3}" type="presParOf" srcId="{0E2F6990-AA4F-4286-8620-18110EBD55E6}" destId="{0EC3F141-44BD-4D73-8713-D8777CE947A0}" srcOrd="0" destOrd="0" presId="urn:microsoft.com/office/officeart/2005/8/layout/hierarchy6"/>
    <dgm:cxn modelId="{7A23787F-F5B6-49B3-862B-0923697BD5DF}" type="presParOf" srcId="{0E2F6990-AA4F-4286-8620-18110EBD55E6}" destId="{C801B07D-6971-4D77-B2E3-3BDC40BF5EED}" srcOrd="1" destOrd="0" presId="urn:microsoft.com/office/officeart/2005/8/layout/hierarchy6"/>
    <dgm:cxn modelId="{D374C321-7017-4391-B718-F0F7ABCF58CD}" type="presParOf" srcId="{77149C41-5334-47E0-8582-1E3B212F1500}" destId="{27C1EFF0-0CF4-4AA5-A552-320D00274466}" srcOrd="4" destOrd="0" presId="urn:microsoft.com/office/officeart/2005/8/layout/hierarchy6"/>
    <dgm:cxn modelId="{A3D5C221-50D6-4A15-B3C4-61A2FF6A1A94}" type="presParOf" srcId="{77149C41-5334-47E0-8582-1E3B212F1500}" destId="{1D60FEC9-2A86-41B0-9351-F20A5A2F2060}" srcOrd="5" destOrd="0" presId="urn:microsoft.com/office/officeart/2005/8/layout/hierarchy6"/>
    <dgm:cxn modelId="{FD9043C8-1688-4C42-986D-7379B2D704E2}" type="presParOf" srcId="{1D60FEC9-2A86-41B0-9351-F20A5A2F2060}" destId="{4352D822-946B-4022-A0B3-4E80BECBCFAD}" srcOrd="0" destOrd="0" presId="urn:microsoft.com/office/officeart/2005/8/layout/hierarchy6"/>
    <dgm:cxn modelId="{14F11ED0-9EF9-430C-A744-D84460A18CB4}" type="presParOf" srcId="{1D60FEC9-2A86-41B0-9351-F20A5A2F2060}" destId="{373DF0CF-158C-4392-B18F-C708ED5C3981}" srcOrd="1" destOrd="0" presId="urn:microsoft.com/office/officeart/2005/8/layout/hierarchy6"/>
    <dgm:cxn modelId="{01A52CBC-01F4-4126-8908-644B0CA63A1C}" type="presParOf" srcId="{69A93E1E-3490-4111-8F5A-C264538F20AC}" destId="{88BB0BC8-563A-4656-8FEA-8734E9FE7810}" srcOrd="4" destOrd="0" presId="urn:microsoft.com/office/officeart/2005/8/layout/hierarchy6"/>
    <dgm:cxn modelId="{507231E5-AE26-4B5A-9352-A4043FEC4753}" type="presParOf" srcId="{69A93E1E-3490-4111-8F5A-C264538F20AC}" destId="{343E020B-09D4-471F-B372-38E023BBCB7A}" srcOrd="5" destOrd="0" presId="urn:microsoft.com/office/officeart/2005/8/layout/hierarchy6"/>
    <dgm:cxn modelId="{9CC034E4-F373-4C32-9641-3530F6C7FA05}" type="presParOf" srcId="{343E020B-09D4-471F-B372-38E023BBCB7A}" destId="{A38DD4C2-9A66-4466-AA5C-7D012487C331}" srcOrd="0" destOrd="0" presId="urn:microsoft.com/office/officeart/2005/8/layout/hierarchy6"/>
    <dgm:cxn modelId="{C63FC6EA-FBA6-4BC0-B924-1067E9A467D8}" type="presParOf" srcId="{343E020B-09D4-471F-B372-38E023BBCB7A}" destId="{E46C3784-7D4F-4DE4-AC8D-3EB4C12D1E4C}" srcOrd="1" destOrd="0" presId="urn:microsoft.com/office/officeart/2005/8/layout/hierarchy6"/>
    <dgm:cxn modelId="{4A4A6243-3348-4807-AFE4-861B27917D64}" type="presParOf" srcId="{E46C3784-7D4F-4DE4-AC8D-3EB4C12D1E4C}" destId="{A3227FE1-37DA-430E-913F-64662E861F1E}" srcOrd="0" destOrd="0" presId="urn:microsoft.com/office/officeart/2005/8/layout/hierarchy6"/>
    <dgm:cxn modelId="{ABC20221-B9B1-47EB-AC0C-5B84661A95A0}" type="presParOf" srcId="{E46C3784-7D4F-4DE4-AC8D-3EB4C12D1E4C}" destId="{BAB18056-16C3-4408-BE66-3E18E1920BF5}" srcOrd="1" destOrd="0" presId="urn:microsoft.com/office/officeart/2005/8/layout/hierarchy6"/>
    <dgm:cxn modelId="{54A1B419-6CE3-4F60-A72D-69C44F644CC4}" type="presParOf" srcId="{BAB18056-16C3-4408-BE66-3E18E1920BF5}" destId="{D87975A5-2929-401B-BF71-04CC7F30BCD1}" srcOrd="0" destOrd="0" presId="urn:microsoft.com/office/officeart/2005/8/layout/hierarchy6"/>
    <dgm:cxn modelId="{45F61284-9B7F-47B9-B603-52D5AC2C2E20}" type="presParOf" srcId="{BAB18056-16C3-4408-BE66-3E18E1920BF5}" destId="{20AD760A-8FB8-467E-94EF-5B1162FAA736}" srcOrd="1" destOrd="0" presId="urn:microsoft.com/office/officeart/2005/8/layout/hierarchy6"/>
    <dgm:cxn modelId="{57D65357-E0EA-4461-935F-4CF84893129A}" type="presParOf" srcId="{85F16E90-5521-436C-B600-EC3E20508137}" destId="{6501DF36-293C-4B61-8518-EB53F0079534}" srcOrd="1" destOrd="0" presId="urn:microsoft.com/office/officeart/2005/8/layout/hierarchy6"/>
    <dgm:cxn modelId="{19DCD1C1-55F7-4976-B23A-AD26E8CAF689}" type="presParOf" srcId="{6501DF36-293C-4B61-8518-EB53F0079534}" destId="{E5602D63-3E44-4C90-A1AF-54E9B8A20732}" srcOrd="0" destOrd="0" presId="urn:microsoft.com/office/officeart/2005/8/layout/hierarchy6"/>
    <dgm:cxn modelId="{237AC393-F691-474B-829D-22D9A1BCDAB9}" type="presParOf" srcId="{E5602D63-3E44-4C90-A1AF-54E9B8A20732}" destId="{D63C6B82-E8F9-4D57-AD4F-D9D747E8F847}" srcOrd="0" destOrd="0" presId="urn:microsoft.com/office/officeart/2005/8/layout/hierarchy6"/>
    <dgm:cxn modelId="{4593490C-EE87-4C35-9D5B-AB300654F09D}" type="presParOf" srcId="{E5602D63-3E44-4C90-A1AF-54E9B8A20732}" destId="{09FD1DFC-F33A-4BE8-9D69-B2ED80D05277}" srcOrd="1" destOrd="0" presId="urn:microsoft.com/office/officeart/2005/8/layout/hierarchy6"/>
    <dgm:cxn modelId="{9351B155-D965-45CE-9B2F-E44D160E9147}" type="presParOf" srcId="{6501DF36-293C-4B61-8518-EB53F0079534}" destId="{D49A955F-2935-429A-B878-60963F489715}" srcOrd="1" destOrd="0" presId="urn:microsoft.com/office/officeart/2005/8/layout/hierarchy6"/>
    <dgm:cxn modelId="{4F271041-FB95-4AC7-A6DD-81737046543B}" type="presParOf" srcId="{D49A955F-2935-429A-B878-60963F489715}" destId="{5EAB048F-AC82-465B-A0D9-42D257411969}" srcOrd="0" destOrd="0" presId="urn:microsoft.com/office/officeart/2005/8/layout/hierarchy6"/>
    <dgm:cxn modelId="{E4CA66D0-50AB-46A0-ABB1-52B09C9D7EE4}" type="presParOf" srcId="{6501DF36-293C-4B61-8518-EB53F0079534}" destId="{C5986DE1-42F3-41EC-9B38-65C60EB19320}" srcOrd="2" destOrd="0" presId="urn:microsoft.com/office/officeart/2005/8/layout/hierarchy6"/>
    <dgm:cxn modelId="{D3444CEF-E164-41AE-8FE9-F47AB82F509B}" type="presParOf" srcId="{C5986DE1-42F3-41EC-9B38-65C60EB19320}" destId="{AFC3AC7C-EC55-4B98-9F21-A7646E80D9F6}" srcOrd="0" destOrd="0" presId="urn:microsoft.com/office/officeart/2005/8/layout/hierarchy6"/>
    <dgm:cxn modelId="{78578D5A-7070-4BBA-9EE5-A2F1137804DC}" type="presParOf" srcId="{C5986DE1-42F3-41EC-9B38-65C60EB19320}" destId="{B772E956-BB36-4252-9B6A-8C0ACF70EF0F}" srcOrd="1" destOrd="0" presId="urn:microsoft.com/office/officeart/2005/8/layout/hierarchy6"/>
    <dgm:cxn modelId="{8B05BFF0-71D0-4590-B363-FD53D2DE8700}" type="presParOf" srcId="{6501DF36-293C-4B61-8518-EB53F0079534}" destId="{5CC10B8D-EC50-49F5-AA8E-F2B953D769E4}" srcOrd="3" destOrd="0" presId="urn:microsoft.com/office/officeart/2005/8/layout/hierarchy6"/>
    <dgm:cxn modelId="{C599F90C-BAC8-43AB-8D58-1BE4B3D53A68}" type="presParOf" srcId="{5CC10B8D-EC50-49F5-AA8E-F2B953D769E4}" destId="{C53933FF-A23D-49F3-A1D6-1698176ACFD1}" srcOrd="0" destOrd="0" presId="urn:microsoft.com/office/officeart/2005/8/layout/hierarchy6"/>
    <dgm:cxn modelId="{6CF3B02C-5464-479B-BDB2-CD0CC71FB0A0}" type="presParOf" srcId="{6501DF36-293C-4B61-8518-EB53F0079534}" destId="{66933B17-A781-4113-BFF5-B0603C1165E2}" srcOrd="4" destOrd="0" presId="urn:microsoft.com/office/officeart/2005/8/layout/hierarchy6"/>
    <dgm:cxn modelId="{EB244D4D-4525-4734-9783-3A0F5F73CF85}" type="presParOf" srcId="{66933B17-A781-4113-BFF5-B0603C1165E2}" destId="{ADC90DD0-3C10-4301-AE62-97A5857B1B87}" srcOrd="0" destOrd="0" presId="urn:microsoft.com/office/officeart/2005/8/layout/hierarchy6"/>
    <dgm:cxn modelId="{8855347D-AFF4-4A38-8955-F751F6DEE6CA}" type="presParOf" srcId="{66933B17-A781-4113-BFF5-B0603C1165E2}" destId="{01395BF3-0707-4744-A310-441F83671420}" srcOrd="1" destOrd="0" presId="urn:microsoft.com/office/officeart/2005/8/layout/hierarchy6"/>
    <dgm:cxn modelId="{92706630-F360-4684-9E40-C8613255DF8D}" type="presParOf" srcId="{6501DF36-293C-4B61-8518-EB53F0079534}" destId="{8476E10F-E37A-4585-86C0-E587373DA337}" srcOrd="5" destOrd="0" presId="urn:microsoft.com/office/officeart/2005/8/layout/hierarchy6"/>
    <dgm:cxn modelId="{5855B037-B637-452B-9634-0EAEAC01DB1D}" type="presParOf" srcId="{8476E10F-E37A-4585-86C0-E587373DA337}" destId="{DD7D5C6F-C280-446C-97E9-6A7D54E81717}" srcOrd="0" destOrd="0" presId="urn:microsoft.com/office/officeart/2005/8/layout/hierarchy6"/>
    <dgm:cxn modelId="{2663185D-60F8-4988-8E9F-A09FE50F7805}" type="presParOf" srcId="{6501DF36-293C-4B61-8518-EB53F0079534}" destId="{860F2938-68F4-4A3A-BB95-5A3550E4DD2D}" srcOrd="6" destOrd="0" presId="urn:microsoft.com/office/officeart/2005/8/layout/hierarchy6"/>
    <dgm:cxn modelId="{DDC575DA-0E51-44F0-A67C-BB32E641D09D}" type="presParOf" srcId="{860F2938-68F4-4A3A-BB95-5A3550E4DD2D}" destId="{DA57D4E2-7CD5-4658-87DA-C2BA8D7C5927}" srcOrd="0" destOrd="0" presId="urn:microsoft.com/office/officeart/2005/8/layout/hierarchy6"/>
    <dgm:cxn modelId="{03A40CCE-1A66-4538-A010-5BC8DA89315B}" type="presParOf" srcId="{860F2938-68F4-4A3A-BB95-5A3550E4DD2D}" destId="{DEF4B867-6F45-4224-AF8F-5B60DF25F6C1}" srcOrd="1" destOrd="0" presId="urn:microsoft.com/office/officeart/2005/8/layout/hierarchy6"/>
    <dgm:cxn modelId="{2C3FC57F-479C-4D41-957D-D2A6758C5A35}" type="presParOf" srcId="{6501DF36-293C-4B61-8518-EB53F0079534}" destId="{95D15E82-6F0E-4444-BB1E-C293E5397BDA}" srcOrd="7" destOrd="0" presId="urn:microsoft.com/office/officeart/2005/8/layout/hierarchy6"/>
    <dgm:cxn modelId="{A2D49C8B-3AC2-469D-9A62-064D1E0EB040}" type="presParOf" srcId="{95D15E82-6F0E-4444-BB1E-C293E5397BDA}" destId="{38CA3DFF-A2F1-44BF-8C4E-8AD7E5626200}" srcOrd="0" destOrd="0" presId="urn:microsoft.com/office/officeart/2005/8/layout/hierarchy6"/>
    <dgm:cxn modelId="{3AB03078-7EA8-43B0-B5DE-53CA15EDD673}" type="presParOf" srcId="{6501DF36-293C-4B61-8518-EB53F0079534}" destId="{665B8050-5537-4DB6-8D14-CEBCC19DF010}" srcOrd="8" destOrd="0" presId="urn:microsoft.com/office/officeart/2005/8/layout/hierarchy6"/>
    <dgm:cxn modelId="{EE6AC751-FB4C-46A1-A399-E63A81F6898C}" type="presParOf" srcId="{665B8050-5537-4DB6-8D14-CEBCC19DF010}" destId="{1B199B17-77EB-45CF-8DFF-67E84B320091}" srcOrd="0" destOrd="0" presId="urn:microsoft.com/office/officeart/2005/8/layout/hierarchy6"/>
    <dgm:cxn modelId="{772CED2F-C002-4A55-BB3D-5857B07AD224}" type="presParOf" srcId="{665B8050-5537-4DB6-8D14-CEBCC19DF010}" destId="{F5A3C475-23EB-4B5F-A355-660436F3A1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9CFAE-23B7-45E5-9DBE-F5B1E3F16EA9}" type="doc">
      <dgm:prSet loTypeId="urn:microsoft.com/office/officeart/2005/8/layout/hierarchy6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633BC069-3C34-4426-AA38-E46255B6F7A9}">
      <dgm:prSet phldrT="[Text]"/>
      <dgm:spPr/>
      <dgm:t>
        <a:bodyPr/>
        <a:lstStyle/>
        <a:p>
          <a:r>
            <a:rPr lang="en-GB" dirty="0"/>
            <a:t>Samples </a:t>
          </a:r>
        </a:p>
        <a:p>
          <a:r>
            <a:rPr lang="en-GB" dirty="0"/>
            <a:t>76</a:t>
          </a:r>
        </a:p>
      </dgm:t>
    </dgm:pt>
    <dgm:pt modelId="{FC0C028E-F899-440F-9D62-16F6E1331690}" type="parTrans" cxnId="{BDF06278-466B-4518-BC66-2CAD64DCCCC1}">
      <dgm:prSet/>
      <dgm:spPr/>
      <dgm:t>
        <a:bodyPr/>
        <a:lstStyle/>
        <a:p>
          <a:endParaRPr lang="en-GB"/>
        </a:p>
      </dgm:t>
    </dgm:pt>
    <dgm:pt modelId="{6D748FDE-61E2-41FC-80D2-435B35512E17}" type="sibTrans" cxnId="{BDF06278-466B-4518-BC66-2CAD64DCCCC1}">
      <dgm:prSet/>
      <dgm:spPr/>
      <dgm:t>
        <a:bodyPr/>
        <a:lstStyle/>
        <a:p>
          <a:endParaRPr lang="en-GB"/>
        </a:p>
      </dgm:t>
    </dgm:pt>
    <dgm:pt modelId="{B4020E98-7931-48E7-A77B-609D197DF72F}">
      <dgm:prSet phldrT="[Text]"/>
      <dgm:spPr/>
      <dgm:t>
        <a:bodyPr/>
        <a:lstStyle/>
        <a:p>
          <a:r>
            <a:rPr lang="en-GB" dirty="0"/>
            <a:t>Surrey</a:t>
          </a:r>
        </a:p>
        <a:p>
          <a:r>
            <a:rPr lang="en-GB" dirty="0"/>
            <a:t>serum</a:t>
          </a:r>
        </a:p>
      </dgm:t>
    </dgm:pt>
    <dgm:pt modelId="{7BC6D58D-2E40-4072-A64C-BD84FADB0454}" type="parTrans" cxnId="{12C1F128-3AE9-4A91-B18B-3BD8388B8DCC}">
      <dgm:prSet/>
      <dgm:spPr/>
      <dgm:t>
        <a:bodyPr/>
        <a:lstStyle/>
        <a:p>
          <a:endParaRPr lang="en-GB"/>
        </a:p>
      </dgm:t>
    </dgm:pt>
    <dgm:pt modelId="{6C42D6E7-D264-45E7-A586-8CAC947DD32E}" type="sibTrans" cxnId="{12C1F128-3AE9-4A91-B18B-3BD8388B8DCC}">
      <dgm:prSet/>
      <dgm:spPr/>
      <dgm:t>
        <a:bodyPr/>
        <a:lstStyle/>
        <a:p>
          <a:endParaRPr lang="en-GB"/>
        </a:p>
      </dgm:t>
    </dgm:pt>
    <dgm:pt modelId="{769E9994-2AA5-4D50-9DD8-50B16183D0A0}">
      <dgm:prSet phldrT="[Text]"/>
      <dgm:spPr/>
      <dgm:t>
        <a:bodyPr/>
        <a:lstStyle/>
        <a:p>
          <a:r>
            <a:rPr lang="en-GB" dirty="0"/>
            <a:t>Manchester MBCCMS</a:t>
          </a:r>
        </a:p>
        <a:p>
          <a:r>
            <a:rPr lang="en-GB" dirty="0"/>
            <a:t>Serum and Sebum</a:t>
          </a:r>
        </a:p>
        <a:p>
          <a:r>
            <a:rPr lang="en-GB" dirty="0"/>
            <a:t>Kath Cain, Eleanor Sinclair</a:t>
          </a:r>
        </a:p>
        <a:p>
          <a:r>
            <a:rPr lang="en-GB" dirty="0"/>
            <a:t>Kat Hollywood</a:t>
          </a:r>
        </a:p>
      </dgm:t>
    </dgm:pt>
    <dgm:pt modelId="{DA8915B7-78EA-4E14-898F-E14097523D7D}" type="parTrans" cxnId="{56DC62C1-7AF9-49A2-9E35-728DD08368D0}">
      <dgm:prSet/>
      <dgm:spPr/>
      <dgm:t>
        <a:bodyPr/>
        <a:lstStyle/>
        <a:p>
          <a:endParaRPr lang="en-GB"/>
        </a:p>
      </dgm:t>
    </dgm:pt>
    <dgm:pt modelId="{8E998F14-BB45-49AB-8CFE-8B34CD7A90CB}" type="sibTrans" cxnId="{56DC62C1-7AF9-49A2-9E35-728DD08368D0}">
      <dgm:prSet/>
      <dgm:spPr/>
      <dgm:t>
        <a:bodyPr/>
        <a:lstStyle/>
        <a:p>
          <a:endParaRPr lang="en-GB"/>
        </a:p>
      </dgm:t>
    </dgm:pt>
    <dgm:pt modelId="{7AE5991F-821A-4F82-8BB1-B6F832B6ECB3}">
      <dgm:prSet phldrT="[Text]"/>
      <dgm:spPr/>
      <dgm:t>
        <a:bodyPr/>
        <a:lstStyle/>
        <a:p>
          <a:r>
            <a:rPr lang="en-GB" dirty="0"/>
            <a:t>Proteomics</a:t>
          </a:r>
        </a:p>
        <a:p>
          <a:r>
            <a:rPr lang="en-GB" dirty="0"/>
            <a:t>DDA</a:t>
          </a:r>
        </a:p>
      </dgm:t>
    </dgm:pt>
    <dgm:pt modelId="{F56BBE0E-61C1-493C-8B6C-94B4954008B3}" type="parTrans" cxnId="{2A5AC601-D278-4A34-8AD3-28FDB8EBD8BC}">
      <dgm:prSet/>
      <dgm:spPr/>
      <dgm:t>
        <a:bodyPr/>
        <a:lstStyle/>
        <a:p>
          <a:endParaRPr lang="en-GB"/>
        </a:p>
      </dgm:t>
    </dgm:pt>
    <dgm:pt modelId="{B477F3FF-5142-4A19-B7AA-806F6066476E}" type="sibTrans" cxnId="{2A5AC601-D278-4A34-8AD3-28FDB8EBD8BC}">
      <dgm:prSet/>
      <dgm:spPr/>
      <dgm:t>
        <a:bodyPr/>
        <a:lstStyle/>
        <a:p>
          <a:endParaRPr lang="en-GB"/>
        </a:p>
      </dgm:t>
    </dgm:pt>
    <dgm:pt modelId="{6BDFD2A1-9243-43F6-91A8-A944B7F2468A}">
      <dgm:prSet phldrT="[Text]"/>
      <dgm:spPr/>
      <dgm:t>
        <a:bodyPr/>
        <a:lstStyle/>
        <a:p>
          <a:r>
            <a:rPr lang="en-GB" dirty="0"/>
            <a:t>Liverpool </a:t>
          </a:r>
        </a:p>
        <a:p>
          <a:r>
            <a:rPr lang="en-GB" dirty="0"/>
            <a:t>Serum</a:t>
          </a:r>
        </a:p>
        <a:p>
          <a:r>
            <a:rPr lang="en-GB" dirty="0" err="1"/>
            <a:t>Illyana</a:t>
          </a:r>
          <a:r>
            <a:rPr lang="en-GB" dirty="0"/>
            <a:t> Kaneva</a:t>
          </a:r>
        </a:p>
      </dgm:t>
    </dgm:pt>
    <dgm:pt modelId="{B14F31B9-7F6C-45BB-9390-7B5B7A781C51}" type="parTrans" cxnId="{9E14F701-51BA-492B-AE70-BB27F148C950}">
      <dgm:prSet/>
      <dgm:spPr/>
      <dgm:t>
        <a:bodyPr/>
        <a:lstStyle/>
        <a:p>
          <a:endParaRPr lang="en-GB"/>
        </a:p>
      </dgm:t>
    </dgm:pt>
    <dgm:pt modelId="{25420598-69DF-4FA2-9C59-53817715F301}" type="sibTrans" cxnId="{9E14F701-51BA-492B-AE70-BB27F148C950}">
      <dgm:prSet/>
      <dgm:spPr/>
      <dgm:t>
        <a:bodyPr/>
        <a:lstStyle/>
        <a:p>
          <a:endParaRPr lang="en-GB"/>
        </a:p>
      </dgm:t>
    </dgm:pt>
    <dgm:pt modelId="{3DED0216-61D4-46BB-B30B-EFFAC7B93054}">
      <dgm:prSet phldrT="[Text]"/>
      <dgm:spPr/>
      <dgm:t>
        <a:bodyPr/>
        <a:lstStyle/>
        <a:p>
          <a:pPr marL="0" marR="0" lvl="0" indent="0" defTabSz="914400" eaLnBrk="1" fontAlgn="auto" latinLnBrk="0" hangingPunct="1"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/>
            <a:t>Semi targeted metabolomics</a:t>
          </a:r>
        </a:p>
        <a:p>
          <a:pPr marL="0" lvl="0" defTabSz="311150">
            <a:spcBef>
              <a:spcPct val="0"/>
            </a:spcBef>
            <a:spcAft>
              <a:spcPct val="35000"/>
            </a:spcAft>
            <a:buNone/>
          </a:pPr>
          <a:endParaRPr lang="en-GB"/>
        </a:p>
      </dgm:t>
    </dgm:pt>
    <dgm:pt modelId="{F3B20897-2F57-4ECD-9276-432A814056EF}" type="parTrans" cxnId="{9EA1ACCD-3B45-4757-B959-4ED4E6A2636B}">
      <dgm:prSet/>
      <dgm:spPr/>
      <dgm:t>
        <a:bodyPr/>
        <a:lstStyle/>
        <a:p>
          <a:endParaRPr lang="en-GB"/>
        </a:p>
      </dgm:t>
    </dgm:pt>
    <dgm:pt modelId="{8DB3B05B-67DE-4787-A944-2BEC2A746FCF}" type="sibTrans" cxnId="{9EA1ACCD-3B45-4757-B959-4ED4E6A2636B}">
      <dgm:prSet/>
      <dgm:spPr/>
      <dgm:t>
        <a:bodyPr/>
        <a:lstStyle/>
        <a:p>
          <a:endParaRPr lang="en-GB"/>
        </a:p>
      </dgm:t>
    </dgm:pt>
    <dgm:pt modelId="{86DC3EED-F4D1-4F3C-9072-11657033C7AF}">
      <dgm:prSet phldrT="[Text]"/>
      <dgm:spPr/>
      <dgm:t>
        <a:bodyPr/>
        <a:lstStyle/>
        <a:p>
          <a:r>
            <a:rPr lang="en-GB" dirty="0"/>
            <a:t>Proteomics</a:t>
          </a:r>
        </a:p>
        <a:p>
          <a:r>
            <a:rPr lang="en-GB" dirty="0"/>
            <a:t>DIA</a:t>
          </a:r>
        </a:p>
      </dgm:t>
    </dgm:pt>
    <dgm:pt modelId="{709C3A85-74C1-43EF-9776-B296FC80C1D7}" type="parTrans" cxnId="{B7FE5863-6694-4135-830F-1AAE461710E7}">
      <dgm:prSet/>
      <dgm:spPr/>
      <dgm:t>
        <a:bodyPr/>
        <a:lstStyle/>
        <a:p>
          <a:endParaRPr lang="en-GB"/>
        </a:p>
      </dgm:t>
    </dgm:pt>
    <dgm:pt modelId="{22014B51-2DC8-42DE-90D4-3FA880C3E1A9}" type="sibTrans" cxnId="{B7FE5863-6694-4135-830F-1AAE461710E7}">
      <dgm:prSet/>
      <dgm:spPr/>
      <dgm:t>
        <a:bodyPr/>
        <a:lstStyle/>
        <a:p>
          <a:endParaRPr lang="en-GB"/>
        </a:p>
      </dgm:t>
    </dgm:pt>
    <dgm:pt modelId="{D930DAA0-D4D3-4D60-AC9C-6674B48F71B4}">
      <dgm:prSet phldrT="[Text]"/>
      <dgm:spPr/>
      <dgm:t>
        <a:bodyPr/>
        <a:lstStyle/>
        <a:p>
          <a:r>
            <a:rPr lang="en-GB" dirty="0" err="1"/>
            <a:t>Lipidomics</a:t>
          </a:r>
          <a:endParaRPr lang="en-GB" dirty="0"/>
        </a:p>
      </dgm:t>
    </dgm:pt>
    <dgm:pt modelId="{E3707FBC-E55F-4DB9-8338-A4E5E89D459F}" type="parTrans" cxnId="{F398C82F-1608-4551-9B64-51244D3FBE12}">
      <dgm:prSet/>
      <dgm:spPr/>
      <dgm:t>
        <a:bodyPr/>
        <a:lstStyle/>
        <a:p>
          <a:endParaRPr lang="en-GB"/>
        </a:p>
      </dgm:t>
    </dgm:pt>
    <dgm:pt modelId="{42D0AA6B-F679-405C-9427-5B3EFED61153}" type="sibTrans" cxnId="{F398C82F-1608-4551-9B64-51244D3FBE12}">
      <dgm:prSet/>
      <dgm:spPr/>
      <dgm:t>
        <a:bodyPr/>
        <a:lstStyle/>
        <a:p>
          <a:endParaRPr lang="en-GB"/>
        </a:p>
      </dgm:t>
    </dgm:pt>
    <dgm:pt modelId="{8D061CDE-69C4-4991-B1DA-237103C26C5F}">
      <dgm:prSet phldrT="[Text]"/>
      <dgm:spPr/>
      <dgm:t>
        <a:bodyPr/>
        <a:lstStyle/>
        <a:p>
          <a:r>
            <a:rPr lang="en-GB" dirty="0"/>
            <a:t>Metabolomics</a:t>
          </a:r>
        </a:p>
      </dgm:t>
    </dgm:pt>
    <dgm:pt modelId="{7218A562-9B48-42DA-B9DD-93AC323A0A5F}" type="parTrans" cxnId="{43A4772C-4566-4453-B86A-C43B7594C3FD}">
      <dgm:prSet/>
      <dgm:spPr/>
      <dgm:t>
        <a:bodyPr/>
        <a:lstStyle/>
        <a:p>
          <a:endParaRPr lang="en-GB"/>
        </a:p>
      </dgm:t>
    </dgm:pt>
    <dgm:pt modelId="{BC826CFA-29F8-4EB6-A049-C783CAD0C3DE}" type="sibTrans" cxnId="{43A4772C-4566-4453-B86A-C43B7594C3FD}">
      <dgm:prSet/>
      <dgm:spPr/>
      <dgm:t>
        <a:bodyPr/>
        <a:lstStyle/>
        <a:p>
          <a:endParaRPr lang="en-GB"/>
        </a:p>
      </dgm:t>
    </dgm:pt>
    <dgm:pt modelId="{725F7339-3BA6-415C-BD5D-0B6591681680}">
      <dgm:prSet/>
      <dgm:spPr/>
      <dgm:t>
        <a:bodyPr/>
        <a:lstStyle/>
        <a:p>
          <a:r>
            <a:rPr lang="en-GB" dirty="0"/>
            <a:t>Metadata   TRE</a:t>
          </a:r>
        </a:p>
      </dgm:t>
    </dgm:pt>
    <dgm:pt modelId="{3D843648-39F3-488F-96C8-DF807F1566CE}" type="parTrans" cxnId="{F9F2B27C-228A-4784-9F6D-D696721D9AA6}">
      <dgm:prSet/>
      <dgm:spPr/>
      <dgm:t>
        <a:bodyPr/>
        <a:lstStyle/>
        <a:p>
          <a:endParaRPr lang="en-GB"/>
        </a:p>
      </dgm:t>
    </dgm:pt>
    <dgm:pt modelId="{E590EC7A-BD98-4E40-AF74-095052C669BC}" type="sibTrans" cxnId="{F9F2B27C-228A-4784-9F6D-D696721D9AA6}">
      <dgm:prSet/>
      <dgm:spPr/>
      <dgm:t>
        <a:bodyPr/>
        <a:lstStyle/>
        <a:p>
          <a:endParaRPr lang="en-GB"/>
        </a:p>
      </dgm:t>
    </dgm:pt>
    <dgm:pt modelId="{45E61339-893E-4128-B2A4-F0DD10341588}">
      <dgm:prSet/>
      <dgm:spPr/>
      <dgm:t>
        <a:bodyPr/>
        <a:lstStyle/>
        <a:p>
          <a:r>
            <a:rPr lang="en-GB" dirty="0"/>
            <a:t>Sample Workflows</a:t>
          </a:r>
        </a:p>
      </dgm:t>
    </dgm:pt>
    <dgm:pt modelId="{24728A69-3A38-46E3-BF23-68D98F8BCE69}" type="parTrans" cxnId="{9379D664-6768-4907-9191-443063323F03}">
      <dgm:prSet/>
      <dgm:spPr/>
      <dgm:t>
        <a:bodyPr/>
        <a:lstStyle/>
        <a:p>
          <a:endParaRPr lang="en-GB"/>
        </a:p>
      </dgm:t>
    </dgm:pt>
    <dgm:pt modelId="{11E044DF-9924-4189-BBF1-8680D73B4DF2}" type="sibTrans" cxnId="{9379D664-6768-4907-9191-443063323F03}">
      <dgm:prSet/>
      <dgm:spPr/>
      <dgm:t>
        <a:bodyPr/>
        <a:lstStyle/>
        <a:p>
          <a:endParaRPr lang="en-GB"/>
        </a:p>
      </dgm:t>
    </dgm:pt>
    <dgm:pt modelId="{37DD39CE-BEEC-4D25-955A-D106A1778919}">
      <dgm:prSet/>
      <dgm:spPr/>
      <dgm:t>
        <a:bodyPr/>
        <a:lstStyle/>
        <a:p>
          <a:r>
            <a:rPr lang="en-GB" dirty="0"/>
            <a:t>Sample Data</a:t>
          </a:r>
        </a:p>
      </dgm:t>
    </dgm:pt>
    <dgm:pt modelId="{6EC2EFBD-B08E-44A7-AE2E-4D0DA25C532E}" type="parTrans" cxnId="{294056A9-40FC-4D9B-A814-E1631BD1CAB8}">
      <dgm:prSet/>
      <dgm:spPr/>
      <dgm:t>
        <a:bodyPr/>
        <a:lstStyle/>
        <a:p>
          <a:endParaRPr lang="en-GB"/>
        </a:p>
      </dgm:t>
    </dgm:pt>
    <dgm:pt modelId="{980EB24E-9CA5-4E89-A9A1-894ACC86F2A6}" type="sibTrans" cxnId="{294056A9-40FC-4D9B-A814-E1631BD1CAB8}">
      <dgm:prSet/>
      <dgm:spPr/>
      <dgm:t>
        <a:bodyPr/>
        <a:lstStyle/>
        <a:p>
          <a:endParaRPr lang="en-GB"/>
        </a:p>
      </dgm:t>
    </dgm:pt>
    <dgm:pt modelId="{10B63109-C13B-4F48-9E6F-5546B25137DD}">
      <dgm:prSet/>
      <dgm:spPr/>
      <dgm:t>
        <a:bodyPr/>
        <a:lstStyle/>
        <a:p>
          <a:r>
            <a:rPr lang="en-GB" dirty="0"/>
            <a:t>Data Deposited</a:t>
          </a:r>
        </a:p>
      </dgm:t>
    </dgm:pt>
    <dgm:pt modelId="{56A6042C-A6F4-4A99-8296-4DBF602DE635}" type="parTrans" cxnId="{ECCA1D2A-1785-41A2-AD2A-0871CACCB396}">
      <dgm:prSet/>
      <dgm:spPr/>
      <dgm:t>
        <a:bodyPr/>
        <a:lstStyle/>
        <a:p>
          <a:endParaRPr lang="en-GB"/>
        </a:p>
      </dgm:t>
    </dgm:pt>
    <dgm:pt modelId="{E2BD8C8D-8110-42EF-96D5-198FD522AB36}" type="sibTrans" cxnId="{ECCA1D2A-1785-41A2-AD2A-0871CACCB396}">
      <dgm:prSet/>
      <dgm:spPr/>
      <dgm:t>
        <a:bodyPr/>
        <a:lstStyle/>
        <a:p>
          <a:endParaRPr lang="en-GB"/>
        </a:p>
      </dgm:t>
    </dgm:pt>
    <dgm:pt modelId="{85F16E90-5521-436C-B600-EC3E20508137}" type="pres">
      <dgm:prSet presAssocID="{A299CFAE-23B7-45E5-9DBE-F5B1E3F16E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8BC9F5-B8F4-46C6-8936-37D930775770}" type="pres">
      <dgm:prSet presAssocID="{A299CFAE-23B7-45E5-9DBE-F5B1E3F16EA9}" presName="hierFlow" presStyleCnt="0"/>
      <dgm:spPr/>
    </dgm:pt>
    <dgm:pt modelId="{6869EA64-BB08-47CE-A03B-9087750CD053}" type="pres">
      <dgm:prSet presAssocID="{A299CFAE-23B7-45E5-9DBE-F5B1E3F16EA9}" presName="firstBuf" presStyleCnt="0"/>
      <dgm:spPr/>
    </dgm:pt>
    <dgm:pt modelId="{8A8A381F-2CD9-4BBE-9258-6A97FBA89324}" type="pres">
      <dgm:prSet presAssocID="{A299CFAE-23B7-45E5-9DBE-F5B1E3F16E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83924B9-B029-4B94-A115-06E5D9730B51}" type="pres">
      <dgm:prSet presAssocID="{633BC069-3C34-4426-AA38-E46255B6F7A9}" presName="Name14" presStyleCnt="0"/>
      <dgm:spPr/>
    </dgm:pt>
    <dgm:pt modelId="{AE421BA7-A6A0-402C-83CB-8CFBDE75F6C8}" type="pres">
      <dgm:prSet presAssocID="{633BC069-3C34-4426-AA38-E46255B6F7A9}" presName="level1Shape" presStyleLbl="node0" presStyleIdx="0" presStyleCnt="1" custLinFactNeighborX="8095">
        <dgm:presLayoutVars>
          <dgm:chPref val="3"/>
        </dgm:presLayoutVars>
      </dgm:prSet>
      <dgm:spPr/>
    </dgm:pt>
    <dgm:pt modelId="{69A93E1E-3490-4111-8F5A-C264538F20AC}" type="pres">
      <dgm:prSet presAssocID="{633BC069-3C34-4426-AA38-E46255B6F7A9}" presName="hierChild2" presStyleCnt="0"/>
      <dgm:spPr/>
    </dgm:pt>
    <dgm:pt modelId="{D4CE039A-2C3E-40FB-A5AD-E11B69817281}" type="pres">
      <dgm:prSet presAssocID="{7BC6D58D-2E40-4072-A64C-BD84FADB0454}" presName="Name19" presStyleLbl="parChTrans1D2" presStyleIdx="0" presStyleCnt="3"/>
      <dgm:spPr/>
    </dgm:pt>
    <dgm:pt modelId="{A7BF2347-046D-4372-968A-355486D7801C}" type="pres">
      <dgm:prSet presAssocID="{B4020E98-7931-48E7-A77B-609D197DF72F}" presName="Name21" presStyleCnt="0"/>
      <dgm:spPr/>
    </dgm:pt>
    <dgm:pt modelId="{C2EB0443-500E-4A5F-B7B1-9B2DC0AC38E0}" type="pres">
      <dgm:prSet presAssocID="{B4020E98-7931-48E7-A77B-609D197DF72F}" presName="level2Shape" presStyleLbl="node2" presStyleIdx="0" presStyleCnt="3"/>
      <dgm:spPr/>
    </dgm:pt>
    <dgm:pt modelId="{5234AE19-E05B-467D-AD68-EF6D2BA7D5AB}" type="pres">
      <dgm:prSet presAssocID="{B4020E98-7931-48E7-A77B-609D197DF72F}" presName="hierChild3" presStyleCnt="0"/>
      <dgm:spPr/>
    </dgm:pt>
    <dgm:pt modelId="{9464DFA2-B9B6-4825-B3C4-16C6B5C4EDED}" type="pres">
      <dgm:prSet presAssocID="{F3B20897-2F57-4ECD-9276-432A814056EF}" presName="Name19" presStyleLbl="parChTrans1D3" presStyleIdx="0" presStyleCnt="5"/>
      <dgm:spPr/>
    </dgm:pt>
    <dgm:pt modelId="{5023F8CA-B855-4F90-9B1A-463E738CF100}" type="pres">
      <dgm:prSet presAssocID="{3DED0216-61D4-46BB-B30B-EFFAC7B93054}" presName="Name21" presStyleCnt="0"/>
      <dgm:spPr/>
    </dgm:pt>
    <dgm:pt modelId="{C54DD47E-352D-4FD0-B51E-227E3DFE2AF7}" type="pres">
      <dgm:prSet presAssocID="{3DED0216-61D4-46BB-B30B-EFFAC7B93054}" presName="level2Shape" presStyleLbl="node3" presStyleIdx="0" presStyleCnt="5"/>
      <dgm:spPr/>
    </dgm:pt>
    <dgm:pt modelId="{0F514CD4-CE36-4CFB-8708-6ABB8C503F0B}" type="pres">
      <dgm:prSet presAssocID="{3DED0216-61D4-46BB-B30B-EFFAC7B93054}" presName="hierChild3" presStyleCnt="0"/>
      <dgm:spPr/>
    </dgm:pt>
    <dgm:pt modelId="{6FB39B59-5A49-4815-B59E-890924A496F8}" type="pres">
      <dgm:prSet presAssocID="{DA8915B7-78EA-4E14-898F-E14097523D7D}" presName="Name19" presStyleLbl="parChTrans1D2" presStyleIdx="1" presStyleCnt="3"/>
      <dgm:spPr/>
    </dgm:pt>
    <dgm:pt modelId="{3C52CD1B-171E-468C-8BA8-7B52225CD5A1}" type="pres">
      <dgm:prSet presAssocID="{769E9994-2AA5-4D50-9DD8-50B16183D0A0}" presName="Name21" presStyleCnt="0"/>
      <dgm:spPr/>
    </dgm:pt>
    <dgm:pt modelId="{64240723-9EEC-44E1-98E4-F41E119F2BB5}" type="pres">
      <dgm:prSet presAssocID="{769E9994-2AA5-4D50-9DD8-50B16183D0A0}" presName="level2Shape" presStyleLbl="node2" presStyleIdx="1" presStyleCnt="3"/>
      <dgm:spPr/>
    </dgm:pt>
    <dgm:pt modelId="{77149C41-5334-47E0-8582-1E3B212F1500}" type="pres">
      <dgm:prSet presAssocID="{769E9994-2AA5-4D50-9DD8-50B16183D0A0}" presName="hierChild3" presStyleCnt="0"/>
      <dgm:spPr/>
    </dgm:pt>
    <dgm:pt modelId="{F350A1B1-0660-4AB1-95CA-EFB1ECB51294}" type="pres">
      <dgm:prSet presAssocID="{709C3A85-74C1-43EF-9776-B296FC80C1D7}" presName="Name19" presStyleLbl="parChTrans1D3" presStyleIdx="1" presStyleCnt="5"/>
      <dgm:spPr/>
    </dgm:pt>
    <dgm:pt modelId="{65E3AC9A-1EF0-4F69-BDEA-BCE465FC12D6}" type="pres">
      <dgm:prSet presAssocID="{86DC3EED-F4D1-4F3C-9072-11657033C7AF}" presName="Name21" presStyleCnt="0"/>
      <dgm:spPr/>
    </dgm:pt>
    <dgm:pt modelId="{98A2DF6C-DE95-441C-99D1-DDB79657EB17}" type="pres">
      <dgm:prSet presAssocID="{86DC3EED-F4D1-4F3C-9072-11657033C7AF}" presName="level2Shape" presStyleLbl="node3" presStyleIdx="1" presStyleCnt="5"/>
      <dgm:spPr/>
    </dgm:pt>
    <dgm:pt modelId="{A5AF30F8-CB88-48B5-A67E-D257D939D58C}" type="pres">
      <dgm:prSet presAssocID="{86DC3EED-F4D1-4F3C-9072-11657033C7AF}" presName="hierChild3" presStyleCnt="0"/>
      <dgm:spPr/>
    </dgm:pt>
    <dgm:pt modelId="{561ECD8C-E845-4AA6-B20E-0F3AB145A4BF}" type="pres">
      <dgm:prSet presAssocID="{E3707FBC-E55F-4DB9-8338-A4E5E89D459F}" presName="Name19" presStyleLbl="parChTrans1D3" presStyleIdx="2" presStyleCnt="5"/>
      <dgm:spPr/>
    </dgm:pt>
    <dgm:pt modelId="{0E2F6990-AA4F-4286-8620-18110EBD55E6}" type="pres">
      <dgm:prSet presAssocID="{D930DAA0-D4D3-4D60-AC9C-6674B48F71B4}" presName="Name21" presStyleCnt="0"/>
      <dgm:spPr/>
    </dgm:pt>
    <dgm:pt modelId="{0EC3F141-44BD-4D73-8713-D8777CE947A0}" type="pres">
      <dgm:prSet presAssocID="{D930DAA0-D4D3-4D60-AC9C-6674B48F71B4}" presName="level2Shape" presStyleLbl="node3" presStyleIdx="2" presStyleCnt="5"/>
      <dgm:spPr/>
    </dgm:pt>
    <dgm:pt modelId="{C801B07D-6971-4D77-B2E3-3BDC40BF5EED}" type="pres">
      <dgm:prSet presAssocID="{D930DAA0-D4D3-4D60-AC9C-6674B48F71B4}" presName="hierChild3" presStyleCnt="0"/>
      <dgm:spPr/>
    </dgm:pt>
    <dgm:pt modelId="{27C1EFF0-0CF4-4AA5-A552-320D00274466}" type="pres">
      <dgm:prSet presAssocID="{7218A562-9B48-42DA-B9DD-93AC323A0A5F}" presName="Name19" presStyleLbl="parChTrans1D3" presStyleIdx="3" presStyleCnt="5"/>
      <dgm:spPr/>
    </dgm:pt>
    <dgm:pt modelId="{1D60FEC9-2A86-41B0-9351-F20A5A2F2060}" type="pres">
      <dgm:prSet presAssocID="{8D061CDE-69C4-4991-B1DA-237103C26C5F}" presName="Name21" presStyleCnt="0"/>
      <dgm:spPr/>
    </dgm:pt>
    <dgm:pt modelId="{4352D822-946B-4022-A0B3-4E80BECBCFAD}" type="pres">
      <dgm:prSet presAssocID="{8D061CDE-69C4-4991-B1DA-237103C26C5F}" presName="level2Shape" presStyleLbl="node3" presStyleIdx="3" presStyleCnt="5"/>
      <dgm:spPr/>
    </dgm:pt>
    <dgm:pt modelId="{373DF0CF-158C-4392-B18F-C708ED5C3981}" type="pres">
      <dgm:prSet presAssocID="{8D061CDE-69C4-4991-B1DA-237103C26C5F}" presName="hierChild3" presStyleCnt="0"/>
      <dgm:spPr/>
    </dgm:pt>
    <dgm:pt modelId="{88BB0BC8-563A-4656-8FEA-8734E9FE7810}" type="pres">
      <dgm:prSet presAssocID="{B14F31B9-7F6C-45BB-9390-7B5B7A781C51}" presName="Name19" presStyleLbl="parChTrans1D2" presStyleIdx="2" presStyleCnt="3"/>
      <dgm:spPr/>
    </dgm:pt>
    <dgm:pt modelId="{343E020B-09D4-471F-B372-38E023BBCB7A}" type="pres">
      <dgm:prSet presAssocID="{6BDFD2A1-9243-43F6-91A8-A944B7F2468A}" presName="Name21" presStyleCnt="0"/>
      <dgm:spPr/>
    </dgm:pt>
    <dgm:pt modelId="{A38DD4C2-9A66-4466-AA5C-7D012487C331}" type="pres">
      <dgm:prSet presAssocID="{6BDFD2A1-9243-43F6-91A8-A944B7F2468A}" presName="level2Shape" presStyleLbl="node2" presStyleIdx="2" presStyleCnt="3"/>
      <dgm:spPr/>
    </dgm:pt>
    <dgm:pt modelId="{E46C3784-7D4F-4DE4-AC8D-3EB4C12D1E4C}" type="pres">
      <dgm:prSet presAssocID="{6BDFD2A1-9243-43F6-91A8-A944B7F2468A}" presName="hierChild3" presStyleCnt="0"/>
      <dgm:spPr/>
    </dgm:pt>
    <dgm:pt modelId="{A3227FE1-37DA-430E-913F-64662E861F1E}" type="pres">
      <dgm:prSet presAssocID="{F56BBE0E-61C1-493C-8B6C-94B4954008B3}" presName="Name19" presStyleLbl="parChTrans1D3" presStyleIdx="4" presStyleCnt="5"/>
      <dgm:spPr/>
    </dgm:pt>
    <dgm:pt modelId="{BAB18056-16C3-4408-BE66-3E18E1920BF5}" type="pres">
      <dgm:prSet presAssocID="{7AE5991F-821A-4F82-8BB1-B6F832B6ECB3}" presName="Name21" presStyleCnt="0"/>
      <dgm:spPr/>
    </dgm:pt>
    <dgm:pt modelId="{D87975A5-2929-401B-BF71-04CC7F30BCD1}" type="pres">
      <dgm:prSet presAssocID="{7AE5991F-821A-4F82-8BB1-B6F832B6ECB3}" presName="level2Shape" presStyleLbl="node3" presStyleIdx="4" presStyleCnt="5"/>
      <dgm:spPr/>
    </dgm:pt>
    <dgm:pt modelId="{20AD760A-8FB8-467E-94EF-5B1162FAA736}" type="pres">
      <dgm:prSet presAssocID="{7AE5991F-821A-4F82-8BB1-B6F832B6ECB3}" presName="hierChild3" presStyleCnt="0"/>
      <dgm:spPr/>
    </dgm:pt>
    <dgm:pt modelId="{6501DF36-293C-4B61-8518-EB53F0079534}" type="pres">
      <dgm:prSet presAssocID="{A299CFAE-23B7-45E5-9DBE-F5B1E3F16EA9}" presName="bgShapesFlow" presStyleCnt="0"/>
      <dgm:spPr/>
    </dgm:pt>
    <dgm:pt modelId="{E5602D63-3E44-4C90-A1AF-54E9B8A20732}" type="pres">
      <dgm:prSet presAssocID="{725F7339-3BA6-415C-BD5D-0B6591681680}" presName="rectComp" presStyleCnt="0"/>
      <dgm:spPr/>
    </dgm:pt>
    <dgm:pt modelId="{D63C6B82-E8F9-4D57-AD4F-D9D747E8F847}" type="pres">
      <dgm:prSet presAssocID="{725F7339-3BA6-415C-BD5D-0B6591681680}" presName="bgRect" presStyleLbl="bgShp" presStyleIdx="0" presStyleCnt="4" custLinFactNeighborY="-870"/>
      <dgm:spPr/>
    </dgm:pt>
    <dgm:pt modelId="{09FD1DFC-F33A-4BE8-9D69-B2ED80D05277}" type="pres">
      <dgm:prSet presAssocID="{725F7339-3BA6-415C-BD5D-0B6591681680}" presName="bgRectTx" presStyleLbl="bgShp" presStyleIdx="0" presStyleCnt="4">
        <dgm:presLayoutVars>
          <dgm:bulletEnabled val="1"/>
        </dgm:presLayoutVars>
      </dgm:prSet>
      <dgm:spPr/>
    </dgm:pt>
    <dgm:pt modelId="{D49A955F-2935-429A-B878-60963F489715}" type="pres">
      <dgm:prSet presAssocID="{725F7339-3BA6-415C-BD5D-0B6591681680}" presName="spComp" presStyleCnt="0"/>
      <dgm:spPr/>
    </dgm:pt>
    <dgm:pt modelId="{5EAB048F-AC82-465B-A0D9-42D257411969}" type="pres">
      <dgm:prSet presAssocID="{725F7339-3BA6-415C-BD5D-0B6591681680}" presName="vSp" presStyleCnt="0"/>
      <dgm:spPr/>
    </dgm:pt>
    <dgm:pt modelId="{C5986DE1-42F3-41EC-9B38-65C60EB19320}" type="pres">
      <dgm:prSet presAssocID="{45E61339-893E-4128-B2A4-F0DD10341588}" presName="rectComp" presStyleCnt="0"/>
      <dgm:spPr/>
    </dgm:pt>
    <dgm:pt modelId="{AFC3AC7C-EC55-4B98-9F21-A7646E80D9F6}" type="pres">
      <dgm:prSet presAssocID="{45E61339-893E-4128-B2A4-F0DD10341588}" presName="bgRect" presStyleLbl="bgShp" presStyleIdx="1" presStyleCnt="4"/>
      <dgm:spPr/>
    </dgm:pt>
    <dgm:pt modelId="{B772E956-BB36-4252-9B6A-8C0ACF70EF0F}" type="pres">
      <dgm:prSet presAssocID="{45E61339-893E-4128-B2A4-F0DD10341588}" presName="bgRectTx" presStyleLbl="bgShp" presStyleIdx="1" presStyleCnt="4">
        <dgm:presLayoutVars>
          <dgm:bulletEnabled val="1"/>
        </dgm:presLayoutVars>
      </dgm:prSet>
      <dgm:spPr/>
    </dgm:pt>
    <dgm:pt modelId="{5CC10B8D-EC50-49F5-AA8E-F2B953D769E4}" type="pres">
      <dgm:prSet presAssocID="{45E61339-893E-4128-B2A4-F0DD10341588}" presName="spComp" presStyleCnt="0"/>
      <dgm:spPr/>
    </dgm:pt>
    <dgm:pt modelId="{C53933FF-A23D-49F3-A1D6-1698176ACFD1}" type="pres">
      <dgm:prSet presAssocID="{45E61339-893E-4128-B2A4-F0DD10341588}" presName="vSp" presStyleCnt="0"/>
      <dgm:spPr/>
    </dgm:pt>
    <dgm:pt modelId="{66933B17-A781-4113-BFF5-B0603C1165E2}" type="pres">
      <dgm:prSet presAssocID="{37DD39CE-BEEC-4D25-955A-D106A1778919}" presName="rectComp" presStyleCnt="0"/>
      <dgm:spPr/>
    </dgm:pt>
    <dgm:pt modelId="{ADC90DD0-3C10-4301-AE62-97A5857B1B87}" type="pres">
      <dgm:prSet presAssocID="{37DD39CE-BEEC-4D25-955A-D106A1778919}" presName="bgRect" presStyleLbl="bgShp" presStyleIdx="2" presStyleCnt="4"/>
      <dgm:spPr/>
    </dgm:pt>
    <dgm:pt modelId="{01395BF3-0707-4744-A310-441F83671420}" type="pres">
      <dgm:prSet presAssocID="{37DD39CE-BEEC-4D25-955A-D106A1778919}" presName="bgRectTx" presStyleLbl="bgShp" presStyleIdx="2" presStyleCnt="4">
        <dgm:presLayoutVars>
          <dgm:bulletEnabled val="1"/>
        </dgm:presLayoutVars>
      </dgm:prSet>
      <dgm:spPr/>
    </dgm:pt>
    <dgm:pt modelId="{8476E10F-E37A-4585-86C0-E587373DA337}" type="pres">
      <dgm:prSet presAssocID="{37DD39CE-BEEC-4D25-955A-D106A1778919}" presName="spComp" presStyleCnt="0"/>
      <dgm:spPr/>
    </dgm:pt>
    <dgm:pt modelId="{DD7D5C6F-C280-446C-97E9-6A7D54E81717}" type="pres">
      <dgm:prSet presAssocID="{37DD39CE-BEEC-4D25-955A-D106A1778919}" presName="vSp" presStyleCnt="0"/>
      <dgm:spPr/>
    </dgm:pt>
    <dgm:pt modelId="{665B8050-5537-4DB6-8D14-CEBCC19DF010}" type="pres">
      <dgm:prSet presAssocID="{10B63109-C13B-4F48-9E6F-5546B25137DD}" presName="rectComp" presStyleCnt="0"/>
      <dgm:spPr/>
    </dgm:pt>
    <dgm:pt modelId="{1B199B17-77EB-45CF-8DFF-67E84B320091}" type="pres">
      <dgm:prSet presAssocID="{10B63109-C13B-4F48-9E6F-5546B25137DD}" presName="bgRect" presStyleLbl="bgShp" presStyleIdx="3" presStyleCnt="4"/>
      <dgm:spPr/>
    </dgm:pt>
    <dgm:pt modelId="{F5A3C475-23EB-4B5F-A355-660436F3A103}" type="pres">
      <dgm:prSet presAssocID="{10B63109-C13B-4F48-9E6F-5546B25137DD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2A5AC601-D278-4A34-8AD3-28FDB8EBD8BC}" srcId="{6BDFD2A1-9243-43F6-91A8-A944B7F2468A}" destId="{7AE5991F-821A-4F82-8BB1-B6F832B6ECB3}" srcOrd="0" destOrd="0" parTransId="{F56BBE0E-61C1-493C-8B6C-94B4954008B3}" sibTransId="{B477F3FF-5142-4A19-B7AA-806F6066476E}"/>
    <dgm:cxn modelId="{9E14F701-51BA-492B-AE70-BB27F148C950}" srcId="{633BC069-3C34-4426-AA38-E46255B6F7A9}" destId="{6BDFD2A1-9243-43F6-91A8-A944B7F2468A}" srcOrd="2" destOrd="0" parTransId="{B14F31B9-7F6C-45BB-9390-7B5B7A781C51}" sibTransId="{25420598-69DF-4FA2-9C59-53817715F301}"/>
    <dgm:cxn modelId="{85947508-E402-4F1D-9BD9-EE416844AA30}" type="presOf" srcId="{45E61339-893E-4128-B2A4-F0DD10341588}" destId="{B772E956-BB36-4252-9B6A-8C0ACF70EF0F}" srcOrd="1" destOrd="0" presId="urn:microsoft.com/office/officeart/2005/8/layout/hierarchy6"/>
    <dgm:cxn modelId="{369E1518-41D2-4A32-90DF-BA8FEAC63E68}" type="presOf" srcId="{10B63109-C13B-4F48-9E6F-5546B25137DD}" destId="{1B199B17-77EB-45CF-8DFF-67E84B320091}" srcOrd="0" destOrd="0" presId="urn:microsoft.com/office/officeart/2005/8/layout/hierarchy6"/>
    <dgm:cxn modelId="{D96B8B19-4135-4628-BB32-3F8E4D2ACDE6}" type="presOf" srcId="{B14F31B9-7F6C-45BB-9390-7B5B7A781C51}" destId="{88BB0BC8-563A-4656-8FEA-8734E9FE7810}" srcOrd="0" destOrd="0" presId="urn:microsoft.com/office/officeart/2005/8/layout/hierarchy6"/>
    <dgm:cxn modelId="{12C1F128-3AE9-4A91-B18B-3BD8388B8DCC}" srcId="{633BC069-3C34-4426-AA38-E46255B6F7A9}" destId="{B4020E98-7931-48E7-A77B-609D197DF72F}" srcOrd="0" destOrd="0" parTransId="{7BC6D58D-2E40-4072-A64C-BD84FADB0454}" sibTransId="{6C42D6E7-D264-45E7-A586-8CAC947DD32E}"/>
    <dgm:cxn modelId="{ECCA1D2A-1785-41A2-AD2A-0871CACCB396}" srcId="{A299CFAE-23B7-45E5-9DBE-F5B1E3F16EA9}" destId="{10B63109-C13B-4F48-9E6F-5546B25137DD}" srcOrd="4" destOrd="0" parTransId="{56A6042C-A6F4-4A99-8296-4DBF602DE635}" sibTransId="{E2BD8C8D-8110-42EF-96D5-198FD522AB36}"/>
    <dgm:cxn modelId="{43A4772C-4566-4453-B86A-C43B7594C3FD}" srcId="{769E9994-2AA5-4D50-9DD8-50B16183D0A0}" destId="{8D061CDE-69C4-4991-B1DA-237103C26C5F}" srcOrd="2" destOrd="0" parTransId="{7218A562-9B48-42DA-B9DD-93AC323A0A5F}" sibTransId="{BC826CFA-29F8-4EB6-A049-C783CAD0C3DE}"/>
    <dgm:cxn modelId="{F398C82F-1608-4551-9B64-51244D3FBE12}" srcId="{769E9994-2AA5-4D50-9DD8-50B16183D0A0}" destId="{D930DAA0-D4D3-4D60-AC9C-6674B48F71B4}" srcOrd="1" destOrd="0" parTransId="{E3707FBC-E55F-4DB9-8338-A4E5E89D459F}" sibTransId="{42D0AA6B-F679-405C-9427-5B3EFED61153}"/>
    <dgm:cxn modelId="{B8E2A438-C00B-4032-A970-695A8D2DCA64}" type="presOf" srcId="{D930DAA0-D4D3-4D60-AC9C-6674B48F71B4}" destId="{0EC3F141-44BD-4D73-8713-D8777CE947A0}" srcOrd="0" destOrd="0" presId="urn:microsoft.com/office/officeart/2005/8/layout/hierarchy6"/>
    <dgm:cxn modelId="{F594DE38-2FD1-439E-B2FC-50006F929617}" type="presOf" srcId="{3DED0216-61D4-46BB-B30B-EFFAC7B93054}" destId="{C54DD47E-352D-4FD0-B51E-227E3DFE2AF7}" srcOrd="0" destOrd="0" presId="urn:microsoft.com/office/officeart/2005/8/layout/hierarchy6"/>
    <dgm:cxn modelId="{27C82D5C-E9BD-4A11-926F-3DD3E4EDEDD9}" type="presOf" srcId="{769E9994-2AA5-4D50-9DD8-50B16183D0A0}" destId="{64240723-9EEC-44E1-98E4-F41E119F2BB5}" srcOrd="0" destOrd="0" presId="urn:microsoft.com/office/officeart/2005/8/layout/hierarchy6"/>
    <dgm:cxn modelId="{5B7DAE60-B3BD-4D59-9B38-3A2886686D79}" type="presOf" srcId="{45E61339-893E-4128-B2A4-F0DD10341588}" destId="{AFC3AC7C-EC55-4B98-9F21-A7646E80D9F6}" srcOrd="0" destOrd="0" presId="urn:microsoft.com/office/officeart/2005/8/layout/hierarchy6"/>
    <dgm:cxn modelId="{D4A3F660-D20D-486B-AB8A-2E5DE1BA7E69}" type="presOf" srcId="{A299CFAE-23B7-45E5-9DBE-F5B1E3F16EA9}" destId="{85F16E90-5521-436C-B600-EC3E20508137}" srcOrd="0" destOrd="0" presId="urn:microsoft.com/office/officeart/2005/8/layout/hierarchy6"/>
    <dgm:cxn modelId="{CB45D542-358F-4CB4-B494-71BCEEEB9590}" type="presOf" srcId="{709C3A85-74C1-43EF-9776-B296FC80C1D7}" destId="{F350A1B1-0660-4AB1-95CA-EFB1ECB51294}" srcOrd="0" destOrd="0" presId="urn:microsoft.com/office/officeart/2005/8/layout/hierarchy6"/>
    <dgm:cxn modelId="{B7FE5863-6694-4135-830F-1AAE461710E7}" srcId="{769E9994-2AA5-4D50-9DD8-50B16183D0A0}" destId="{86DC3EED-F4D1-4F3C-9072-11657033C7AF}" srcOrd="0" destOrd="0" parTransId="{709C3A85-74C1-43EF-9776-B296FC80C1D7}" sibTransId="{22014B51-2DC8-42DE-90D4-3FA880C3E1A9}"/>
    <dgm:cxn modelId="{9379D664-6768-4907-9191-443063323F03}" srcId="{A299CFAE-23B7-45E5-9DBE-F5B1E3F16EA9}" destId="{45E61339-893E-4128-B2A4-F0DD10341588}" srcOrd="2" destOrd="0" parTransId="{24728A69-3A38-46E3-BF23-68D98F8BCE69}" sibTransId="{11E044DF-9924-4189-BBF1-8680D73B4DF2}"/>
    <dgm:cxn modelId="{6A1C6D48-3FB7-4025-917F-2A7B817FD308}" type="presOf" srcId="{E3707FBC-E55F-4DB9-8338-A4E5E89D459F}" destId="{561ECD8C-E845-4AA6-B20E-0F3AB145A4BF}" srcOrd="0" destOrd="0" presId="urn:microsoft.com/office/officeart/2005/8/layout/hierarchy6"/>
    <dgm:cxn modelId="{DDD44D4A-1A46-44C9-9B5C-5379D5698C66}" type="presOf" srcId="{DA8915B7-78EA-4E14-898F-E14097523D7D}" destId="{6FB39B59-5A49-4815-B59E-890924A496F8}" srcOrd="0" destOrd="0" presId="urn:microsoft.com/office/officeart/2005/8/layout/hierarchy6"/>
    <dgm:cxn modelId="{6A89E94B-F6DC-4EAC-A203-0B9B60A10D23}" type="presOf" srcId="{7218A562-9B48-42DA-B9DD-93AC323A0A5F}" destId="{27C1EFF0-0CF4-4AA5-A552-320D00274466}" srcOrd="0" destOrd="0" presId="urn:microsoft.com/office/officeart/2005/8/layout/hierarchy6"/>
    <dgm:cxn modelId="{FDC2594C-A5F1-4F17-9E07-B3B2BD1D7BEC}" type="presOf" srcId="{B4020E98-7931-48E7-A77B-609D197DF72F}" destId="{C2EB0443-500E-4A5F-B7B1-9B2DC0AC38E0}" srcOrd="0" destOrd="0" presId="urn:microsoft.com/office/officeart/2005/8/layout/hierarchy6"/>
    <dgm:cxn modelId="{E36FD051-2320-42EA-A73F-63A1113AFE4F}" type="presOf" srcId="{725F7339-3BA6-415C-BD5D-0B6591681680}" destId="{09FD1DFC-F33A-4BE8-9D69-B2ED80D05277}" srcOrd="1" destOrd="0" presId="urn:microsoft.com/office/officeart/2005/8/layout/hierarchy6"/>
    <dgm:cxn modelId="{E61A0676-29A7-4CC5-BD43-11F52D3D7F80}" type="presOf" srcId="{10B63109-C13B-4F48-9E6F-5546B25137DD}" destId="{F5A3C475-23EB-4B5F-A355-660436F3A103}" srcOrd="1" destOrd="0" presId="urn:microsoft.com/office/officeart/2005/8/layout/hierarchy6"/>
    <dgm:cxn modelId="{325ADC57-58FD-4272-8DAD-0D24AAC589E9}" type="presOf" srcId="{8D061CDE-69C4-4991-B1DA-237103C26C5F}" destId="{4352D822-946B-4022-A0B3-4E80BECBCFAD}" srcOrd="0" destOrd="0" presId="urn:microsoft.com/office/officeart/2005/8/layout/hierarchy6"/>
    <dgm:cxn modelId="{BDF06278-466B-4518-BC66-2CAD64DCCCC1}" srcId="{A299CFAE-23B7-45E5-9DBE-F5B1E3F16EA9}" destId="{633BC069-3C34-4426-AA38-E46255B6F7A9}" srcOrd="0" destOrd="0" parTransId="{FC0C028E-F899-440F-9D62-16F6E1331690}" sibTransId="{6D748FDE-61E2-41FC-80D2-435B35512E17}"/>
    <dgm:cxn modelId="{F9F2B27C-228A-4784-9F6D-D696721D9AA6}" srcId="{A299CFAE-23B7-45E5-9DBE-F5B1E3F16EA9}" destId="{725F7339-3BA6-415C-BD5D-0B6591681680}" srcOrd="1" destOrd="0" parTransId="{3D843648-39F3-488F-96C8-DF807F1566CE}" sibTransId="{E590EC7A-BD98-4E40-AF74-095052C669BC}"/>
    <dgm:cxn modelId="{EA34C384-DC47-4621-87F5-F4B43B6B1B6A}" type="presOf" srcId="{86DC3EED-F4D1-4F3C-9072-11657033C7AF}" destId="{98A2DF6C-DE95-441C-99D1-DDB79657EB17}" srcOrd="0" destOrd="0" presId="urn:microsoft.com/office/officeart/2005/8/layout/hierarchy6"/>
    <dgm:cxn modelId="{2884988D-6094-461A-9FB7-56976F46D35A}" type="presOf" srcId="{7AE5991F-821A-4F82-8BB1-B6F832B6ECB3}" destId="{D87975A5-2929-401B-BF71-04CC7F30BCD1}" srcOrd="0" destOrd="0" presId="urn:microsoft.com/office/officeart/2005/8/layout/hierarchy6"/>
    <dgm:cxn modelId="{7E5FA090-61B1-46D5-B3DB-BE8FCB9518F5}" type="presOf" srcId="{6BDFD2A1-9243-43F6-91A8-A944B7F2468A}" destId="{A38DD4C2-9A66-4466-AA5C-7D012487C331}" srcOrd="0" destOrd="0" presId="urn:microsoft.com/office/officeart/2005/8/layout/hierarchy6"/>
    <dgm:cxn modelId="{51C3E791-C4D6-4FA5-9FE9-62C8F51B18BD}" type="presOf" srcId="{7BC6D58D-2E40-4072-A64C-BD84FADB0454}" destId="{D4CE039A-2C3E-40FB-A5AD-E11B69817281}" srcOrd="0" destOrd="0" presId="urn:microsoft.com/office/officeart/2005/8/layout/hierarchy6"/>
    <dgm:cxn modelId="{294056A9-40FC-4D9B-A814-E1631BD1CAB8}" srcId="{A299CFAE-23B7-45E5-9DBE-F5B1E3F16EA9}" destId="{37DD39CE-BEEC-4D25-955A-D106A1778919}" srcOrd="3" destOrd="0" parTransId="{6EC2EFBD-B08E-44A7-AE2E-4D0DA25C532E}" sibTransId="{980EB24E-9CA5-4E89-A9A1-894ACC86F2A6}"/>
    <dgm:cxn modelId="{565A56A9-988A-431D-AC1E-0D26C7B12939}" type="presOf" srcId="{633BC069-3C34-4426-AA38-E46255B6F7A9}" destId="{AE421BA7-A6A0-402C-83CB-8CFBDE75F6C8}" srcOrd="0" destOrd="0" presId="urn:microsoft.com/office/officeart/2005/8/layout/hierarchy6"/>
    <dgm:cxn modelId="{E89FB1B3-1237-449F-BD06-61FAC03D3270}" type="presOf" srcId="{725F7339-3BA6-415C-BD5D-0B6591681680}" destId="{D63C6B82-E8F9-4D57-AD4F-D9D747E8F847}" srcOrd="0" destOrd="0" presId="urn:microsoft.com/office/officeart/2005/8/layout/hierarchy6"/>
    <dgm:cxn modelId="{56DC62C1-7AF9-49A2-9E35-728DD08368D0}" srcId="{633BC069-3C34-4426-AA38-E46255B6F7A9}" destId="{769E9994-2AA5-4D50-9DD8-50B16183D0A0}" srcOrd="1" destOrd="0" parTransId="{DA8915B7-78EA-4E14-898F-E14097523D7D}" sibTransId="{8E998F14-BB45-49AB-8CFE-8B34CD7A90CB}"/>
    <dgm:cxn modelId="{68900BC8-F66F-4328-9C64-C4061A05E2B6}" type="presOf" srcId="{37DD39CE-BEEC-4D25-955A-D106A1778919}" destId="{ADC90DD0-3C10-4301-AE62-97A5857B1B87}" srcOrd="0" destOrd="0" presId="urn:microsoft.com/office/officeart/2005/8/layout/hierarchy6"/>
    <dgm:cxn modelId="{9EA1ACCD-3B45-4757-B959-4ED4E6A2636B}" srcId="{B4020E98-7931-48E7-A77B-609D197DF72F}" destId="{3DED0216-61D4-46BB-B30B-EFFAC7B93054}" srcOrd="0" destOrd="0" parTransId="{F3B20897-2F57-4ECD-9276-432A814056EF}" sibTransId="{8DB3B05B-67DE-4787-A944-2BEC2A746FCF}"/>
    <dgm:cxn modelId="{6972F6EB-60C4-4FD3-9742-4954DAB5C060}" type="presOf" srcId="{37DD39CE-BEEC-4D25-955A-D106A1778919}" destId="{01395BF3-0707-4744-A310-441F83671420}" srcOrd="1" destOrd="0" presId="urn:microsoft.com/office/officeart/2005/8/layout/hierarchy6"/>
    <dgm:cxn modelId="{CB3D60F7-83BE-4D7B-B777-BC4F105ACCF3}" type="presOf" srcId="{F56BBE0E-61C1-493C-8B6C-94B4954008B3}" destId="{A3227FE1-37DA-430E-913F-64662E861F1E}" srcOrd="0" destOrd="0" presId="urn:microsoft.com/office/officeart/2005/8/layout/hierarchy6"/>
    <dgm:cxn modelId="{F5273EF9-0450-4EC3-95E7-7946F412C1B1}" type="presOf" srcId="{F3B20897-2F57-4ECD-9276-432A814056EF}" destId="{9464DFA2-B9B6-4825-B3C4-16C6B5C4EDED}" srcOrd="0" destOrd="0" presId="urn:microsoft.com/office/officeart/2005/8/layout/hierarchy6"/>
    <dgm:cxn modelId="{10C77001-40CC-4509-AB8E-C215AF87FCC2}" type="presParOf" srcId="{85F16E90-5521-436C-B600-EC3E20508137}" destId="{038BC9F5-B8F4-46C6-8936-37D930775770}" srcOrd="0" destOrd="0" presId="urn:microsoft.com/office/officeart/2005/8/layout/hierarchy6"/>
    <dgm:cxn modelId="{9AD436F7-09FF-484A-ABE9-6C47B53E9E16}" type="presParOf" srcId="{038BC9F5-B8F4-46C6-8936-37D930775770}" destId="{6869EA64-BB08-47CE-A03B-9087750CD053}" srcOrd="0" destOrd="0" presId="urn:microsoft.com/office/officeart/2005/8/layout/hierarchy6"/>
    <dgm:cxn modelId="{D85C768B-AB4B-4505-BF97-1C191E72ADEC}" type="presParOf" srcId="{038BC9F5-B8F4-46C6-8936-37D930775770}" destId="{8A8A381F-2CD9-4BBE-9258-6A97FBA89324}" srcOrd="1" destOrd="0" presId="urn:microsoft.com/office/officeart/2005/8/layout/hierarchy6"/>
    <dgm:cxn modelId="{C333D32E-0C3A-408E-9399-E0F5F94E9B3F}" type="presParOf" srcId="{8A8A381F-2CD9-4BBE-9258-6A97FBA89324}" destId="{C83924B9-B029-4B94-A115-06E5D9730B51}" srcOrd="0" destOrd="0" presId="urn:microsoft.com/office/officeart/2005/8/layout/hierarchy6"/>
    <dgm:cxn modelId="{7469F0A8-ABF8-4638-A4C6-19B12A56FEDA}" type="presParOf" srcId="{C83924B9-B029-4B94-A115-06E5D9730B51}" destId="{AE421BA7-A6A0-402C-83CB-8CFBDE75F6C8}" srcOrd="0" destOrd="0" presId="urn:microsoft.com/office/officeart/2005/8/layout/hierarchy6"/>
    <dgm:cxn modelId="{7B20F8BD-5F8F-4960-957B-F285E5B63724}" type="presParOf" srcId="{C83924B9-B029-4B94-A115-06E5D9730B51}" destId="{69A93E1E-3490-4111-8F5A-C264538F20AC}" srcOrd="1" destOrd="0" presId="urn:microsoft.com/office/officeart/2005/8/layout/hierarchy6"/>
    <dgm:cxn modelId="{BEC94F45-3B37-4BEC-912B-DCBAE20BABDB}" type="presParOf" srcId="{69A93E1E-3490-4111-8F5A-C264538F20AC}" destId="{D4CE039A-2C3E-40FB-A5AD-E11B69817281}" srcOrd="0" destOrd="0" presId="urn:microsoft.com/office/officeart/2005/8/layout/hierarchy6"/>
    <dgm:cxn modelId="{BF7AE4B9-E9F7-43AD-95DB-BC8D9670DEB7}" type="presParOf" srcId="{69A93E1E-3490-4111-8F5A-C264538F20AC}" destId="{A7BF2347-046D-4372-968A-355486D7801C}" srcOrd="1" destOrd="0" presId="urn:microsoft.com/office/officeart/2005/8/layout/hierarchy6"/>
    <dgm:cxn modelId="{09DC3EE0-0D45-4C4D-8F33-AE75BC6214E2}" type="presParOf" srcId="{A7BF2347-046D-4372-968A-355486D7801C}" destId="{C2EB0443-500E-4A5F-B7B1-9B2DC0AC38E0}" srcOrd="0" destOrd="0" presId="urn:microsoft.com/office/officeart/2005/8/layout/hierarchy6"/>
    <dgm:cxn modelId="{60F01DAF-60E7-4A96-9920-5DD6BA08C182}" type="presParOf" srcId="{A7BF2347-046D-4372-968A-355486D7801C}" destId="{5234AE19-E05B-467D-AD68-EF6D2BA7D5AB}" srcOrd="1" destOrd="0" presId="urn:microsoft.com/office/officeart/2005/8/layout/hierarchy6"/>
    <dgm:cxn modelId="{D6C13787-9A7D-4A0E-85FA-AE00646247E8}" type="presParOf" srcId="{5234AE19-E05B-467D-AD68-EF6D2BA7D5AB}" destId="{9464DFA2-B9B6-4825-B3C4-16C6B5C4EDED}" srcOrd="0" destOrd="0" presId="urn:microsoft.com/office/officeart/2005/8/layout/hierarchy6"/>
    <dgm:cxn modelId="{B5A77EA0-C3D8-4BE0-813B-4F982158CD89}" type="presParOf" srcId="{5234AE19-E05B-467D-AD68-EF6D2BA7D5AB}" destId="{5023F8CA-B855-4F90-9B1A-463E738CF100}" srcOrd="1" destOrd="0" presId="urn:microsoft.com/office/officeart/2005/8/layout/hierarchy6"/>
    <dgm:cxn modelId="{ABFF184B-6084-4880-8664-2F7BC9D57320}" type="presParOf" srcId="{5023F8CA-B855-4F90-9B1A-463E738CF100}" destId="{C54DD47E-352D-4FD0-B51E-227E3DFE2AF7}" srcOrd="0" destOrd="0" presId="urn:microsoft.com/office/officeart/2005/8/layout/hierarchy6"/>
    <dgm:cxn modelId="{507D7B77-128F-4B11-9CA6-36D49C2EADD2}" type="presParOf" srcId="{5023F8CA-B855-4F90-9B1A-463E738CF100}" destId="{0F514CD4-CE36-4CFB-8708-6ABB8C503F0B}" srcOrd="1" destOrd="0" presId="urn:microsoft.com/office/officeart/2005/8/layout/hierarchy6"/>
    <dgm:cxn modelId="{BCE5BC80-0651-4D79-97E5-83B7DB61F790}" type="presParOf" srcId="{69A93E1E-3490-4111-8F5A-C264538F20AC}" destId="{6FB39B59-5A49-4815-B59E-890924A496F8}" srcOrd="2" destOrd="0" presId="urn:microsoft.com/office/officeart/2005/8/layout/hierarchy6"/>
    <dgm:cxn modelId="{96B5D0CC-8A66-4DEF-9643-2CD9047F7433}" type="presParOf" srcId="{69A93E1E-3490-4111-8F5A-C264538F20AC}" destId="{3C52CD1B-171E-468C-8BA8-7B52225CD5A1}" srcOrd="3" destOrd="0" presId="urn:microsoft.com/office/officeart/2005/8/layout/hierarchy6"/>
    <dgm:cxn modelId="{0B9EDC72-F7A0-4342-9CA8-E89CF036FFA4}" type="presParOf" srcId="{3C52CD1B-171E-468C-8BA8-7B52225CD5A1}" destId="{64240723-9EEC-44E1-98E4-F41E119F2BB5}" srcOrd="0" destOrd="0" presId="urn:microsoft.com/office/officeart/2005/8/layout/hierarchy6"/>
    <dgm:cxn modelId="{B64DE623-66D4-4C2A-8CD3-1CC89EF926E2}" type="presParOf" srcId="{3C52CD1B-171E-468C-8BA8-7B52225CD5A1}" destId="{77149C41-5334-47E0-8582-1E3B212F1500}" srcOrd="1" destOrd="0" presId="urn:microsoft.com/office/officeart/2005/8/layout/hierarchy6"/>
    <dgm:cxn modelId="{7E6B3DF4-CA4A-470C-BE0A-8973115F26A9}" type="presParOf" srcId="{77149C41-5334-47E0-8582-1E3B212F1500}" destId="{F350A1B1-0660-4AB1-95CA-EFB1ECB51294}" srcOrd="0" destOrd="0" presId="urn:microsoft.com/office/officeart/2005/8/layout/hierarchy6"/>
    <dgm:cxn modelId="{EE7C76AC-DCC5-486F-A1C2-AA8AF739668A}" type="presParOf" srcId="{77149C41-5334-47E0-8582-1E3B212F1500}" destId="{65E3AC9A-1EF0-4F69-BDEA-BCE465FC12D6}" srcOrd="1" destOrd="0" presId="urn:microsoft.com/office/officeart/2005/8/layout/hierarchy6"/>
    <dgm:cxn modelId="{1A4E2BBF-C5A1-4F37-A881-419AFE0B854D}" type="presParOf" srcId="{65E3AC9A-1EF0-4F69-BDEA-BCE465FC12D6}" destId="{98A2DF6C-DE95-441C-99D1-DDB79657EB17}" srcOrd="0" destOrd="0" presId="urn:microsoft.com/office/officeart/2005/8/layout/hierarchy6"/>
    <dgm:cxn modelId="{74CE24BE-DEFA-4CD2-86A6-60C5E3AAFFEB}" type="presParOf" srcId="{65E3AC9A-1EF0-4F69-BDEA-BCE465FC12D6}" destId="{A5AF30F8-CB88-48B5-A67E-D257D939D58C}" srcOrd="1" destOrd="0" presId="urn:microsoft.com/office/officeart/2005/8/layout/hierarchy6"/>
    <dgm:cxn modelId="{A3A687F2-44D8-4237-BC3B-797B032D8A37}" type="presParOf" srcId="{77149C41-5334-47E0-8582-1E3B212F1500}" destId="{561ECD8C-E845-4AA6-B20E-0F3AB145A4BF}" srcOrd="2" destOrd="0" presId="urn:microsoft.com/office/officeart/2005/8/layout/hierarchy6"/>
    <dgm:cxn modelId="{1B48B1B7-86F8-4B3B-BC68-D9FA0E0A3B24}" type="presParOf" srcId="{77149C41-5334-47E0-8582-1E3B212F1500}" destId="{0E2F6990-AA4F-4286-8620-18110EBD55E6}" srcOrd="3" destOrd="0" presId="urn:microsoft.com/office/officeart/2005/8/layout/hierarchy6"/>
    <dgm:cxn modelId="{847390D1-E53D-4F5E-906D-F46F93878DE3}" type="presParOf" srcId="{0E2F6990-AA4F-4286-8620-18110EBD55E6}" destId="{0EC3F141-44BD-4D73-8713-D8777CE947A0}" srcOrd="0" destOrd="0" presId="urn:microsoft.com/office/officeart/2005/8/layout/hierarchy6"/>
    <dgm:cxn modelId="{7A23787F-F5B6-49B3-862B-0923697BD5DF}" type="presParOf" srcId="{0E2F6990-AA4F-4286-8620-18110EBD55E6}" destId="{C801B07D-6971-4D77-B2E3-3BDC40BF5EED}" srcOrd="1" destOrd="0" presId="urn:microsoft.com/office/officeart/2005/8/layout/hierarchy6"/>
    <dgm:cxn modelId="{D374C321-7017-4391-B718-F0F7ABCF58CD}" type="presParOf" srcId="{77149C41-5334-47E0-8582-1E3B212F1500}" destId="{27C1EFF0-0CF4-4AA5-A552-320D00274466}" srcOrd="4" destOrd="0" presId="urn:microsoft.com/office/officeart/2005/8/layout/hierarchy6"/>
    <dgm:cxn modelId="{A3D5C221-50D6-4A15-B3C4-61A2FF6A1A94}" type="presParOf" srcId="{77149C41-5334-47E0-8582-1E3B212F1500}" destId="{1D60FEC9-2A86-41B0-9351-F20A5A2F2060}" srcOrd="5" destOrd="0" presId="urn:microsoft.com/office/officeart/2005/8/layout/hierarchy6"/>
    <dgm:cxn modelId="{FD9043C8-1688-4C42-986D-7379B2D704E2}" type="presParOf" srcId="{1D60FEC9-2A86-41B0-9351-F20A5A2F2060}" destId="{4352D822-946B-4022-A0B3-4E80BECBCFAD}" srcOrd="0" destOrd="0" presId="urn:microsoft.com/office/officeart/2005/8/layout/hierarchy6"/>
    <dgm:cxn modelId="{14F11ED0-9EF9-430C-A744-D84460A18CB4}" type="presParOf" srcId="{1D60FEC9-2A86-41B0-9351-F20A5A2F2060}" destId="{373DF0CF-158C-4392-B18F-C708ED5C3981}" srcOrd="1" destOrd="0" presId="urn:microsoft.com/office/officeart/2005/8/layout/hierarchy6"/>
    <dgm:cxn modelId="{01A52CBC-01F4-4126-8908-644B0CA63A1C}" type="presParOf" srcId="{69A93E1E-3490-4111-8F5A-C264538F20AC}" destId="{88BB0BC8-563A-4656-8FEA-8734E9FE7810}" srcOrd="4" destOrd="0" presId="urn:microsoft.com/office/officeart/2005/8/layout/hierarchy6"/>
    <dgm:cxn modelId="{507231E5-AE26-4B5A-9352-A4043FEC4753}" type="presParOf" srcId="{69A93E1E-3490-4111-8F5A-C264538F20AC}" destId="{343E020B-09D4-471F-B372-38E023BBCB7A}" srcOrd="5" destOrd="0" presId="urn:microsoft.com/office/officeart/2005/8/layout/hierarchy6"/>
    <dgm:cxn modelId="{9CC034E4-F373-4C32-9641-3530F6C7FA05}" type="presParOf" srcId="{343E020B-09D4-471F-B372-38E023BBCB7A}" destId="{A38DD4C2-9A66-4466-AA5C-7D012487C331}" srcOrd="0" destOrd="0" presId="urn:microsoft.com/office/officeart/2005/8/layout/hierarchy6"/>
    <dgm:cxn modelId="{C63FC6EA-FBA6-4BC0-B924-1067E9A467D8}" type="presParOf" srcId="{343E020B-09D4-471F-B372-38E023BBCB7A}" destId="{E46C3784-7D4F-4DE4-AC8D-3EB4C12D1E4C}" srcOrd="1" destOrd="0" presId="urn:microsoft.com/office/officeart/2005/8/layout/hierarchy6"/>
    <dgm:cxn modelId="{4A4A6243-3348-4807-AFE4-861B27917D64}" type="presParOf" srcId="{E46C3784-7D4F-4DE4-AC8D-3EB4C12D1E4C}" destId="{A3227FE1-37DA-430E-913F-64662E861F1E}" srcOrd="0" destOrd="0" presId="urn:microsoft.com/office/officeart/2005/8/layout/hierarchy6"/>
    <dgm:cxn modelId="{ABC20221-B9B1-47EB-AC0C-5B84661A95A0}" type="presParOf" srcId="{E46C3784-7D4F-4DE4-AC8D-3EB4C12D1E4C}" destId="{BAB18056-16C3-4408-BE66-3E18E1920BF5}" srcOrd="1" destOrd="0" presId="urn:microsoft.com/office/officeart/2005/8/layout/hierarchy6"/>
    <dgm:cxn modelId="{54A1B419-6CE3-4F60-A72D-69C44F644CC4}" type="presParOf" srcId="{BAB18056-16C3-4408-BE66-3E18E1920BF5}" destId="{D87975A5-2929-401B-BF71-04CC7F30BCD1}" srcOrd="0" destOrd="0" presId="urn:microsoft.com/office/officeart/2005/8/layout/hierarchy6"/>
    <dgm:cxn modelId="{45F61284-9B7F-47B9-B603-52D5AC2C2E20}" type="presParOf" srcId="{BAB18056-16C3-4408-BE66-3E18E1920BF5}" destId="{20AD760A-8FB8-467E-94EF-5B1162FAA736}" srcOrd="1" destOrd="0" presId="urn:microsoft.com/office/officeart/2005/8/layout/hierarchy6"/>
    <dgm:cxn modelId="{57D65357-E0EA-4461-935F-4CF84893129A}" type="presParOf" srcId="{85F16E90-5521-436C-B600-EC3E20508137}" destId="{6501DF36-293C-4B61-8518-EB53F0079534}" srcOrd="1" destOrd="0" presId="urn:microsoft.com/office/officeart/2005/8/layout/hierarchy6"/>
    <dgm:cxn modelId="{19DCD1C1-55F7-4976-B23A-AD26E8CAF689}" type="presParOf" srcId="{6501DF36-293C-4B61-8518-EB53F0079534}" destId="{E5602D63-3E44-4C90-A1AF-54E9B8A20732}" srcOrd="0" destOrd="0" presId="urn:microsoft.com/office/officeart/2005/8/layout/hierarchy6"/>
    <dgm:cxn modelId="{237AC393-F691-474B-829D-22D9A1BCDAB9}" type="presParOf" srcId="{E5602D63-3E44-4C90-A1AF-54E9B8A20732}" destId="{D63C6B82-E8F9-4D57-AD4F-D9D747E8F847}" srcOrd="0" destOrd="0" presId="urn:microsoft.com/office/officeart/2005/8/layout/hierarchy6"/>
    <dgm:cxn modelId="{4593490C-EE87-4C35-9D5B-AB300654F09D}" type="presParOf" srcId="{E5602D63-3E44-4C90-A1AF-54E9B8A20732}" destId="{09FD1DFC-F33A-4BE8-9D69-B2ED80D05277}" srcOrd="1" destOrd="0" presId="urn:microsoft.com/office/officeart/2005/8/layout/hierarchy6"/>
    <dgm:cxn modelId="{9351B155-D965-45CE-9B2F-E44D160E9147}" type="presParOf" srcId="{6501DF36-293C-4B61-8518-EB53F0079534}" destId="{D49A955F-2935-429A-B878-60963F489715}" srcOrd="1" destOrd="0" presId="urn:microsoft.com/office/officeart/2005/8/layout/hierarchy6"/>
    <dgm:cxn modelId="{4F271041-FB95-4AC7-A6DD-81737046543B}" type="presParOf" srcId="{D49A955F-2935-429A-B878-60963F489715}" destId="{5EAB048F-AC82-465B-A0D9-42D257411969}" srcOrd="0" destOrd="0" presId="urn:microsoft.com/office/officeart/2005/8/layout/hierarchy6"/>
    <dgm:cxn modelId="{E4CA66D0-50AB-46A0-ABB1-52B09C9D7EE4}" type="presParOf" srcId="{6501DF36-293C-4B61-8518-EB53F0079534}" destId="{C5986DE1-42F3-41EC-9B38-65C60EB19320}" srcOrd="2" destOrd="0" presId="urn:microsoft.com/office/officeart/2005/8/layout/hierarchy6"/>
    <dgm:cxn modelId="{D3444CEF-E164-41AE-8FE9-F47AB82F509B}" type="presParOf" srcId="{C5986DE1-42F3-41EC-9B38-65C60EB19320}" destId="{AFC3AC7C-EC55-4B98-9F21-A7646E80D9F6}" srcOrd="0" destOrd="0" presId="urn:microsoft.com/office/officeart/2005/8/layout/hierarchy6"/>
    <dgm:cxn modelId="{78578D5A-7070-4BBA-9EE5-A2F1137804DC}" type="presParOf" srcId="{C5986DE1-42F3-41EC-9B38-65C60EB19320}" destId="{B772E956-BB36-4252-9B6A-8C0ACF70EF0F}" srcOrd="1" destOrd="0" presId="urn:microsoft.com/office/officeart/2005/8/layout/hierarchy6"/>
    <dgm:cxn modelId="{8B05BFF0-71D0-4590-B363-FD53D2DE8700}" type="presParOf" srcId="{6501DF36-293C-4B61-8518-EB53F0079534}" destId="{5CC10B8D-EC50-49F5-AA8E-F2B953D769E4}" srcOrd="3" destOrd="0" presId="urn:microsoft.com/office/officeart/2005/8/layout/hierarchy6"/>
    <dgm:cxn modelId="{C599F90C-BAC8-43AB-8D58-1BE4B3D53A68}" type="presParOf" srcId="{5CC10B8D-EC50-49F5-AA8E-F2B953D769E4}" destId="{C53933FF-A23D-49F3-A1D6-1698176ACFD1}" srcOrd="0" destOrd="0" presId="urn:microsoft.com/office/officeart/2005/8/layout/hierarchy6"/>
    <dgm:cxn modelId="{6CF3B02C-5464-479B-BDB2-CD0CC71FB0A0}" type="presParOf" srcId="{6501DF36-293C-4B61-8518-EB53F0079534}" destId="{66933B17-A781-4113-BFF5-B0603C1165E2}" srcOrd="4" destOrd="0" presId="urn:microsoft.com/office/officeart/2005/8/layout/hierarchy6"/>
    <dgm:cxn modelId="{EB244D4D-4525-4734-9783-3A0F5F73CF85}" type="presParOf" srcId="{66933B17-A781-4113-BFF5-B0603C1165E2}" destId="{ADC90DD0-3C10-4301-AE62-97A5857B1B87}" srcOrd="0" destOrd="0" presId="urn:microsoft.com/office/officeart/2005/8/layout/hierarchy6"/>
    <dgm:cxn modelId="{8855347D-AFF4-4A38-8955-F751F6DEE6CA}" type="presParOf" srcId="{66933B17-A781-4113-BFF5-B0603C1165E2}" destId="{01395BF3-0707-4744-A310-441F83671420}" srcOrd="1" destOrd="0" presId="urn:microsoft.com/office/officeart/2005/8/layout/hierarchy6"/>
    <dgm:cxn modelId="{92706630-F360-4684-9E40-C8613255DF8D}" type="presParOf" srcId="{6501DF36-293C-4B61-8518-EB53F0079534}" destId="{8476E10F-E37A-4585-86C0-E587373DA337}" srcOrd="5" destOrd="0" presId="urn:microsoft.com/office/officeart/2005/8/layout/hierarchy6"/>
    <dgm:cxn modelId="{5855B037-B637-452B-9634-0EAEAC01DB1D}" type="presParOf" srcId="{8476E10F-E37A-4585-86C0-E587373DA337}" destId="{DD7D5C6F-C280-446C-97E9-6A7D54E81717}" srcOrd="0" destOrd="0" presId="urn:microsoft.com/office/officeart/2005/8/layout/hierarchy6"/>
    <dgm:cxn modelId="{3AB03078-7EA8-43B0-B5DE-53CA15EDD673}" type="presParOf" srcId="{6501DF36-293C-4B61-8518-EB53F0079534}" destId="{665B8050-5537-4DB6-8D14-CEBCC19DF010}" srcOrd="6" destOrd="0" presId="urn:microsoft.com/office/officeart/2005/8/layout/hierarchy6"/>
    <dgm:cxn modelId="{EE6AC751-FB4C-46A1-A399-E63A81F6898C}" type="presParOf" srcId="{665B8050-5537-4DB6-8D14-CEBCC19DF010}" destId="{1B199B17-77EB-45CF-8DFF-67E84B320091}" srcOrd="0" destOrd="0" presId="urn:microsoft.com/office/officeart/2005/8/layout/hierarchy6"/>
    <dgm:cxn modelId="{772CED2F-C002-4A55-BB3D-5857B07AD224}" type="presParOf" srcId="{665B8050-5537-4DB6-8D14-CEBCC19DF010}" destId="{F5A3C475-23EB-4B5F-A355-660436F3A1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3ED1F-AC1E-465B-83B9-A4BE8DD69BB0}">
      <dsp:nvSpPr>
        <dsp:cNvPr id="0" name=""/>
        <dsp:cNvSpPr/>
      </dsp:nvSpPr>
      <dsp:spPr>
        <a:xfrm>
          <a:off x="0" y="5338123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Outputs</a:t>
          </a:r>
        </a:p>
      </dsp:txBody>
      <dsp:txXfrm>
        <a:off x="0" y="5338123"/>
        <a:ext cx="3349591" cy="685837"/>
      </dsp:txXfrm>
    </dsp:sp>
    <dsp:sp modelId="{FE352944-A44C-4B66-8C0E-952D1A73E5C6}">
      <dsp:nvSpPr>
        <dsp:cNvPr id="0" name=""/>
        <dsp:cNvSpPr/>
      </dsp:nvSpPr>
      <dsp:spPr>
        <a:xfrm>
          <a:off x="0" y="4537979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 Depositories</a:t>
          </a:r>
          <a:endParaRPr lang="en-GB" sz="1800" kern="1200" dirty="0"/>
        </a:p>
      </dsp:txBody>
      <dsp:txXfrm>
        <a:off x="0" y="4537979"/>
        <a:ext cx="3349591" cy="685837"/>
      </dsp:txXfrm>
    </dsp:sp>
    <dsp:sp modelId="{7E6BFCA1-EFB2-4709-A541-3A89F88AD459}">
      <dsp:nvSpPr>
        <dsp:cNvPr id="0" name=""/>
        <dsp:cNvSpPr/>
      </dsp:nvSpPr>
      <dsp:spPr>
        <a:xfrm>
          <a:off x="0" y="3737835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Processing and where</a:t>
          </a:r>
        </a:p>
      </dsp:txBody>
      <dsp:txXfrm>
        <a:off x="0" y="3737835"/>
        <a:ext cx="3349591" cy="685837"/>
      </dsp:txXfrm>
    </dsp:sp>
    <dsp:sp modelId="{278B701D-E1B0-485C-AE3A-45EC0AA12689}">
      <dsp:nvSpPr>
        <dsp:cNvPr id="0" name=""/>
        <dsp:cNvSpPr/>
      </dsp:nvSpPr>
      <dsp:spPr>
        <a:xfrm>
          <a:off x="0" y="2937691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QC Used?</a:t>
          </a:r>
        </a:p>
      </dsp:txBody>
      <dsp:txXfrm>
        <a:off x="0" y="2937691"/>
        <a:ext cx="3349591" cy="685837"/>
      </dsp:txXfrm>
    </dsp:sp>
    <dsp:sp modelId="{ABC57F47-C494-4F9D-89FE-555D65EE6905}">
      <dsp:nvSpPr>
        <dsp:cNvPr id="0" name=""/>
        <dsp:cNvSpPr/>
      </dsp:nvSpPr>
      <dsp:spPr>
        <a:xfrm>
          <a:off x="0" y="2137547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Sample Processing</a:t>
          </a:r>
        </a:p>
      </dsp:txBody>
      <dsp:txXfrm>
        <a:off x="0" y="2137547"/>
        <a:ext cx="3349591" cy="685837"/>
      </dsp:txXfrm>
    </dsp:sp>
    <dsp:sp modelId="{834F016F-A654-4F8E-8D74-163E57B3D511}">
      <dsp:nvSpPr>
        <dsp:cNvPr id="0" name=""/>
        <dsp:cNvSpPr/>
      </dsp:nvSpPr>
      <dsp:spPr>
        <a:xfrm>
          <a:off x="0" y="1337404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Sample Delivery + People</a:t>
          </a:r>
        </a:p>
      </dsp:txBody>
      <dsp:txXfrm>
        <a:off x="0" y="1337404"/>
        <a:ext cx="3349591" cy="685837"/>
      </dsp:txXfrm>
    </dsp:sp>
    <dsp:sp modelId="{7BA888F4-ACF3-4AC5-954A-3F8C1CB95329}">
      <dsp:nvSpPr>
        <dsp:cNvPr id="0" name=""/>
        <dsp:cNvSpPr/>
      </dsp:nvSpPr>
      <dsp:spPr>
        <a:xfrm>
          <a:off x="0" y="555373"/>
          <a:ext cx="11165305" cy="685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Metadata   Controller Mel Bailey</a:t>
          </a:r>
        </a:p>
      </dsp:txBody>
      <dsp:txXfrm>
        <a:off x="0" y="555373"/>
        <a:ext cx="3349591" cy="685837"/>
      </dsp:txXfrm>
    </dsp:sp>
    <dsp:sp modelId="{97905BE1-BE2A-485E-A88D-AA48C5B02ED0}">
      <dsp:nvSpPr>
        <dsp:cNvPr id="0" name=""/>
        <dsp:cNvSpPr/>
      </dsp:nvSpPr>
      <dsp:spPr>
        <a:xfrm>
          <a:off x="6717146" y="594413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Samples from Frimley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220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Holly May-Lewis</a:t>
          </a:r>
        </a:p>
      </dsp:txBody>
      <dsp:txXfrm>
        <a:off x="6733886" y="611153"/>
        <a:ext cx="823816" cy="538051"/>
      </dsp:txXfrm>
    </dsp:sp>
    <dsp:sp modelId="{3311B3A6-E167-47E3-AEB0-EE5052A8E971}">
      <dsp:nvSpPr>
        <dsp:cNvPr id="0" name=""/>
        <dsp:cNvSpPr/>
      </dsp:nvSpPr>
      <dsp:spPr>
        <a:xfrm>
          <a:off x="3963367" y="1165944"/>
          <a:ext cx="3182427" cy="221485"/>
        </a:xfrm>
        <a:custGeom>
          <a:avLst/>
          <a:gdLst/>
          <a:ahLst/>
          <a:cxnLst/>
          <a:rect l="0" t="0" r="0" b="0"/>
          <a:pathLst>
            <a:path>
              <a:moveTo>
                <a:pt x="3182427" y="0"/>
              </a:moveTo>
              <a:lnTo>
                <a:pt x="3182427" y="110742"/>
              </a:lnTo>
              <a:lnTo>
                <a:pt x="0" y="110742"/>
              </a:lnTo>
              <a:lnTo>
                <a:pt x="0" y="221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5D303-29EB-4DB0-B95C-4811D27F158F}">
      <dsp:nvSpPr>
        <dsp:cNvPr id="0" name=""/>
        <dsp:cNvSpPr/>
      </dsp:nvSpPr>
      <dsp:spPr>
        <a:xfrm>
          <a:off x="3326078" y="1387430"/>
          <a:ext cx="1274577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Surrey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Serum</a:t>
          </a:r>
        </a:p>
      </dsp:txBody>
      <dsp:txXfrm>
        <a:off x="3342818" y="1404170"/>
        <a:ext cx="1241097" cy="538051"/>
      </dsp:txXfrm>
    </dsp:sp>
    <dsp:sp modelId="{207694A6-68AF-446E-B3D7-467BE0AA01AE}">
      <dsp:nvSpPr>
        <dsp:cNvPr id="0" name=""/>
        <dsp:cNvSpPr/>
      </dsp:nvSpPr>
      <dsp:spPr>
        <a:xfrm>
          <a:off x="3917647" y="1958961"/>
          <a:ext cx="91440" cy="269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18"/>
              </a:lnTo>
              <a:lnTo>
                <a:pt x="52835" y="134718"/>
              </a:lnTo>
              <a:lnTo>
                <a:pt x="52835" y="269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59252-E704-44B5-83D9-0518563683A2}">
      <dsp:nvSpPr>
        <dsp:cNvPr id="0" name=""/>
        <dsp:cNvSpPr/>
      </dsp:nvSpPr>
      <dsp:spPr>
        <a:xfrm>
          <a:off x="3541834" y="2228398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600" kern="1200" dirty="0"/>
            <a:t>Semi targeted metabolomics</a:t>
          </a:r>
        </a:p>
      </dsp:txBody>
      <dsp:txXfrm>
        <a:off x="3558574" y="2245138"/>
        <a:ext cx="823816" cy="538051"/>
      </dsp:txXfrm>
    </dsp:sp>
    <dsp:sp modelId="{C29B3255-6985-4C21-BA53-DA18D0B13280}">
      <dsp:nvSpPr>
        <dsp:cNvPr id="0" name=""/>
        <dsp:cNvSpPr/>
      </dsp:nvSpPr>
      <dsp:spPr>
        <a:xfrm>
          <a:off x="3924762" y="2799929"/>
          <a:ext cx="91440" cy="1949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457"/>
              </a:lnTo>
              <a:lnTo>
                <a:pt x="67109" y="97457"/>
              </a:lnTo>
              <a:lnTo>
                <a:pt x="67109" y="1949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5F811-21A0-4DAB-A2B5-4C878CE9214F}">
      <dsp:nvSpPr>
        <dsp:cNvPr id="0" name=""/>
        <dsp:cNvSpPr/>
      </dsp:nvSpPr>
      <dsp:spPr>
        <a:xfrm>
          <a:off x="3563223" y="2994844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3579963" y="3011584"/>
        <a:ext cx="823816" cy="538051"/>
      </dsp:txXfrm>
    </dsp:sp>
    <dsp:sp modelId="{53E3AE9B-9042-40F9-A3B7-36970436DE7D}">
      <dsp:nvSpPr>
        <dsp:cNvPr id="0" name=""/>
        <dsp:cNvSpPr/>
      </dsp:nvSpPr>
      <dsp:spPr>
        <a:xfrm>
          <a:off x="3946152" y="3566376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BCB8-4FFA-4680-B0FA-B54CF67CD4D2}">
      <dsp:nvSpPr>
        <dsp:cNvPr id="0" name=""/>
        <dsp:cNvSpPr/>
      </dsp:nvSpPr>
      <dsp:spPr>
        <a:xfrm>
          <a:off x="3563223" y="3794988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3579963" y="3811728"/>
        <a:ext cx="823816" cy="538051"/>
      </dsp:txXfrm>
    </dsp:sp>
    <dsp:sp modelId="{5018A18C-84A0-402D-90DC-C98E44E53068}">
      <dsp:nvSpPr>
        <dsp:cNvPr id="0" name=""/>
        <dsp:cNvSpPr/>
      </dsp:nvSpPr>
      <dsp:spPr>
        <a:xfrm>
          <a:off x="3946152" y="4366520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AE8CF-EA38-43BB-BA0D-C6E1BA7D8F82}">
      <dsp:nvSpPr>
        <dsp:cNvPr id="0" name=""/>
        <dsp:cNvSpPr/>
      </dsp:nvSpPr>
      <dsp:spPr>
        <a:xfrm>
          <a:off x="3563223" y="4595132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3579963" y="4611872"/>
        <a:ext cx="823816" cy="538051"/>
      </dsp:txXfrm>
    </dsp:sp>
    <dsp:sp modelId="{38C59CC4-2768-4DC0-9450-3004818A81A6}">
      <dsp:nvSpPr>
        <dsp:cNvPr id="0" name=""/>
        <dsp:cNvSpPr/>
      </dsp:nvSpPr>
      <dsp:spPr>
        <a:xfrm>
          <a:off x="3893849" y="5166663"/>
          <a:ext cx="98023" cy="266476"/>
        </a:xfrm>
        <a:custGeom>
          <a:avLst/>
          <a:gdLst/>
          <a:ahLst/>
          <a:cxnLst/>
          <a:rect l="0" t="0" r="0" b="0"/>
          <a:pathLst>
            <a:path>
              <a:moveTo>
                <a:pt x="98023" y="0"/>
              </a:moveTo>
              <a:lnTo>
                <a:pt x="98023" y="133238"/>
              </a:lnTo>
              <a:lnTo>
                <a:pt x="0" y="133238"/>
              </a:lnTo>
              <a:lnTo>
                <a:pt x="0" y="26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04D87-A0BB-4E43-A0AA-CBD08BE3F621}">
      <dsp:nvSpPr>
        <dsp:cNvPr id="0" name=""/>
        <dsp:cNvSpPr/>
      </dsp:nvSpPr>
      <dsp:spPr>
        <a:xfrm>
          <a:off x="3465200" y="5433140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GB" sz="600" kern="1200" dirty="0"/>
        </a:p>
        <a:p>
          <a:pPr marL="0"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3481940" y="5449880"/>
        <a:ext cx="823816" cy="538051"/>
      </dsp:txXfrm>
    </dsp:sp>
    <dsp:sp modelId="{6EA081C7-23C1-47B2-BF00-8A469D68B0F6}">
      <dsp:nvSpPr>
        <dsp:cNvPr id="0" name=""/>
        <dsp:cNvSpPr/>
      </dsp:nvSpPr>
      <dsp:spPr>
        <a:xfrm>
          <a:off x="5493170" y="1165944"/>
          <a:ext cx="1652624" cy="228612"/>
        </a:xfrm>
        <a:custGeom>
          <a:avLst/>
          <a:gdLst/>
          <a:ahLst/>
          <a:cxnLst/>
          <a:rect l="0" t="0" r="0" b="0"/>
          <a:pathLst>
            <a:path>
              <a:moveTo>
                <a:pt x="1652624" y="0"/>
              </a:moveTo>
              <a:lnTo>
                <a:pt x="1652624" y="114306"/>
              </a:lnTo>
              <a:lnTo>
                <a:pt x="0" y="114306"/>
              </a:lnTo>
              <a:lnTo>
                <a:pt x="0" y="228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C89B-467C-4F55-90A3-00AA7A7F09E7}">
      <dsp:nvSpPr>
        <dsp:cNvPr id="0" name=""/>
        <dsp:cNvSpPr/>
      </dsp:nvSpPr>
      <dsp:spPr>
        <a:xfrm>
          <a:off x="4886350" y="1394557"/>
          <a:ext cx="1213641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Manchester Stoller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Plasma</a:t>
          </a:r>
        </a:p>
      </dsp:txBody>
      <dsp:txXfrm>
        <a:off x="4903090" y="1411297"/>
        <a:ext cx="1180161" cy="538051"/>
      </dsp:txXfrm>
    </dsp:sp>
    <dsp:sp modelId="{40C700B7-F3FE-4A2F-A1A9-166E67CAC483}">
      <dsp:nvSpPr>
        <dsp:cNvPr id="0" name=""/>
        <dsp:cNvSpPr/>
      </dsp:nvSpPr>
      <dsp:spPr>
        <a:xfrm>
          <a:off x="5447450" y="1966088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D7F56-1499-44F5-AE0D-A325CAC67468}">
      <dsp:nvSpPr>
        <dsp:cNvPr id="0" name=""/>
        <dsp:cNvSpPr/>
      </dsp:nvSpPr>
      <dsp:spPr>
        <a:xfrm>
          <a:off x="5064522" y="2194700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SWATH Proteomics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Where is the data?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What remains?</a:t>
          </a:r>
        </a:p>
      </dsp:txBody>
      <dsp:txXfrm>
        <a:off x="5081262" y="2211440"/>
        <a:ext cx="823816" cy="538051"/>
      </dsp:txXfrm>
    </dsp:sp>
    <dsp:sp modelId="{0083C139-1CD5-4B57-9A46-7F17312B79C7}">
      <dsp:nvSpPr>
        <dsp:cNvPr id="0" name=""/>
        <dsp:cNvSpPr/>
      </dsp:nvSpPr>
      <dsp:spPr>
        <a:xfrm>
          <a:off x="5447450" y="2766232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F36DB-31FF-42A4-ADDA-5CBE364392C4}">
      <dsp:nvSpPr>
        <dsp:cNvPr id="0" name=""/>
        <dsp:cNvSpPr/>
      </dsp:nvSpPr>
      <dsp:spPr>
        <a:xfrm>
          <a:off x="5064522" y="2994844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5081262" y="3011584"/>
        <a:ext cx="823816" cy="538051"/>
      </dsp:txXfrm>
    </dsp:sp>
    <dsp:sp modelId="{38F9EB74-0808-44C6-B476-A8F241879C7C}">
      <dsp:nvSpPr>
        <dsp:cNvPr id="0" name=""/>
        <dsp:cNvSpPr/>
      </dsp:nvSpPr>
      <dsp:spPr>
        <a:xfrm>
          <a:off x="5447450" y="3566376"/>
          <a:ext cx="91440" cy="221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591"/>
              </a:lnTo>
              <a:lnTo>
                <a:pt x="53152" y="110591"/>
              </a:lnTo>
              <a:lnTo>
                <a:pt x="53152" y="221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E2C3E-E030-468F-B086-B5983279F121}">
      <dsp:nvSpPr>
        <dsp:cNvPr id="0" name=""/>
        <dsp:cNvSpPr/>
      </dsp:nvSpPr>
      <dsp:spPr>
        <a:xfrm>
          <a:off x="5071955" y="3787558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Software methods</a:t>
          </a:r>
        </a:p>
      </dsp:txBody>
      <dsp:txXfrm>
        <a:off x="5088695" y="3804298"/>
        <a:ext cx="823816" cy="538051"/>
      </dsp:txXfrm>
    </dsp:sp>
    <dsp:sp modelId="{E05941B9-78C5-4699-B139-AE8055310733}">
      <dsp:nvSpPr>
        <dsp:cNvPr id="0" name=""/>
        <dsp:cNvSpPr/>
      </dsp:nvSpPr>
      <dsp:spPr>
        <a:xfrm>
          <a:off x="7145795" y="1165944"/>
          <a:ext cx="1133590" cy="2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06"/>
              </a:lnTo>
              <a:lnTo>
                <a:pt x="1133590" y="114306"/>
              </a:lnTo>
              <a:lnTo>
                <a:pt x="1133590" y="228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75E03-8C26-4D81-BA23-741B29DA4D6F}">
      <dsp:nvSpPr>
        <dsp:cNvPr id="0" name=""/>
        <dsp:cNvSpPr/>
      </dsp:nvSpPr>
      <dsp:spPr>
        <a:xfrm>
          <a:off x="7558789" y="1394557"/>
          <a:ext cx="1441193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Manchester MBCCMS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Serum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Kath Cain, Eleanor Sinclair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Kat Hollywood</a:t>
          </a:r>
        </a:p>
      </dsp:txBody>
      <dsp:txXfrm>
        <a:off x="7575529" y="1411297"/>
        <a:ext cx="1407713" cy="538051"/>
      </dsp:txXfrm>
    </dsp:sp>
    <dsp:sp modelId="{23CA2948-3C91-4F15-A42A-086CC578AAC0}">
      <dsp:nvSpPr>
        <dsp:cNvPr id="0" name=""/>
        <dsp:cNvSpPr/>
      </dsp:nvSpPr>
      <dsp:spPr>
        <a:xfrm>
          <a:off x="7164900" y="1966088"/>
          <a:ext cx="1114486" cy="228612"/>
        </a:xfrm>
        <a:custGeom>
          <a:avLst/>
          <a:gdLst/>
          <a:ahLst/>
          <a:cxnLst/>
          <a:rect l="0" t="0" r="0" b="0"/>
          <a:pathLst>
            <a:path>
              <a:moveTo>
                <a:pt x="1114486" y="0"/>
              </a:moveTo>
              <a:lnTo>
                <a:pt x="1114486" y="114306"/>
              </a:lnTo>
              <a:lnTo>
                <a:pt x="0" y="114306"/>
              </a:lnTo>
              <a:lnTo>
                <a:pt x="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41A1B-2524-4077-8B6C-FE41B42DC91D}">
      <dsp:nvSpPr>
        <dsp:cNvPr id="0" name=""/>
        <dsp:cNvSpPr/>
      </dsp:nvSpPr>
      <dsp:spPr>
        <a:xfrm>
          <a:off x="6736251" y="2194700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Proteomics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DIA</a:t>
          </a:r>
        </a:p>
      </dsp:txBody>
      <dsp:txXfrm>
        <a:off x="6752991" y="2211440"/>
        <a:ext cx="823816" cy="538051"/>
      </dsp:txXfrm>
    </dsp:sp>
    <dsp:sp modelId="{9C2CDDFD-BEC2-4EF8-BEDB-E7C39DD84BD7}">
      <dsp:nvSpPr>
        <dsp:cNvPr id="0" name=""/>
        <dsp:cNvSpPr/>
      </dsp:nvSpPr>
      <dsp:spPr>
        <a:xfrm>
          <a:off x="7119180" y="2766232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165FD-33A5-426C-A7D5-7A3F62B2F433}">
      <dsp:nvSpPr>
        <dsp:cNvPr id="0" name=""/>
        <dsp:cNvSpPr/>
      </dsp:nvSpPr>
      <dsp:spPr>
        <a:xfrm>
          <a:off x="6736251" y="2994844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6752991" y="3011584"/>
        <a:ext cx="823816" cy="538051"/>
      </dsp:txXfrm>
    </dsp:sp>
    <dsp:sp modelId="{80E201CB-C565-44EB-8301-61202CB3B9C9}">
      <dsp:nvSpPr>
        <dsp:cNvPr id="0" name=""/>
        <dsp:cNvSpPr/>
      </dsp:nvSpPr>
      <dsp:spPr>
        <a:xfrm>
          <a:off x="7119180" y="3566376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99F31-E251-495C-B4E8-864D833C4253}">
      <dsp:nvSpPr>
        <dsp:cNvPr id="0" name=""/>
        <dsp:cNvSpPr/>
      </dsp:nvSpPr>
      <dsp:spPr>
        <a:xfrm>
          <a:off x="6736251" y="3794988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6752991" y="3811728"/>
        <a:ext cx="823816" cy="538051"/>
      </dsp:txXfrm>
    </dsp:sp>
    <dsp:sp modelId="{67C013C7-5135-471C-83DF-450585C013C3}">
      <dsp:nvSpPr>
        <dsp:cNvPr id="0" name=""/>
        <dsp:cNvSpPr/>
      </dsp:nvSpPr>
      <dsp:spPr>
        <a:xfrm>
          <a:off x="6607657" y="4366520"/>
          <a:ext cx="557243" cy="228612"/>
        </a:xfrm>
        <a:custGeom>
          <a:avLst/>
          <a:gdLst/>
          <a:ahLst/>
          <a:cxnLst/>
          <a:rect l="0" t="0" r="0" b="0"/>
          <a:pathLst>
            <a:path>
              <a:moveTo>
                <a:pt x="557243" y="0"/>
              </a:moveTo>
              <a:lnTo>
                <a:pt x="557243" y="114306"/>
              </a:lnTo>
              <a:lnTo>
                <a:pt x="0" y="114306"/>
              </a:lnTo>
              <a:lnTo>
                <a:pt x="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6CB9B-D04D-4E5B-A5AF-E2CD4F9D1AB9}">
      <dsp:nvSpPr>
        <dsp:cNvPr id="0" name=""/>
        <dsp:cNvSpPr/>
      </dsp:nvSpPr>
      <dsp:spPr>
        <a:xfrm>
          <a:off x="6179008" y="4595132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6195748" y="4611872"/>
        <a:ext cx="823816" cy="538051"/>
      </dsp:txXfrm>
    </dsp:sp>
    <dsp:sp modelId="{2E0B8F77-DF8A-4A8D-A949-5FD90C261C60}">
      <dsp:nvSpPr>
        <dsp:cNvPr id="0" name=""/>
        <dsp:cNvSpPr/>
      </dsp:nvSpPr>
      <dsp:spPr>
        <a:xfrm>
          <a:off x="6561937" y="5166663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2BCE4-138B-4F2E-9F70-D81257458A6E}">
      <dsp:nvSpPr>
        <dsp:cNvPr id="0" name=""/>
        <dsp:cNvSpPr/>
      </dsp:nvSpPr>
      <dsp:spPr>
        <a:xfrm>
          <a:off x="6179008" y="5395276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6195748" y="5412016"/>
        <a:ext cx="823816" cy="538051"/>
      </dsp:txXfrm>
    </dsp:sp>
    <dsp:sp modelId="{0FB85177-01D0-4992-8B9F-10FED2D5E09B}">
      <dsp:nvSpPr>
        <dsp:cNvPr id="0" name=""/>
        <dsp:cNvSpPr/>
      </dsp:nvSpPr>
      <dsp:spPr>
        <a:xfrm>
          <a:off x="7164900" y="4366520"/>
          <a:ext cx="557243" cy="2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06"/>
              </a:lnTo>
              <a:lnTo>
                <a:pt x="557243" y="114306"/>
              </a:lnTo>
              <a:lnTo>
                <a:pt x="557243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3AD47-0051-407F-A690-62166BBDFA5F}">
      <dsp:nvSpPr>
        <dsp:cNvPr id="0" name=""/>
        <dsp:cNvSpPr/>
      </dsp:nvSpPr>
      <dsp:spPr>
        <a:xfrm>
          <a:off x="7293494" y="4595132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7310234" y="4611872"/>
        <a:ext cx="823816" cy="538051"/>
      </dsp:txXfrm>
    </dsp:sp>
    <dsp:sp modelId="{C668075F-864D-4331-89AE-9387B1184385}">
      <dsp:nvSpPr>
        <dsp:cNvPr id="0" name=""/>
        <dsp:cNvSpPr/>
      </dsp:nvSpPr>
      <dsp:spPr>
        <a:xfrm>
          <a:off x="8233666" y="1966088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EA7B6-D2CC-4992-927F-AFF4EF2B044C}">
      <dsp:nvSpPr>
        <dsp:cNvPr id="0" name=""/>
        <dsp:cNvSpPr/>
      </dsp:nvSpPr>
      <dsp:spPr>
        <a:xfrm>
          <a:off x="7850737" y="2194700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Lipidomics</a:t>
          </a:r>
          <a:endParaRPr lang="en-GB" sz="600" kern="1200" dirty="0"/>
        </a:p>
      </dsp:txBody>
      <dsp:txXfrm>
        <a:off x="7867477" y="2211440"/>
        <a:ext cx="823816" cy="538051"/>
      </dsp:txXfrm>
    </dsp:sp>
    <dsp:sp modelId="{6DAE95CF-2E25-4C78-9039-806C9160CB87}">
      <dsp:nvSpPr>
        <dsp:cNvPr id="0" name=""/>
        <dsp:cNvSpPr/>
      </dsp:nvSpPr>
      <dsp:spPr>
        <a:xfrm>
          <a:off x="8233666" y="2766232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AE79C-CF76-4289-A202-9A9217ACE63E}">
      <dsp:nvSpPr>
        <dsp:cNvPr id="0" name=""/>
        <dsp:cNvSpPr/>
      </dsp:nvSpPr>
      <dsp:spPr>
        <a:xfrm>
          <a:off x="7850737" y="2994844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7867477" y="3011584"/>
        <a:ext cx="823816" cy="538051"/>
      </dsp:txXfrm>
    </dsp:sp>
    <dsp:sp modelId="{455DF788-D00C-474B-9760-50E4D4CD2D1E}">
      <dsp:nvSpPr>
        <dsp:cNvPr id="0" name=""/>
        <dsp:cNvSpPr/>
      </dsp:nvSpPr>
      <dsp:spPr>
        <a:xfrm>
          <a:off x="8279386" y="1966088"/>
          <a:ext cx="1114486" cy="2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06"/>
              </a:lnTo>
              <a:lnTo>
                <a:pt x="1114486" y="114306"/>
              </a:lnTo>
              <a:lnTo>
                <a:pt x="1114486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F50F7-EA23-4E2B-A7F2-F25DEAE4D3F2}">
      <dsp:nvSpPr>
        <dsp:cNvPr id="0" name=""/>
        <dsp:cNvSpPr/>
      </dsp:nvSpPr>
      <dsp:spPr>
        <a:xfrm>
          <a:off x="8965223" y="2194700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Metabolomics</a:t>
          </a:r>
        </a:p>
      </dsp:txBody>
      <dsp:txXfrm>
        <a:off x="8981963" y="2211440"/>
        <a:ext cx="823816" cy="538051"/>
      </dsp:txXfrm>
    </dsp:sp>
    <dsp:sp modelId="{3E8B5688-7CDC-44E6-B377-6E0F7112C4B5}">
      <dsp:nvSpPr>
        <dsp:cNvPr id="0" name=""/>
        <dsp:cNvSpPr/>
      </dsp:nvSpPr>
      <dsp:spPr>
        <a:xfrm>
          <a:off x="9348152" y="2766232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45FF2-638F-45C6-8FB2-9B66C9FF0AD4}">
      <dsp:nvSpPr>
        <dsp:cNvPr id="0" name=""/>
        <dsp:cNvSpPr/>
      </dsp:nvSpPr>
      <dsp:spPr>
        <a:xfrm>
          <a:off x="8965223" y="2994844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8981963" y="3011584"/>
        <a:ext cx="823816" cy="538051"/>
      </dsp:txXfrm>
    </dsp:sp>
    <dsp:sp modelId="{DEF6A960-4BCC-45BE-9DAB-9441CAC4B2BC}">
      <dsp:nvSpPr>
        <dsp:cNvPr id="0" name=""/>
        <dsp:cNvSpPr/>
      </dsp:nvSpPr>
      <dsp:spPr>
        <a:xfrm>
          <a:off x="7145795" y="1165944"/>
          <a:ext cx="3362563" cy="2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06"/>
              </a:lnTo>
              <a:lnTo>
                <a:pt x="3362563" y="114306"/>
              </a:lnTo>
              <a:lnTo>
                <a:pt x="3362563" y="228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E04A9-61FB-4D87-BD58-254C50A6EEC5}">
      <dsp:nvSpPr>
        <dsp:cNvPr id="0" name=""/>
        <dsp:cNvSpPr/>
      </dsp:nvSpPr>
      <dsp:spPr>
        <a:xfrm>
          <a:off x="10079709" y="1394557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Liverpool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Serum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Illyana</a:t>
          </a:r>
          <a:r>
            <a:rPr lang="en-GB" sz="600" kern="1200" dirty="0"/>
            <a:t> Kaneva</a:t>
          </a:r>
        </a:p>
      </dsp:txBody>
      <dsp:txXfrm>
        <a:off x="10096449" y="1411297"/>
        <a:ext cx="823816" cy="538051"/>
      </dsp:txXfrm>
    </dsp:sp>
    <dsp:sp modelId="{5ACCF433-F958-4FB5-9FB0-BBCB9237D5D8}">
      <dsp:nvSpPr>
        <dsp:cNvPr id="0" name=""/>
        <dsp:cNvSpPr/>
      </dsp:nvSpPr>
      <dsp:spPr>
        <a:xfrm>
          <a:off x="10462638" y="1966088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BA704-00F9-461C-8690-D682524C16F8}">
      <dsp:nvSpPr>
        <dsp:cNvPr id="0" name=""/>
        <dsp:cNvSpPr/>
      </dsp:nvSpPr>
      <dsp:spPr>
        <a:xfrm>
          <a:off x="10079709" y="2194700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Proteomics</a:t>
          </a:r>
        </a:p>
      </dsp:txBody>
      <dsp:txXfrm>
        <a:off x="10096449" y="2211440"/>
        <a:ext cx="823816" cy="538051"/>
      </dsp:txXfrm>
    </dsp:sp>
    <dsp:sp modelId="{2255176A-1077-4C39-B3CF-53F2AC4A6134}">
      <dsp:nvSpPr>
        <dsp:cNvPr id="0" name=""/>
        <dsp:cNvSpPr/>
      </dsp:nvSpPr>
      <dsp:spPr>
        <a:xfrm>
          <a:off x="10462638" y="2766232"/>
          <a:ext cx="91440" cy="228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EF6B8-8F93-4D39-A53F-A5CA756797F5}">
      <dsp:nvSpPr>
        <dsp:cNvPr id="0" name=""/>
        <dsp:cNvSpPr/>
      </dsp:nvSpPr>
      <dsp:spPr>
        <a:xfrm>
          <a:off x="10079709" y="2994844"/>
          <a:ext cx="857296" cy="57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DDA</a:t>
          </a:r>
        </a:p>
      </dsp:txBody>
      <dsp:txXfrm>
        <a:off x="10096449" y="3011584"/>
        <a:ext cx="823816" cy="538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99B17-77EB-45CF-8DFF-67E84B320091}">
      <dsp:nvSpPr>
        <dsp:cNvPr id="0" name=""/>
        <dsp:cNvSpPr/>
      </dsp:nvSpPr>
      <dsp:spPr>
        <a:xfrm>
          <a:off x="0" y="3583994"/>
          <a:ext cx="10515600" cy="73355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Deposited</a:t>
          </a:r>
        </a:p>
      </dsp:txBody>
      <dsp:txXfrm>
        <a:off x="0" y="3583994"/>
        <a:ext cx="3154680" cy="733555"/>
      </dsp:txXfrm>
    </dsp:sp>
    <dsp:sp modelId="{DA57D4E2-7CD5-4658-87DA-C2BA8D7C5927}">
      <dsp:nvSpPr>
        <dsp:cNvPr id="0" name=""/>
        <dsp:cNvSpPr/>
      </dsp:nvSpPr>
      <dsp:spPr>
        <a:xfrm>
          <a:off x="0" y="2696744"/>
          <a:ext cx="10515600" cy="73355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QC Used</a:t>
          </a:r>
        </a:p>
      </dsp:txBody>
      <dsp:txXfrm>
        <a:off x="0" y="2696744"/>
        <a:ext cx="3154680" cy="733555"/>
      </dsp:txXfrm>
    </dsp:sp>
    <dsp:sp modelId="{ADC90DD0-3C10-4301-AE62-97A5857B1B87}">
      <dsp:nvSpPr>
        <dsp:cNvPr id="0" name=""/>
        <dsp:cNvSpPr/>
      </dsp:nvSpPr>
      <dsp:spPr>
        <a:xfrm>
          <a:off x="0" y="1809494"/>
          <a:ext cx="10515600" cy="73355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Sample Data</a:t>
          </a:r>
        </a:p>
      </dsp:txBody>
      <dsp:txXfrm>
        <a:off x="0" y="1809494"/>
        <a:ext cx="3154680" cy="733555"/>
      </dsp:txXfrm>
    </dsp:sp>
    <dsp:sp modelId="{AFC3AC7C-EC55-4B98-9F21-A7646E80D9F6}">
      <dsp:nvSpPr>
        <dsp:cNvPr id="0" name=""/>
        <dsp:cNvSpPr/>
      </dsp:nvSpPr>
      <dsp:spPr>
        <a:xfrm>
          <a:off x="0" y="922244"/>
          <a:ext cx="10515600" cy="73355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Sample Workflows</a:t>
          </a:r>
        </a:p>
      </dsp:txBody>
      <dsp:txXfrm>
        <a:off x="0" y="922244"/>
        <a:ext cx="3154680" cy="733555"/>
      </dsp:txXfrm>
    </dsp:sp>
    <dsp:sp modelId="{D63C6B82-E8F9-4D57-AD4F-D9D747E8F847}">
      <dsp:nvSpPr>
        <dsp:cNvPr id="0" name=""/>
        <dsp:cNvSpPr/>
      </dsp:nvSpPr>
      <dsp:spPr>
        <a:xfrm>
          <a:off x="0" y="34994"/>
          <a:ext cx="10515600" cy="73355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Metadata   PHOSP TRE</a:t>
          </a:r>
        </a:p>
      </dsp:txBody>
      <dsp:txXfrm>
        <a:off x="0" y="34994"/>
        <a:ext cx="3154680" cy="733555"/>
      </dsp:txXfrm>
    </dsp:sp>
    <dsp:sp modelId="{AE421BA7-A6A0-402C-83CB-8CFBDE75F6C8}">
      <dsp:nvSpPr>
        <dsp:cNvPr id="0" name=""/>
        <dsp:cNvSpPr/>
      </dsp:nvSpPr>
      <dsp:spPr>
        <a:xfrm>
          <a:off x="6230894" y="34840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Samples from PHOSP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299 </a:t>
          </a:r>
        </a:p>
      </dsp:txBody>
      <dsp:txXfrm>
        <a:off x="6253402" y="57348"/>
        <a:ext cx="1107695" cy="723458"/>
      </dsp:txXfrm>
    </dsp:sp>
    <dsp:sp modelId="{D4CE039A-2C3E-40FB-A5AD-E11B69817281}">
      <dsp:nvSpPr>
        <dsp:cNvPr id="0" name=""/>
        <dsp:cNvSpPr/>
      </dsp:nvSpPr>
      <dsp:spPr>
        <a:xfrm>
          <a:off x="3821163" y="803314"/>
          <a:ext cx="2986086" cy="143758"/>
        </a:xfrm>
        <a:custGeom>
          <a:avLst/>
          <a:gdLst/>
          <a:ahLst/>
          <a:cxnLst/>
          <a:rect l="0" t="0" r="0" b="0"/>
          <a:pathLst>
            <a:path>
              <a:moveTo>
                <a:pt x="2986086" y="0"/>
              </a:moveTo>
              <a:lnTo>
                <a:pt x="2986086" y="71879"/>
              </a:lnTo>
              <a:lnTo>
                <a:pt x="0" y="71879"/>
              </a:lnTo>
              <a:lnTo>
                <a:pt x="0" y="143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0443-500E-4A5F-B7B1-9B2DC0AC38E0}">
      <dsp:nvSpPr>
        <dsp:cNvPr id="0" name=""/>
        <dsp:cNvSpPr/>
      </dsp:nvSpPr>
      <dsp:spPr>
        <a:xfrm>
          <a:off x="3244808" y="947073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Surrey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Serum</a:t>
          </a:r>
        </a:p>
      </dsp:txBody>
      <dsp:txXfrm>
        <a:off x="3267316" y="969581"/>
        <a:ext cx="1107695" cy="723458"/>
      </dsp:txXfrm>
    </dsp:sp>
    <dsp:sp modelId="{9464DFA2-B9B6-4825-B3C4-16C6B5C4EDED}">
      <dsp:nvSpPr>
        <dsp:cNvPr id="0" name=""/>
        <dsp:cNvSpPr/>
      </dsp:nvSpPr>
      <dsp:spPr>
        <a:xfrm>
          <a:off x="3775443" y="1715547"/>
          <a:ext cx="91440" cy="163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504"/>
              </a:lnTo>
              <a:lnTo>
                <a:pt x="117914" y="81504"/>
              </a:lnTo>
              <a:lnTo>
                <a:pt x="117914" y="16300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DD47E-352D-4FD0-B51E-227E3DFE2AF7}">
      <dsp:nvSpPr>
        <dsp:cNvPr id="0" name=""/>
        <dsp:cNvSpPr/>
      </dsp:nvSpPr>
      <dsp:spPr>
        <a:xfrm>
          <a:off x="3317002" y="1878555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700" kern="1200"/>
            <a:t>Semi targeted metabolomics</a:t>
          </a:r>
        </a:p>
        <a:p>
          <a:pPr marL="0"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339510" y="1901063"/>
        <a:ext cx="1107695" cy="723458"/>
      </dsp:txXfrm>
    </dsp:sp>
    <dsp:sp modelId="{6FB39B59-5A49-4815-B59E-890924A496F8}">
      <dsp:nvSpPr>
        <dsp:cNvPr id="0" name=""/>
        <dsp:cNvSpPr/>
      </dsp:nvSpPr>
      <dsp:spPr>
        <a:xfrm>
          <a:off x="6708332" y="803314"/>
          <a:ext cx="91440" cy="143758"/>
        </a:xfrm>
        <a:custGeom>
          <a:avLst/>
          <a:gdLst/>
          <a:ahLst/>
          <a:cxnLst/>
          <a:rect l="0" t="0" r="0" b="0"/>
          <a:pathLst>
            <a:path>
              <a:moveTo>
                <a:pt x="98917" y="0"/>
              </a:moveTo>
              <a:lnTo>
                <a:pt x="98917" y="71879"/>
              </a:lnTo>
              <a:lnTo>
                <a:pt x="45720" y="71879"/>
              </a:lnTo>
              <a:lnTo>
                <a:pt x="45720" y="143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40723-9EEC-44E1-98E4-F41E119F2BB5}">
      <dsp:nvSpPr>
        <dsp:cNvPr id="0" name=""/>
        <dsp:cNvSpPr/>
      </dsp:nvSpPr>
      <dsp:spPr>
        <a:xfrm>
          <a:off x="6177697" y="947073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Manchester MBCCMS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Serum and Sebum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Kath Cain, Eleanor Sinclair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Kat Hollywood</a:t>
          </a:r>
        </a:p>
      </dsp:txBody>
      <dsp:txXfrm>
        <a:off x="6200205" y="969581"/>
        <a:ext cx="1107695" cy="723458"/>
      </dsp:txXfrm>
    </dsp:sp>
    <dsp:sp modelId="{F350A1B1-0660-4AB1-95CA-EFB1ECB51294}">
      <dsp:nvSpPr>
        <dsp:cNvPr id="0" name=""/>
        <dsp:cNvSpPr/>
      </dsp:nvSpPr>
      <dsp:spPr>
        <a:xfrm>
          <a:off x="5343756" y="1715547"/>
          <a:ext cx="1410295" cy="122902"/>
        </a:xfrm>
        <a:custGeom>
          <a:avLst/>
          <a:gdLst/>
          <a:ahLst/>
          <a:cxnLst/>
          <a:rect l="0" t="0" r="0" b="0"/>
          <a:pathLst>
            <a:path>
              <a:moveTo>
                <a:pt x="1410295" y="0"/>
              </a:moveTo>
              <a:lnTo>
                <a:pt x="1410295" y="61451"/>
              </a:lnTo>
              <a:lnTo>
                <a:pt x="0" y="61451"/>
              </a:lnTo>
              <a:lnTo>
                <a:pt x="0" y="12290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2DF6C-DE95-441C-99D1-DDB79657EB17}">
      <dsp:nvSpPr>
        <dsp:cNvPr id="0" name=""/>
        <dsp:cNvSpPr/>
      </dsp:nvSpPr>
      <dsp:spPr>
        <a:xfrm>
          <a:off x="4767401" y="1838449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Proteomics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DIA</a:t>
          </a:r>
        </a:p>
      </dsp:txBody>
      <dsp:txXfrm>
        <a:off x="4789909" y="1860957"/>
        <a:ext cx="1107695" cy="723458"/>
      </dsp:txXfrm>
    </dsp:sp>
    <dsp:sp modelId="{561ECD8C-E845-4AA6-B20E-0F3AB145A4BF}">
      <dsp:nvSpPr>
        <dsp:cNvPr id="0" name=""/>
        <dsp:cNvSpPr/>
      </dsp:nvSpPr>
      <dsp:spPr>
        <a:xfrm>
          <a:off x="6708332" y="1715547"/>
          <a:ext cx="91440" cy="21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580"/>
              </a:lnTo>
              <a:lnTo>
                <a:pt x="61754" y="109580"/>
              </a:lnTo>
              <a:lnTo>
                <a:pt x="61754" y="21916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3F141-44BD-4D73-8713-D8777CE947A0}">
      <dsp:nvSpPr>
        <dsp:cNvPr id="0" name=""/>
        <dsp:cNvSpPr/>
      </dsp:nvSpPr>
      <dsp:spPr>
        <a:xfrm>
          <a:off x="6193731" y="1934708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Lipidomics</a:t>
          </a:r>
          <a:endParaRPr lang="en-GB" sz="700" kern="1200" dirty="0"/>
        </a:p>
      </dsp:txBody>
      <dsp:txXfrm>
        <a:off x="6216239" y="1957216"/>
        <a:ext cx="1107695" cy="723458"/>
      </dsp:txXfrm>
    </dsp:sp>
    <dsp:sp modelId="{27C1EFF0-0CF4-4AA5-A552-320D00274466}">
      <dsp:nvSpPr>
        <dsp:cNvPr id="0" name=""/>
        <dsp:cNvSpPr/>
      </dsp:nvSpPr>
      <dsp:spPr>
        <a:xfrm>
          <a:off x="6754052" y="1715547"/>
          <a:ext cx="1442375" cy="23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9"/>
              </a:lnTo>
              <a:lnTo>
                <a:pt x="1442375" y="117599"/>
              </a:lnTo>
              <a:lnTo>
                <a:pt x="1442375" y="2351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2D822-946B-4022-A0B3-4E80BECBCFAD}">
      <dsp:nvSpPr>
        <dsp:cNvPr id="0" name=""/>
        <dsp:cNvSpPr/>
      </dsp:nvSpPr>
      <dsp:spPr>
        <a:xfrm>
          <a:off x="7620072" y="1950746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Metabolomics</a:t>
          </a:r>
        </a:p>
      </dsp:txBody>
      <dsp:txXfrm>
        <a:off x="7642580" y="1973254"/>
        <a:ext cx="1107695" cy="723458"/>
      </dsp:txXfrm>
    </dsp:sp>
    <dsp:sp modelId="{88BB0BC8-563A-4656-8FEA-8734E9FE7810}">
      <dsp:nvSpPr>
        <dsp:cNvPr id="0" name=""/>
        <dsp:cNvSpPr/>
      </dsp:nvSpPr>
      <dsp:spPr>
        <a:xfrm>
          <a:off x="6807250" y="803314"/>
          <a:ext cx="2927805" cy="167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9"/>
              </a:lnTo>
              <a:lnTo>
                <a:pt x="2927805" y="83909"/>
              </a:lnTo>
              <a:lnTo>
                <a:pt x="2927805" y="16781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DD4C2-9A66-4466-AA5C-7D012487C331}">
      <dsp:nvSpPr>
        <dsp:cNvPr id="0" name=""/>
        <dsp:cNvSpPr/>
      </dsp:nvSpPr>
      <dsp:spPr>
        <a:xfrm>
          <a:off x="9158700" y="971134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Liverpool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Serum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Illyana</a:t>
          </a:r>
          <a:r>
            <a:rPr lang="en-GB" sz="700" kern="1200" dirty="0"/>
            <a:t> Kaneva</a:t>
          </a:r>
        </a:p>
      </dsp:txBody>
      <dsp:txXfrm>
        <a:off x="9181208" y="993642"/>
        <a:ext cx="1107695" cy="723458"/>
      </dsp:txXfrm>
    </dsp:sp>
    <dsp:sp modelId="{A3227FE1-37DA-430E-913F-64662E861F1E}">
      <dsp:nvSpPr>
        <dsp:cNvPr id="0" name=""/>
        <dsp:cNvSpPr/>
      </dsp:nvSpPr>
      <dsp:spPr>
        <a:xfrm>
          <a:off x="9689335" y="1739608"/>
          <a:ext cx="91440" cy="259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33"/>
              </a:lnTo>
              <a:lnTo>
                <a:pt x="101868" y="129633"/>
              </a:lnTo>
              <a:lnTo>
                <a:pt x="101868" y="25926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975A5-2929-401B-BF71-04CC7F30BCD1}">
      <dsp:nvSpPr>
        <dsp:cNvPr id="0" name=""/>
        <dsp:cNvSpPr/>
      </dsp:nvSpPr>
      <dsp:spPr>
        <a:xfrm>
          <a:off x="9214848" y="1998875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Proteomics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DDA</a:t>
          </a:r>
        </a:p>
      </dsp:txBody>
      <dsp:txXfrm>
        <a:off x="9237356" y="2021383"/>
        <a:ext cx="1107695" cy="72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99B17-77EB-45CF-8DFF-67E84B320091}">
      <dsp:nvSpPr>
        <dsp:cNvPr id="0" name=""/>
        <dsp:cNvSpPr/>
      </dsp:nvSpPr>
      <dsp:spPr>
        <a:xfrm>
          <a:off x="0" y="3328983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 Deposited</a:t>
          </a:r>
        </a:p>
      </dsp:txBody>
      <dsp:txXfrm>
        <a:off x="0" y="3328983"/>
        <a:ext cx="3154680" cy="922168"/>
      </dsp:txXfrm>
    </dsp:sp>
    <dsp:sp modelId="{ADC90DD0-3C10-4301-AE62-97A5857B1B87}">
      <dsp:nvSpPr>
        <dsp:cNvPr id="0" name=""/>
        <dsp:cNvSpPr/>
      </dsp:nvSpPr>
      <dsp:spPr>
        <a:xfrm>
          <a:off x="0" y="2253119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Sample Data</a:t>
          </a:r>
        </a:p>
      </dsp:txBody>
      <dsp:txXfrm>
        <a:off x="0" y="2253119"/>
        <a:ext cx="3154680" cy="922168"/>
      </dsp:txXfrm>
    </dsp:sp>
    <dsp:sp modelId="{AFC3AC7C-EC55-4B98-9F21-A7646E80D9F6}">
      <dsp:nvSpPr>
        <dsp:cNvPr id="0" name=""/>
        <dsp:cNvSpPr/>
      </dsp:nvSpPr>
      <dsp:spPr>
        <a:xfrm>
          <a:off x="0" y="1177255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Sample Workflows</a:t>
          </a:r>
        </a:p>
      </dsp:txBody>
      <dsp:txXfrm>
        <a:off x="0" y="1177255"/>
        <a:ext cx="3154680" cy="922168"/>
      </dsp:txXfrm>
    </dsp:sp>
    <dsp:sp modelId="{D63C6B82-E8F9-4D57-AD4F-D9D747E8F847}">
      <dsp:nvSpPr>
        <dsp:cNvPr id="0" name=""/>
        <dsp:cNvSpPr/>
      </dsp:nvSpPr>
      <dsp:spPr>
        <a:xfrm>
          <a:off x="0" y="93369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Metadata   TRE</a:t>
          </a:r>
        </a:p>
      </dsp:txBody>
      <dsp:txXfrm>
        <a:off x="0" y="93369"/>
        <a:ext cx="3154680" cy="922168"/>
      </dsp:txXfrm>
    </dsp:sp>
    <dsp:sp modelId="{AE421BA7-A6A0-402C-83CB-8CFBDE75F6C8}">
      <dsp:nvSpPr>
        <dsp:cNvPr id="0" name=""/>
        <dsp:cNvSpPr/>
      </dsp:nvSpPr>
      <dsp:spPr>
        <a:xfrm>
          <a:off x="6246940" y="178239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Samples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76</a:t>
          </a:r>
        </a:p>
      </dsp:txBody>
      <dsp:txXfrm>
        <a:off x="6269448" y="200747"/>
        <a:ext cx="1107695" cy="723458"/>
      </dsp:txXfrm>
    </dsp:sp>
    <dsp:sp modelId="{D4CE039A-2C3E-40FB-A5AD-E11B69817281}">
      <dsp:nvSpPr>
        <dsp:cNvPr id="0" name=""/>
        <dsp:cNvSpPr/>
      </dsp:nvSpPr>
      <dsp:spPr>
        <a:xfrm>
          <a:off x="3732935" y="946713"/>
          <a:ext cx="3090360" cy="307389"/>
        </a:xfrm>
        <a:custGeom>
          <a:avLst/>
          <a:gdLst/>
          <a:ahLst/>
          <a:cxnLst/>
          <a:rect l="0" t="0" r="0" b="0"/>
          <a:pathLst>
            <a:path>
              <a:moveTo>
                <a:pt x="3090360" y="0"/>
              </a:moveTo>
              <a:lnTo>
                <a:pt x="3090360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0443-500E-4A5F-B7B1-9B2DC0AC38E0}">
      <dsp:nvSpPr>
        <dsp:cNvPr id="0" name=""/>
        <dsp:cNvSpPr/>
      </dsp:nvSpPr>
      <dsp:spPr>
        <a:xfrm>
          <a:off x="3156579" y="1254103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Surrey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serum</a:t>
          </a:r>
        </a:p>
      </dsp:txBody>
      <dsp:txXfrm>
        <a:off x="3179087" y="1276611"/>
        <a:ext cx="1107695" cy="723458"/>
      </dsp:txXfrm>
    </dsp:sp>
    <dsp:sp modelId="{9464DFA2-B9B6-4825-B3C4-16C6B5C4EDED}">
      <dsp:nvSpPr>
        <dsp:cNvPr id="0" name=""/>
        <dsp:cNvSpPr/>
      </dsp:nvSpPr>
      <dsp:spPr>
        <a:xfrm>
          <a:off x="3687215" y="202257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DD47E-352D-4FD0-B51E-227E3DFE2AF7}">
      <dsp:nvSpPr>
        <dsp:cNvPr id="0" name=""/>
        <dsp:cNvSpPr/>
      </dsp:nvSpPr>
      <dsp:spPr>
        <a:xfrm>
          <a:off x="3156579" y="2329966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700" kern="1200"/>
            <a:t>Semi targeted metabolomics</a:t>
          </a:r>
        </a:p>
        <a:p>
          <a:pPr marL="0"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9087" y="2352474"/>
        <a:ext cx="1107695" cy="723458"/>
      </dsp:txXfrm>
    </dsp:sp>
    <dsp:sp modelId="{6FB39B59-5A49-4815-B59E-890924A496F8}">
      <dsp:nvSpPr>
        <dsp:cNvPr id="0" name=""/>
        <dsp:cNvSpPr/>
      </dsp:nvSpPr>
      <dsp:spPr>
        <a:xfrm>
          <a:off x="6729984" y="946713"/>
          <a:ext cx="93311" cy="307389"/>
        </a:xfrm>
        <a:custGeom>
          <a:avLst/>
          <a:gdLst/>
          <a:ahLst/>
          <a:cxnLst/>
          <a:rect l="0" t="0" r="0" b="0"/>
          <a:pathLst>
            <a:path>
              <a:moveTo>
                <a:pt x="93311" y="0"/>
              </a:moveTo>
              <a:lnTo>
                <a:pt x="93311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40723-9EEC-44E1-98E4-F41E119F2BB5}">
      <dsp:nvSpPr>
        <dsp:cNvPr id="0" name=""/>
        <dsp:cNvSpPr/>
      </dsp:nvSpPr>
      <dsp:spPr>
        <a:xfrm>
          <a:off x="6153628" y="1254103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Manchester MBCCMS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Serum and Sebum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Kath Cain, Eleanor Sinclair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Kat Hollywood</a:t>
          </a:r>
        </a:p>
      </dsp:txBody>
      <dsp:txXfrm>
        <a:off x="6176136" y="1276611"/>
        <a:ext cx="1107695" cy="723458"/>
      </dsp:txXfrm>
    </dsp:sp>
    <dsp:sp modelId="{F350A1B1-0660-4AB1-95CA-EFB1ECB51294}">
      <dsp:nvSpPr>
        <dsp:cNvPr id="0" name=""/>
        <dsp:cNvSpPr/>
      </dsp:nvSpPr>
      <dsp:spPr>
        <a:xfrm>
          <a:off x="5231459" y="2022577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1498524" y="0"/>
              </a:moveTo>
              <a:lnTo>
                <a:pt x="1498524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2DF6C-DE95-441C-99D1-DDB79657EB17}">
      <dsp:nvSpPr>
        <dsp:cNvPr id="0" name=""/>
        <dsp:cNvSpPr/>
      </dsp:nvSpPr>
      <dsp:spPr>
        <a:xfrm>
          <a:off x="4655104" y="2329966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Proteomics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DIA</a:t>
          </a:r>
        </a:p>
      </dsp:txBody>
      <dsp:txXfrm>
        <a:off x="4677612" y="2352474"/>
        <a:ext cx="1107695" cy="723458"/>
      </dsp:txXfrm>
    </dsp:sp>
    <dsp:sp modelId="{561ECD8C-E845-4AA6-B20E-0F3AB145A4BF}">
      <dsp:nvSpPr>
        <dsp:cNvPr id="0" name=""/>
        <dsp:cNvSpPr/>
      </dsp:nvSpPr>
      <dsp:spPr>
        <a:xfrm>
          <a:off x="6684264" y="202257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3F141-44BD-4D73-8713-D8777CE947A0}">
      <dsp:nvSpPr>
        <dsp:cNvPr id="0" name=""/>
        <dsp:cNvSpPr/>
      </dsp:nvSpPr>
      <dsp:spPr>
        <a:xfrm>
          <a:off x="6153628" y="2329966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Lipidomics</a:t>
          </a:r>
          <a:endParaRPr lang="en-GB" sz="700" kern="1200" dirty="0"/>
        </a:p>
      </dsp:txBody>
      <dsp:txXfrm>
        <a:off x="6176136" y="2352474"/>
        <a:ext cx="1107695" cy="723458"/>
      </dsp:txXfrm>
    </dsp:sp>
    <dsp:sp modelId="{27C1EFF0-0CF4-4AA5-A552-320D00274466}">
      <dsp:nvSpPr>
        <dsp:cNvPr id="0" name=""/>
        <dsp:cNvSpPr/>
      </dsp:nvSpPr>
      <dsp:spPr>
        <a:xfrm>
          <a:off x="6729984" y="2022577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1498524" y="153694"/>
              </a:lnTo>
              <a:lnTo>
                <a:pt x="1498524" y="30738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2D822-946B-4022-A0B3-4E80BECBCFAD}">
      <dsp:nvSpPr>
        <dsp:cNvPr id="0" name=""/>
        <dsp:cNvSpPr/>
      </dsp:nvSpPr>
      <dsp:spPr>
        <a:xfrm>
          <a:off x="7652152" y="2329966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Metabolomics</a:t>
          </a:r>
        </a:p>
      </dsp:txBody>
      <dsp:txXfrm>
        <a:off x="7674660" y="2352474"/>
        <a:ext cx="1107695" cy="723458"/>
      </dsp:txXfrm>
    </dsp:sp>
    <dsp:sp modelId="{88BB0BC8-563A-4656-8FEA-8734E9FE7810}">
      <dsp:nvSpPr>
        <dsp:cNvPr id="0" name=""/>
        <dsp:cNvSpPr/>
      </dsp:nvSpPr>
      <dsp:spPr>
        <a:xfrm>
          <a:off x="6823295" y="946713"/>
          <a:ext cx="2903736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2903736" y="153694"/>
              </a:lnTo>
              <a:lnTo>
                <a:pt x="2903736" y="3073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DD4C2-9A66-4466-AA5C-7D012487C331}">
      <dsp:nvSpPr>
        <dsp:cNvPr id="0" name=""/>
        <dsp:cNvSpPr/>
      </dsp:nvSpPr>
      <dsp:spPr>
        <a:xfrm>
          <a:off x="9150677" y="1254103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Liverpool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Serum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Illyana</a:t>
          </a:r>
          <a:r>
            <a:rPr lang="en-GB" sz="700" kern="1200" dirty="0"/>
            <a:t> Kaneva</a:t>
          </a:r>
        </a:p>
      </dsp:txBody>
      <dsp:txXfrm>
        <a:off x="9173185" y="1276611"/>
        <a:ext cx="1107695" cy="723458"/>
      </dsp:txXfrm>
    </dsp:sp>
    <dsp:sp modelId="{A3227FE1-37DA-430E-913F-64662E861F1E}">
      <dsp:nvSpPr>
        <dsp:cNvPr id="0" name=""/>
        <dsp:cNvSpPr/>
      </dsp:nvSpPr>
      <dsp:spPr>
        <a:xfrm>
          <a:off x="9681312" y="2022577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975A5-2929-401B-BF71-04CC7F30BCD1}">
      <dsp:nvSpPr>
        <dsp:cNvPr id="0" name=""/>
        <dsp:cNvSpPr/>
      </dsp:nvSpPr>
      <dsp:spPr>
        <a:xfrm>
          <a:off x="9150677" y="2329966"/>
          <a:ext cx="1152711" cy="768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Proteomics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DDA</a:t>
          </a:r>
        </a:p>
      </dsp:txBody>
      <dsp:txXfrm>
        <a:off x="9173185" y="2352474"/>
        <a:ext cx="1107695" cy="723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453A-5C37-4A08-86AA-8C9AC1A0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BAEB4-FB5D-4CC6-BF49-DD0CF29C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6B94-E7CA-4061-9A11-D3C2F119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27373-95B6-4BA4-9CC2-A5976FE1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C874-4F94-4094-8C53-EA2D655C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0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72E8-EA91-481E-9AD8-F7037CE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8F94-F196-489B-B3E7-C2C7680B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477E-8E52-4525-8B7C-181A136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7A37-B14A-455A-802B-50B0DF86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6D00-1EF3-4B19-A470-623A215A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3955E-5845-4E02-B37C-A700B3470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9458B-6474-455C-AF4C-7236D577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A6B7-5FFE-414B-89B2-8D2AD29B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2E75-DD05-4967-A813-5522BF67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9192-1231-468B-8CDF-6B5CE387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3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7957-B043-4831-BD86-5BE6A89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7429-9E71-4767-8CD5-AA290D60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43FF-942F-4545-B69F-537E69A4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8694-F06D-4CE1-90E4-8D0BFDA6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1CE2-D796-4265-A48D-45F1BA0A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4F3-D1F3-48C0-A656-D76C5946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5342-1D11-4057-BD9C-4148887B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1F567-A202-4BDE-9BF7-ECD18EE0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C88B-7700-4E7B-95ED-9FBAA545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33A1-FE5B-478B-8D5A-8EBBE37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9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BC50-02E3-4892-BB19-4B74009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468F-47E4-48A5-B6EE-3748D811F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5A017-9DE3-404D-A340-B291AE97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0F6C-5843-4C6A-9A95-06BD5083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E1B23-4580-450B-B730-DF2CB47E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4A39-E6D2-4453-84A9-03E9D9B6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40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A00E-2B04-47A9-899A-703BD6B0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234B-EC0F-4D23-BD71-1235D4EE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B0EC3-2645-46F0-90C0-D12D7FD5B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833A2-E42D-4DE1-B95A-2627C442F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14260-1494-4C95-840B-CFA3ECC5F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27428-3FFD-45B1-8422-09BDF5F5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65B7F-E2E1-4EFB-AB64-6008286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11929-2566-48DA-80E3-51886805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6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863E-2025-4ABE-AAB8-B668CA8B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8FA85-7D84-4009-B770-5BFA8147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36E68-764D-4A95-A7E8-319C3E40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6E231-9D06-451C-A693-54C30A4F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CBA61-5C74-4D3E-AB89-AA77C127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66FC1-52BA-408C-86CC-AEBE129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50D1A-AC3E-4D5A-ABA3-64EFB2DF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CACD-9E4F-4EFD-B10D-B93E6DDF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2C5D-7C7B-49C0-BDE2-820E3A12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C7F8D-011A-42FE-BC81-6342B53A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64C2-D744-4D3B-9E0F-B7822ED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B18A-6B27-4943-8244-995E16FE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D509-D633-47BE-9209-DADAFFB8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08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2910-9FB6-4655-BB84-B5D429B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C5D5-E06E-439C-B0E8-C092F4FD8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F72D6-F30D-46A2-96D5-E6184D47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38EF-ABF7-4EB6-9164-AE404800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171D-366A-4702-A0C6-5963B777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C9A4-8FB7-416E-B65D-A81E04DB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3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0534C-AA2A-4EC1-A0A4-1263E690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8D58-E49F-45A1-8FC3-663937BE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40A2-A64F-42AE-87AB-C36BACEDF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EA34-DEBE-4708-8E03-8C92DC56FB56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120B-772C-487C-A096-AA34CEC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E57F-2E28-498F-AEB9-2E8022D4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AEE7-B67D-48BF-8977-0C10EF458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8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12428-EF9F-4F52-BFFE-27E3D4FA3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889841"/>
              </p:ext>
            </p:extLst>
          </p:nvPr>
        </p:nvGraphicFramePr>
        <p:xfrm>
          <a:off x="184484" y="-96254"/>
          <a:ext cx="11165305" cy="656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7A2A813-8931-4CF7-8267-7955712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89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Frimley</a:t>
            </a:r>
          </a:p>
        </p:txBody>
      </p:sp>
    </p:spTree>
    <p:extLst>
      <p:ext uri="{BB962C8B-B14F-4D97-AF65-F5344CB8AC3E}">
        <p14:creationId xmlns:p14="http://schemas.microsoft.com/office/powerpoint/2010/main" val="33101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AEB61-C806-48C0-9DBE-FAD75E24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PHOSP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12428-EF9F-4F52-BFFE-27E3D4FA3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5284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0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AEB61-C806-48C0-9DBE-FAD75E24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ISARIC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12428-EF9F-4F52-BFFE-27E3D4FA3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841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5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04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36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148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Frimley</vt:lpstr>
      <vt:lpstr>PHOSP</vt:lpstr>
      <vt:lpstr>ISARIC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Frimley</dc:title>
  <dc:creator>Perdita Barran</dc:creator>
  <cp:lastModifiedBy>Perdita Barran</cp:lastModifiedBy>
  <cp:revision>5</cp:revision>
  <dcterms:created xsi:type="dcterms:W3CDTF">2022-10-18T12:33:22Z</dcterms:created>
  <dcterms:modified xsi:type="dcterms:W3CDTF">2022-11-15T12:44:34Z</dcterms:modified>
</cp:coreProperties>
</file>