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154E4-8FD1-84A3-96A7-6E31C3FFA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B1B3E4-60AA-7BDB-CF12-36E2B0E0A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0CEB20-C944-3D6B-4EF3-27D6F3AA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2108-2083-4318-BD64-EFFBE810E99E}" type="datetimeFigureOut">
              <a:rPr lang="it-IT" smtClean="0"/>
              <a:t>24/05/2022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330282-156B-6937-FE9B-A87E4F33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66219B-F893-C5F4-E7DA-6567188F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71C7-C54B-4A10-9BFE-42C66562F6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04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A31C73-8BA5-6AB4-4DF8-DA115431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865FE7-8821-DC74-361D-0DADAA37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B754E-3CA4-C9E5-CC4A-F356F86F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2108-2083-4318-BD64-EFFBE810E99E}" type="datetimeFigureOut">
              <a:rPr lang="it-IT" smtClean="0"/>
              <a:t>24/05/2022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B59903-10B9-97BD-ECBB-6C31D0C6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E058B7-8ED9-1D9A-021A-37ABC447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71C7-C54B-4A10-9BFE-42C66562F6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74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6A2EC94-25CC-804F-5310-420F243F4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EA252B-EE46-46BE-BBE8-B51DAB6B4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54DF4F-FA46-0B28-1D87-5CE79258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2108-2083-4318-BD64-EFFBE810E99E}" type="datetimeFigureOut">
              <a:rPr lang="it-IT" smtClean="0"/>
              <a:t>24/05/2022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689108-8633-DFFD-0D80-69908FD5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91C482-CE09-4693-7E94-6386B22D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71C7-C54B-4A10-9BFE-42C66562F6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19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D18C77-DAC0-2953-4ECB-6353907F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5C22BF-E449-BAB9-C9E8-4E0AAFA4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041E97-F298-08A4-85E0-A0903A7F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2108-2083-4318-BD64-EFFBE810E99E}" type="datetimeFigureOut">
              <a:rPr lang="it-IT" smtClean="0"/>
              <a:t>24/05/2022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F81AC-A7AD-BB18-A168-5D3444CF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44B93D-6095-7A6D-06A6-D138CE5F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71C7-C54B-4A10-9BFE-42C66562F6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52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D5F71-F507-C648-1FEC-0D0B21B2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87A2A2-1DF9-426B-A64D-CF94FD1C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D84C84-308B-53B2-89AF-D35C121C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2108-2083-4318-BD64-EFFBE810E99E}" type="datetimeFigureOut">
              <a:rPr lang="it-IT" smtClean="0"/>
              <a:t>24/05/2022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249CDF-C9F0-4D3F-3C40-57A62679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490868-2784-C8C6-171C-009FFEA5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71C7-C54B-4A10-9BFE-42C66562F6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65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0B5100-4CAA-FF97-6116-6BCE68D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AE53C-EC16-D504-286A-27C640F8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146A55-0C3B-957B-95C9-923FB3E37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48C01F-1BDC-F17F-DB8D-6E9DA3C7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2108-2083-4318-BD64-EFFBE810E99E}" type="datetimeFigureOut">
              <a:rPr lang="it-IT" smtClean="0"/>
              <a:t>24/05/2022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204598-88A3-33A8-FCE9-76403371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2D0707-7B6F-3ADD-AAF5-80BC595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71C7-C54B-4A10-9BFE-42C66562F6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67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CD814A-7E1E-48D2-838F-F975E82E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A853EC-EF02-ECF5-8E70-F8976A09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6180BC-CFE6-DF75-C50E-FA3E44E60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A05616-96D8-82DE-0029-A01CBAF0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FC815A-D4D2-70D2-9639-F5603A149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A2D7CF4-E8C1-0878-C544-B5D7AD43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2108-2083-4318-BD64-EFFBE810E99E}" type="datetimeFigureOut">
              <a:rPr lang="it-IT" smtClean="0"/>
              <a:t>24/05/2022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7C18216-BA02-A5DD-FF0A-E899D13D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8B8936C-7F4D-9C57-978E-E0CFFF56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71C7-C54B-4A10-9BFE-42C66562F6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34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EECF55-0EE8-3826-9114-1E2E14AC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45D1513-BF2E-3758-133B-A5ED8E6D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2108-2083-4318-BD64-EFFBE810E99E}" type="datetimeFigureOut">
              <a:rPr lang="it-IT" smtClean="0"/>
              <a:t>24/05/2022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7617AC-CDEA-BF0F-5EE4-ECDD7DEF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183189-96F7-EF98-831B-C7CB05CE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71C7-C54B-4A10-9BFE-42C66562F6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1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937226D-65B3-25B8-1441-36371D1C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2108-2083-4318-BD64-EFFBE810E99E}" type="datetimeFigureOut">
              <a:rPr lang="it-IT" smtClean="0"/>
              <a:t>24/05/2022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F9D8364-B256-4439-1743-87BB0644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DC83A2-E108-CECF-CC02-25E29E22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71C7-C54B-4A10-9BFE-42C66562F6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75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F30D9E-6370-D8BA-6E6F-A8FCAE63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FD81C2-A0A4-012F-0326-860475B0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286709-DEB3-8EAA-867E-BAEB36F1D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0E3CB1-C6A1-DF6B-B885-5358E273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2108-2083-4318-BD64-EFFBE810E99E}" type="datetimeFigureOut">
              <a:rPr lang="it-IT" smtClean="0"/>
              <a:t>24/05/2022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806E96-A66F-4536-8354-F3C60881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A43E96-69F3-3B22-2B6B-7EB3E58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71C7-C54B-4A10-9BFE-42C66562F6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16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31EC0-B6A0-DBA2-4112-899D00DE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21D8B61-5E61-CBDC-70DE-F52452B3E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33474B-A66C-DA03-BB57-5EC8E04EE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6E58DF-53B4-6F8F-1921-2B0AB211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2108-2083-4318-BD64-EFFBE810E99E}" type="datetimeFigureOut">
              <a:rPr lang="it-IT" smtClean="0"/>
              <a:t>24/05/2022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6BFBC3-A4C8-9BCB-559B-E98980AA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EC3D91-758D-E251-A023-54AB39D9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E71C7-C54B-4A10-9BFE-42C66562F6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7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89D3B1-A709-85FD-27FC-55411488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65497E-1A25-A923-A36E-BCD479DC3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17D70C-5B39-E09C-8C08-129BEAA91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72108-2083-4318-BD64-EFFBE810E99E}" type="datetimeFigureOut">
              <a:rPr lang="it-IT" smtClean="0"/>
              <a:t>24/05/2022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EAB0B8-5FFD-4473-3F82-900155C79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243BCF-853E-0EFA-A6BA-29F978D10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71C7-C54B-4A10-9BFE-42C66562F6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13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8D9F2-86D9-A13E-3596-506D55E3C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AC6A2F-E77E-1348-8A5E-3CE7EC4F2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697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Giampiero Porfiri</dc:creator>
  <cp:lastModifiedBy>Giampiero Porfiri</cp:lastModifiedBy>
  <cp:revision>1</cp:revision>
  <dcterms:created xsi:type="dcterms:W3CDTF">2022-05-23T23:07:50Z</dcterms:created>
  <dcterms:modified xsi:type="dcterms:W3CDTF">2022-05-23T23:07:58Z</dcterms:modified>
</cp:coreProperties>
</file>