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EA2E59-2154-4872-B013-C8FA1CDE2019}" v="41" dt="2023-03-29T20:43:02.257"/>
    <p1510:client id="{1B8CB6CA-0995-408C-8772-587787E3B775}" v="8" dt="2023-03-29T20:47:25.384"/>
    <p1510:client id="{86A871FF-F7D8-4340-9811-57FC715D53A1}" v="46" dt="2023-03-29T20:38:09.165"/>
    <p1510:client id="{DC16360F-0489-4EB2-BA8C-7145427477FB}" v="23" dt="2023-03-29T20:39:39.693"/>
    <p1510:client id="{FB4035FA-4538-4B44-A6BB-9E29650F6F4C}" v="18" dt="2023-03-29T20:48:58.621"/>
    <p1510:client id="{FF1A3E32-9E09-43B7-BE17-FC46AFCD675C}" v="6" dt="2023-03-29T20:34:25.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66" autoAdjust="0"/>
  </p:normalViewPr>
  <p:slideViewPr>
    <p:cSldViewPr snapToGrid="0">
      <p:cViewPr>
        <p:scale>
          <a:sx n="100" d="100"/>
          <a:sy n="100" d="100"/>
        </p:scale>
        <p:origin x="1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463F1-7358-42FA-B0BB-5898BE12DC14}" type="datetimeFigureOut">
              <a:rPr lang="de-CH" smtClean="0"/>
              <a:t>30.03.2023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D4ADF-277B-47E0-9A77-BD2B976C831A}" type="slidenum">
              <a:rPr lang="de-CH" smtClean="0"/>
              <a:t>‹Nr.›</a:t>
            </a:fld>
            <a:endParaRPr lang="de-CH"/>
          </a:p>
        </p:txBody>
      </p:sp>
    </p:spTree>
    <p:extLst>
      <p:ext uri="{BB962C8B-B14F-4D97-AF65-F5344CB8AC3E}">
        <p14:creationId xmlns:p14="http://schemas.microsoft.com/office/powerpoint/2010/main" val="92851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t>
            </a:r>
            <a:r>
              <a:rPr lang="de-DE" dirty="0"/>
              <a:t>Was sind Arrays </a:t>
            </a:r>
            <a:br>
              <a:rPr lang="de-DE" dirty="0"/>
            </a:br>
            <a:r>
              <a:rPr lang="de-DE" dirty="0"/>
              <a:t>Wahrscheinlich habt ihr alle schon, damit gearbeitet trotzdem möchte ich euch die Arrays kurz erklären. Array sind dafür da um mehrere Datenmengen in einen Datentypen abzuspeichern. Der Array ist zwar sehr praktisch aber nach einer gewissen Daten Länge wäre eine Datenbank besser.</a:t>
            </a:r>
          </a:p>
          <a:p>
            <a:endParaRPr lang="de-CH" dirty="0"/>
          </a:p>
          <a:p>
            <a:r>
              <a:rPr lang="de-CH" dirty="0"/>
              <a:t>-Diese Arrays waren ein wichtiger Grundstein unseres Programmes, und übernahmen den grössten teil des Programmes, weswegen wir euch diese Präsentieren wollen, falls ihr jemals ein ähnliches Programm machen wollt.</a:t>
            </a:r>
          </a:p>
          <a:p>
            <a:endParaRPr lang="de-CH" dirty="0"/>
          </a:p>
        </p:txBody>
      </p:sp>
      <p:sp>
        <p:nvSpPr>
          <p:cNvPr id="4" name="Foliennummernplatzhalter 3"/>
          <p:cNvSpPr>
            <a:spLocks noGrp="1"/>
          </p:cNvSpPr>
          <p:nvPr>
            <p:ph type="sldNum" sz="quarter" idx="5"/>
          </p:nvPr>
        </p:nvSpPr>
        <p:spPr/>
        <p:txBody>
          <a:bodyPr/>
          <a:lstStyle/>
          <a:p>
            <a:fld id="{C5CD4ADF-277B-47E0-9A77-BD2B976C831A}" type="slidenum">
              <a:rPr lang="de-CH" smtClean="0"/>
              <a:t>2</a:t>
            </a:fld>
            <a:endParaRPr lang="de-CH"/>
          </a:p>
        </p:txBody>
      </p:sp>
    </p:spTree>
    <p:extLst>
      <p:ext uri="{BB962C8B-B14F-4D97-AF65-F5344CB8AC3E}">
        <p14:creationId xmlns:p14="http://schemas.microsoft.com/office/powerpoint/2010/main" val="4227701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-Als Kontext, wir haben ein Monopoly auf </a:t>
            </a:r>
            <a:r>
              <a:rPr lang="de-CH" dirty="0" err="1"/>
              <a:t>Winforms</a:t>
            </a:r>
            <a:r>
              <a:rPr lang="de-CH" dirty="0"/>
              <a:t> programmiert, also mussten wir die Felder zusammen abspeichern und abrufen können. Für das haben wir ein Array geschrieben. </a:t>
            </a:r>
          </a:p>
          <a:p>
            <a:r>
              <a:rPr lang="de-CH" dirty="0"/>
              <a:t>-Für uns sah das dann so aus:</a:t>
            </a:r>
          </a:p>
          <a:p>
            <a:endParaRPr lang="de-CH" dirty="0"/>
          </a:p>
          <a:p>
            <a:endParaRPr lang="de-CH" dirty="0"/>
          </a:p>
          <a:p>
            <a:r>
              <a:rPr lang="de-CH" dirty="0"/>
              <a:t>Und gesagt funktionierte das ganze in etwa so</a:t>
            </a:r>
          </a:p>
          <a:p>
            <a:br>
              <a:rPr lang="de-DE" dirty="0"/>
            </a:br>
            <a:r>
              <a:rPr lang="de-DE" dirty="0"/>
              <a:t>Wir haben die Arrays in unserem Projekt verwendet und zwar für Pictures also wir haben einen </a:t>
            </a:r>
            <a:r>
              <a:rPr lang="de-DE" dirty="0" err="1"/>
              <a:t>Pictureboxarry</a:t>
            </a:r>
            <a:r>
              <a:rPr lang="de-DE" dirty="0"/>
              <a:t> gemacht, damit wir die einzelnen Felder abspeichern können. Wir haben den Array </a:t>
            </a:r>
            <a:r>
              <a:rPr lang="de-DE" dirty="0" err="1"/>
              <a:t>public</a:t>
            </a:r>
            <a:r>
              <a:rPr lang="de-DE" dirty="0"/>
              <a:t> gemacht, das man überall darauf zugreifen kann.</a:t>
            </a:r>
            <a:endParaRPr lang="de-CH" dirty="0"/>
          </a:p>
          <a:p>
            <a:endParaRPr lang="de-CH" dirty="0"/>
          </a:p>
          <a:p>
            <a:r>
              <a:rPr lang="de-CH" dirty="0"/>
              <a:t>-Wenn wir mehr Zeit gehabt hätten, hätten wir dieses Konzept noch reichlich erweitert in unserem Spiel. Wie zum Beispiel hätte man die Preise für die Felder in so einer Liste abspeichern können, oder die Ereigniskarten  , und das als Orientierung was man in unserem Fall noch alles mit diesem Bau hätte machen können </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-Mit so einer Struktur für so ein Programm gibt es viele Möglichkeiten seinen Code übersichtlich und logisch zu gliedern.</a:t>
            </a:r>
          </a:p>
          <a:p>
            <a:endParaRPr lang="de-CH" dirty="0"/>
          </a:p>
        </p:txBody>
      </p:sp>
      <p:sp>
        <p:nvSpPr>
          <p:cNvPr id="4" name="Foliennummernplatzhalter 3"/>
          <p:cNvSpPr>
            <a:spLocks noGrp="1"/>
          </p:cNvSpPr>
          <p:nvPr>
            <p:ph type="sldNum" sz="quarter" idx="5"/>
          </p:nvPr>
        </p:nvSpPr>
        <p:spPr/>
        <p:txBody>
          <a:bodyPr/>
          <a:lstStyle/>
          <a:p>
            <a:fld id="{C5CD4ADF-277B-47E0-9A77-BD2B976C831A}" type="slidenum">
              <a:rPr lang="de-CH" smtClean="0"/>
              <a:t>3</a:t>
            </a:fld>
            <a:endParaRPr lang="de-CH"/>
          </a:p>
        </p:txBody>
      </p:sp>
    </p:spTree>
    <p:extLst>
      <p:ext uri="{BB962C8B-B14F-4D97-AF65-F5344CB8AC3E}">
        <p14:creationId xmlns:p14="http://schemas.microsoft.com/office/powerpoint/2010/main" val="937276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br>
              <a:rPr lang="de-DE" dirty="0"/>
            </a:br>
            <a:r>
              <a:rPr lang="de-DE" dirty="0"/>
              <a:t>Auf dem unteren Bild kann man sehen wie wir nun den </a:t>
            </a:r>
            <a:r>
              <a:rPr lang="de-DE" dirty="0" err="1"/>
              <a:t>Pictureboxarray</a:t>
            </a:r>
            <a:r>
              <a:rPr lang="de-DE" dirty="0"/>
              <a:t> verwendet haben und </a:t>
            </a:r>
          </a:p>
          <a:p>
            <a:r>
              <a:rPr lang="de-DE" dirty="0"/>
              <a:t>zwar so das der Spieler mit Hilfe des Würfels sich auf dem Spielfeld bewegen kann. Das kann man sich so vorstellen das wir eine </a:t>
            </a:r>
            <a:r>
              <a:rPr lang="de-DE" dirty="0" err="1"/>
              <a:t>playerPosition</a:t>
            </a:r>
            <a:r>
              <a:rPr lang="de-DE" dirty="0"/>
              <a:t> 0 hatten durch Würfeln des Würfels verändert sich die Positionen auf </a:t>
            </a:r>
            <a:r>
              <a:rPr lang="de-DE" dirty="0" err="1"/>
              <a:t>z.B</a:t>
            </a:r>
            <a:r>
              <a:rPr lang="de-DE" dirty="0"/>
              <a:t> 5 dann würde die Spielfigur auf Feld 5 gelangen.</a:t>
            </a:r>
            <a:endParaRPr lang="de-CH" dirty="0"/>
          </a:p>
        </p:txBody>
      </p:sp>
      <p:sp>
        <p:nvSpPr>
          <p:cNvPr id="4" name="Foliennummernplatzhalter 3"/>
          <p:cNvSpPr>
            <a:spLocks noGrp="1"/>
          </p:cNvSpPr>
          <p:nvPr>
            <p:ph type="sldNum" sz="quarter" idx="5"/>
          </p:nvPr>
        </p:nvSpPr>
        <p:spPr/>
        <p:txBody>
          <a:bodyPr/>
          <a:lstStyle/>
          <a:p>
            <a:fld id="{C5CD4ADF-277B-47E0-9A77-BD2B976C831A}" type="slidenum">
              <a:rPr lang="de-CH" smtClean="0"/>
              <a:t>4</a:t>
            </a:fld>
            <a:endParaRPr lang="de-CH"/>
          </a:p>
        </p:txBody>
      </p:sp>
    </p:spTree>
    <p:extLst>
      <p:ext uri="{BB962C8B-B14F-4D97-AF65-F5344CB8AC3E}">
        <p14:creationId xmlns:p14="http://schemas.microsoft.com/office/powerpoint/2010/main" val="2006640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C5CD4ADF-277B-47E0-9A77-BD2B976C831A}" type="slidenum">
              <a:rPr lang="de-CH" smtClean="0"/>
              <a:t>6</a:t>
            </a:fld>
            <a:endParaRPr lang="de-CH"/>
          </a:p>
        </p:txBody>
      </p:sp>
    </p:spTree>
    <p:extLst>
      <p:ext uri="{BB962C8B-B14F-4D97-AF65-F5344CB8AC3E}">
        <p14:creationId xmlns:p14="http://schemas.microsoft.com/office/powerpoint/2010/main" val="400637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46A7FAC-377F-4391-B7E5-39437EFCA3DF}" type="datetimeFigureOut">
              <a:rPr lang="de-CH" smtClean="0"/>
              <a:t>30.03.2023</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86AC15A4-6BA5-4B8C-93DD-FA88B6CF53F4}" type="slidenum">
              <a:rPr lang="de-CH" smtClean="0"/>
              <a:t>‹Nr.›</a:t>
            </a:fld>
            <a:endParaRPr lang="de-CH"/>
          </a:p>
        </p:txBody>
      </p:sp>
    </p:spTree>
    <p:extLst>
      <p:ext uri="{BB962C8B-B14F-4D97-AF65-F5344CB8AC3E}">
        <p14:creationId xmlns:p14="http://schemas.microsoft.com/office/powerpoint/2010/main" val="37681369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46A7FAC-377F-4391-B7E5-39437EFCA3DF}" type="datetimeFigureOut">
              <a:rPr lang="de-CH" smtClean="0"/>
              <a:t>30.03.2023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6AC15A4-6BA5-4B8C-93DD-FA88B6CF53F4}" type="slidenum">
              <a:rPr lang="de-CH" smtClean="0"/>
              <a:t>‹Nr.›</a:t>
            </a:fld>
            <a:endParaRPr lang="de-CH"/>
          </a:p>
        </p:txBody>
      </p:sp>
    </p:spTree>
    <p:extLst>
      <p:ext uri="{BB962C8B-B14F-4D97-AF65-F5344CB8AC3E}">
        <p14:creationId xmlns:p14="http://schemas.microsoft.com/office/powerpoint/2010/main" val="32396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46A7FAC-377F-4391-B7E5-39437EFCA3DF}" type="datetimeFigureOut">
              <a:rPr lang="de-CH" smtClean="0"/>
              <a:t>30.03.2023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6AC15A4-6BA5-4B8C-93DD-FA88B6CF53F4}" type="slidenum">
              <a:rPr lang="de-CH" smtClean="0"/>
              <a:t>‹Nr.›</a:t>
            </a:fld>
            <a:endParaRPr lang="de-CH"/>
          </a:p>
        </p:txBody>
      </p:sp>
    </p:spTree>
    <p:extLst>
      <p:ext uri="{BB962C8B-B14F-4D97-AF65-F5344CB8AC3E}">
        <p14:creationId xmlns:p14="http://schemas.microsoft.com/office/powerpoint/2010/main" val="3978622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46A7FAC-377F-4391-B7E5-39437EFCA3DF}" type="datetimeFigureOut">
              <a:rPr lang="de-CH" smtClean="0"/>
              <a:t>30.03.2023</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86AC15A4-6BA5-4B8C-93DD-FA88B6CF53F4}" type="slidenum">
              <a:rPr lang="de-CH" smtClean="0"/>
              <a:t>‹Nr.›</a:t>
            </a:fld>
            <a:endParaRPr lang="de-CH"/>
          </a:p>
        </p:txBody>
      </p:sp>
    </p:spTree>
    <p:extLst>
      <p:ext uri="{BB962C8B-B14F-4D97-AF65-F5344CB8AC3E}">
        <p14:creationId xmlns:p14="http://schemas.microsoft.com/office/powerpoint/2010/main" val="263330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146A7FAC-377F-4391-B7E5-39437EFCA3DF}" type="datetimeFigureOut">
              <a:rPr lang="de-CH" smtClean="0"/>
              <a:t>30.03.2023</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86AC15A4-6BA5-4B8C-93DD-FA88B6CF53F4}" type="slidenum">
              <a:rPr lang="de-CH" smtClean="0"/>
              <a:t>‹Nr.›</a:t>
            </a:fld>
            <a:endParaRPr lang="de-CH"/>
          </a:p>
        </p:txBody>
      </p:sp>
    </p:spTree>
    <p:extLst>
      <p:ext uri="{BB962C8B-B14F-4D97-AF65-F5344CB8AC3E}">
        <p14:creationId xmlns:p14="http://schemas.microsoft.com/office/powerpoint/2010/main" val="4581603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146A7FAC-377F-4391-B7E5-39437EFCA3DF}" type="datetimeFigureOut">
              <a:rPr lang="de-CH" smtClean="0"/>
              <a:t>30.03.2023</a:t>
            </a:fld>
            <a:endParaRPr lang="de-CH"/>
          </a:p>
        </p:txBody>
      </p:sp>
      <p:sp>
        <p:nvSpPr>
          <p:cNvPr id="9" name="Footer Placeholder 8"/>
          <p:cNvSpPr>
            <a:spLocks noGrp="1"/>
          </p:cNvSpPr>
          <p:nvPr>
            <p:ph type="ftr" sz="quarter" idx="11"/>
          </p:nvPr>
        </p:nvSpPr>
        <p:spPr/>
        <p:txBody>
          <a:bodyPr/>
          <a:lstStyle/>
          <a:p>
            <a:endParaRPr lang="de-CH"/>
          </a:p>
        </p:txBody>
      </p:sp>
      <p:sp>
        <p:nvSpPr>
          <p:cNvPr id="10" name="Slide Number Placeholder 9"/>
          <p:cNvSpPr>
            <a:spLocks noGrp="1"/>
          </p:cNvSpPr>
          <p:nvPr>
            <p:ph type="sldNum" sz="quarter" idx="12"/>
          </p:nvPr>
        </p:nvSpPr>
        <p:spPr/>
        <p:txBody>
          <a:bodyPr/>
          <a:lstStyle/>
          <a:p>
            <a:fld id="{86AC15A4-6BA5-4B8C-93DD-FA88B6CF53F4}" type="slidenum">
              <a:rPr lang="de-CH" smtClean="0"/>
              <a:t>‹Nr.›</a:t>
            </a:fld>
            <a:endParaRPr lang="de-CH"/>
          </a:p>
        </p:txBody>
      </p:sp>
    </p:spTree>
    <p:extLst>
      <p:ext uri="{BB962C8B-B14F-4D97-AF65-F5344CB8AC3E}">
        <p14:creationId xmlns:p14="http://schemas.microsoft.com/office/powerpoint/2010/main" val="271099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146A7FAC-377F-4391-B7E5-39437EFCA3DF}" type="datetimeFigureOut">
              <a:rPr lang="de-CH" smtClean="0"/>
              <a:t>30.03.2023</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86AC15A4-6BA5-4B8C-93DD-FA88B6CF53F4}" type="slidenum">
              <a:rPr lang="de-CH" smtClean="0"/>
              <a:t>‹Nr.›</a:t>
            </a:fld>
            <a:endParaRPr lang="de-CH"/>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93616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46A7FAC-377F-4391-B7E5-39437EFCA3DF}" type="datetimeFigureOut">
              <a:rPr lang="de-CH" smtClean="0"/>
              <a:t>30.03.2023</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86AC15A4-6BA5-4B8C-93DD-FA88B6CF53F4}" type="slidenum">
              <a:rPr lang="de-CH" smtClean="0"/>
              <a:t>‹Nr.›</a:t>
            </a:fld>
            <a:endParaRPr lang="de-CH"/>
          </a:p>
        </p:txBody>
      </p:sp>
    </p:spTree>
    <p:extLst>
      <p:ext uri="{BB962C8B-B14F-4D97-AF65-F5344CB8AC3E}">
        <p14:creationId xmlns:p14="http://schemas.microsoft.com/office/powerpoint/2010/main" val="173866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A7FAC-377F-4391-B7E5-39437EFCA3DF}" type="datetimeFigureOut">
              <a:rPr lang="de-CH" smtClean="0"/>
              <a:t>30.03.2023</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86AC15A4-6BA5-4B8C-93DD-FA88B6CF53F4}" type="slidenum">
              <a:rPr lang="de-CH" smtClean="0"/>
              <a:t>‹Nr.›</a:t>
            </a:fld>
            <a:endParaRPr lang="de-CH"/>
          </a:p>
        </p:txBody>
      </p:sp>
    </p:spTree>
    <p:extLst>
      <p:ext uri="{BB962C8B-B14F-4D97-AF65-F5344CB8AC3E}">
        <p14:creationId xmlns:p14="http://schemas.microsoft.com/office/powerpoint/2010/main" val="318412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46A7FAC-377F-4391-B7E5-39437EFCA3DF}" type="datetimeFigureOut">
              <a:rPr lang="de-CH" smtClean="0"/>
              <a:t>30.03.2023</a:t>
            </a:fld>
            <a:endParaRPr lang="de-CH"/>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de-CH"/>
          </a:p>
        </p:txBody>
      </p:sp>
      <p:sp>
        <p:nvSpPr>
          <p:cNvPr id="7" name="Slide Number Placeholder 6"/>
          <p:cNvSpPr>
            <a:spLocks noGrp="1"/>
          </p:cNvSpPr>
          <p:nvPr>
            <p:ph type="sldNum" sz="quarter" idx="12"/>
          </p:nvPr>
        </p:nvSpPr>
        <p:spPr/>
        <p:txBody>
          <a:bodyPr/>
          <a:lstStyle/>
          <a:p>
            <a:fld id="{86AC15A4-6BA5-4B8C-93DD-FA88B6CF53F4}" type="slidenum">
              <a:rPr lang="de-CH" smtClean="0"/>
              <a:t>‹Nr.›</a:t>
            </a:fld>
            <a:endParaRPr lang="de-CH"/>
          </a:p>
        </p:txBody>
      </p:sp>
    </p:spTree>
    <p:extLst>
      <p:ext uri="{BB962C8B-B14F-4D97-AF65-F5344CB8AC3E}">
        <p14:creationId xmlns:p14="http://schemas.microsoft.com/office/powerpoint/2010/main" val="349007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46A7FAC-377F-4391-B7E5-39437EFCA3DF}" type="datetimeFigureOut">
              <a:rPr lang="de-CH" smtClean="0"/>
              <a:t>30.03.2023</a:t>
            </a:fld>
            <a:endParaRPr lang="de-CH"/>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de-CH"/>
          </a:p>
        </p:txBody>
      </p:sp>
      <p:sp>
        <p:nvSpPr>
          <p:cNvPr id="7" name="Slide Number Placeholder 6"/>
          <p:cNvSpPr>
            <a:spLocks noGrp="1"/>
          </p:cNvSpPr>
          <p:nvPr>
            <p:ph type="sldNum" sz="quarter" idx="12"/>
          </p:nvPr>
        </p:nvSpPr>
        <p:spPr/>
        <p:txBody>
          <a:bodyPr/>
          <a:lstStyle/>
          <a:p>
            <a:fld id="{86AC15A4-6BA5-4B8C-93DD-FA88B6CF53F4}" type="slidenum">
              <a:rPr lang="de-CH" smtClean="0"/>
              <a:t>‹Nr.›</a:t>
            </a:fld>
            <a:endParaRPr lang="de-CH"/>
          </a:p>
        </p:txBody>
      </p:sp>
    </p:spTree>
    <p:extLst>
      <p:ext uri="{BB962C8B-B14F-4D97-AF65-F5344CB8AC3E}">
        <p14:creationId xmlns:p14="http://schemas.microsoft.com/office/powerpoint/2010/main" val="3785248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46A7FAC-377F-4391-B7E5-39437EFCA3DF}" type="datetimeFigureOut">
              <a:rPr lang="de-CH" smtClean="0"/>
              <a:t>30.03.2023</a:t>
            </a:fld>
            <a:endParaRPr lang="de-CH"/>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de-CH"/>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6AC15A4-6BA5-4B8C-93DD-FA88B6CF53F4}" type="slidenum">
              <a:rPr lang="de-CH" smtClean="0"/>
              <a:t>‹Nr.›</a:t>
            </a:fld>
            <a:endParaRPr lang="de-CH"/>
          </a:p>
        </p:txBody>
      </p:sp>
    </p:spTree>
    <p:extLst>
      <p:ext uri="{BB962C8B-B14F-4D97-AF65-F5344CB8AC3E}">
        <p14:creationId xmlns:p14="http://schemas.microsoft.com/office/powerpoint/2010/main" val="32470618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8E8C3F-5ED0-4AD9-1ACE-643567D195E7}"/>
              </a:ext>
            </a:extLst>
          </p:cNvPr>
          <p:cNvSpPr>
            <a:spLocks noGrp="1"/>
          </p:cNvSpPr>
          <p:nvPr>
            <p:ph type="ctrTitle"/>
          </p:nvPr>
        </p:nvSpPr>
        <p:spPr/>
        <p:txBody>
          <a:bodyPr/>
          <a:lstStyle/>
          <a:p>
            <a:r>
              <a:rPr lang="de-CH" dirty="0"/>
              <a:t>Arrays</a:t>
            </a:r>
            <a:br>
              <a:rPr lang="de-CH" dirty="0"/>
            </a:br>
            <a:r>
              <a:rPr lang="de-CH" dirty="0"/>
              <a:t>im Spiel Monopoly</a:t>
            </a:r>
          </a:p>
        </p:txBody>
      </p:sp>
      <p:sp>
        <p:nvSpPr>
          <p:cNvPr id="3" name="Untertitel 2">
            <a:extLst>
              <a:ext uri="{FF2B5EF4-FFF2-40B4-BE49-F238E27FC236}">
                <a16:creationId xmlns:a16="http://schemas.microsoft.com/office/drawing/2014/main" id="{9AAE5797-6D0D-E9D7-437B-26A32A5F49B6}"/>
              </a:ext>
            </a:extLst>
          </p:cNvPr>
          <p:cNvSpPr>
            <a:spLocks noGrp="1"/>
          </p:cNvSpPr>
          <p:nvPr>
            <p:ph type="subTitle" idx="1"/>
          </p:nvPr>
        </p:nvSpPr>
        <p:spPr/>
        <p:txBody>
          <a:bodyPr vert="horz" lIns="91440" tIns="45720" rIns="91440" bIns="45720" rtlCol="0" anchor="t">
            <a:normAutofit/>
          </a:bodyPr>
          <a:lstStyle/>
          <a:p>
            <a:endParaRPr lang="de-CH">
              <a:cs typeface="Calibri"/>
            </a:endParaRPr>
          </a:p>
        </p:txBody>
      </p:sp>
      <p:pic>
        <p:nvPicPr>
          <p:cNvPr id="5" name="Grafik 4">
            <a:extLst>
              <a:ext uri="{FF2B5EF4-FFF2-40B4-BE49-F238E27FC236}">
                <a16:creationId xmlns:a16="http://schemas.microsoft.com/office/drawing/2014/main" id="{C41F15D4-DC2D-CC3F-6323-28AA03CBB6AC}"/>
              </a:ext>
            </a:extLst>
          </p:cNvPr>
          <p:cNvPicPr>
            <a:picLocks noChangeAspect="1"/>
          </p:cNvPicPr>
          <p:nvPr/>
        </p:nvPicPr>
        <p:blipFill>
          <a:blip r:embed="rId2"/>
          <a:stretch>
            <a:fillRect/>
          </a:stretch>
        </p:blipFill>
        <p:spPr>
          <a:xfrm>
            <a:off x="1725789" y="4032664"/>
            <a:ext cx="8866011" cy="2364964"/>
          </a:xfrm>
          <a:prstGeom prst="rect">
            <a:avLst/>
          </a:prstGeom>
        </p:spPr>
      </p:pic>
      <p:sp>
        <p:nvSpPr>
          <p:cNvPr id="8" name="Textfeld 7">
            <a:extLst>
              <a:ext uri="{FF2B5EF4-FFF2-40B4-BE49-F238E27FC236}">
                <a16:creationId xmlns:a16="http://schemas.microsoft.com/office/drawing/2014/main" id="{C30647A2-2FE8-234D-CC4B-F5FCD945E9A7}"/>
              </a:ext>
            </a:extLst>
          </p:cNvPr>
          <p:cNvSpPr txBox="1"/>
          <p:nvPr/>
        </p:nvSpPr>
        <p:spPr>
          <a:xfrm>
            <a:off x="9026013" y="6528619"/>
            <a:ext cx="2989006" cy="369332"/>
          </a:xfrm>
          <a:prstGeom prst="rect">
            <a:avLst/>
          </a:prstGeom>
          <a:noFill/>
        </p:spPr>
        <p:txBody>
          <a:bodyPr wrap="square" rtlCol="0">
            <a:spAutoFit/>
          </a:bodyPr>
          <a:lstStyle/>
          <a:p>
            <a:r>
              <a:rPr lang="de-DE" dirty="0"/>
              <a:t>Gian, Lukas, Ava, Yannik</a:t>
            </a:r>
            <a:endParaRPr lang="de-CH" dirty="0"/>
          </a:p>
        </p:txBody>
      </p:sp>
    </p:spTree>
    <p:extLst>
      <p:ext uri="{BB962C8B-B14F-4D97-AF65-F5344CB8AC3E}">
        <p14:creationId xmlns:p14="http://schemas.microsoft.com/office/powerpoint/2010/main" val="52901871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EF5181-F562-227A-D863-1D526DDBF75D}"/>
              </a:ext>
            </a:extLst>
          </p:cNvPr>
          <p:cNvSpPr>
            <a:spLocks noGrp="1"/>
          </p:cNvSpPr>
          <p:nvPr>
            <p:ph type="title"/>
          </p:nvPr>
        </p:nvSpPr>
        <p:spPr>
          <a:xfrm>
            <a:off x="2231135" y="2331376"/>
            <a:ext cx="7866593" cy="1483540"/>
          </a:xfrm>
        </p:spPr>
        <p:txBody>
          <a:bodyPr>
            <a:normAutofit fontScale="90000"/>
          </a:bodyPr>
          <a:lstStyle/>
          <a:p>
            <a:r>
              <a:rPr lang="de-CH" dirty="0" err="1"/>
              <a:t>LeitSatz</a:t>
            </a:r>
            <a:br>
              <a:rPr lang="de-CH" dirty="0"/>
            </a:br>
            <a:br>
              <a:rPr lang="de-CH" dirty="0"/>
            </a:br>
            <a:r>
              <a:rPr lang="de-CH" dirty="0"/>
              <a:t>Wie wird ein Array verwendet um ein Objekt zubewegen!</a:t>
            </a:r>
          </a:p>
        </p:txBody>
      </p:sp>
      <p:sp>
        <p:nvSpPr>
          <p:cNvPr id="3" name="Inhaltsplatzhalter 2">
            <a:extLst>
              <a:ext uri="{FF2B5EF4-FFF2-40B4-BE49-F238E27FC236}">
                <a16:creationId xmlns:a16="http://schemas.microsoft.com/office/drawing/2014/main" id="{75610D0F-50B0-0755-62CE-3AB051FDF75F}"/>
              </a:ext>
            </a:extLst>
          </p:cNvPr>
          <p:cNvSpPr>
            <a:spLocks noGrp="1"/>
          </p:cNvSpPr>
          <p:nvPr>
            <p:ph idx="1"/>
          </p:nvPr>
        </p:nvSpPr>
        <p:spPr/>
        <p:txBody>
          <a:bodyPr/>
          <a:lstStyle/>
          <a:p>
            <a:pPr marL="0" indent="0">
              <a:buNone/>
            </a:pPr>
            <a:br>
              <a:rPr lang="de-DE" dirty="0">
                <a:latin typeface="+mj-lt"/>
              </a:rPr>
            </a:br>
            <a:endParaRPr lang="de-CH" dirty="0">
              <a:latin typeface="+mj-lt"/>
            </a:endParaRPr>
          </a:p>
        </p:txBody>
      </p:sp>
    </p:spTree>
    <p:extLst>
      <p:ext uri="{BB962C8B-B14F-4D97-AF65-F5344CB8AC3E}">
        <p14:creationId xmlns:p14="http://schemas.microsoft.com/office/powerpoint/2010/main" val="126086427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402B1-0166-DFD6-601D-457728350233}"/>
              </a:ext>
            </a:extLst>
          </p:cNvPr>
          <p:cNvSpPr>
            <a:spLocks noGrp="1"/>
          </p:cNvSpPr>
          <p:nvPr>
            <p:ph type="title"/>
          </p:nvPr>
        </p:nvSpPr>
        <p:spPr/>
        <p:txBody>
          <a:bodyPr/>
          <a:lstStyle/>
          <a:p>
            <a:r>
              <a:rPr lang="de-CH"/>
              <a:t>Unsere Array- Struktur</a:t>
            </a:r>
          </a:p>
        </p:txBody>
      </p:sp>
      <p:sp>
        <p:nvSpPr>
          <p:cNvPr id="3" name="Inhaltsplatzhalter 2">
            <a:extLst>
              <a:ext uri="{FF2B5EF4-FFF2-40B4-BE49-F238E27FC236}">
                <a16:creationId xmlns:a16="http://schemas.microsoft.com/office/drawing/2014/main" id="{0A9BA1A0-4313-0491-25DD-73875A7E8969}"/>
              </a:ext>
            </a:extLst>
          </p:cNvPr>
          <p:cNvSpPr>
            <a:spLocks noGrp="1"/>
          </p:cNvSpPr>
          <p:nvPr>
            <p:ph idx="1"/>
          </p:nvPr>
        </p:nvSpPr>
        <p:spPr>
          <a:xfrm>
            <a:off x="4798928" y="3624141"/>
            <a:ext cx="5143058" cy="3101983"/>
          </a:xfrm>
        </p:spPr>
        <p:txBody>
          <a:bodyPr vert="horz" lIns="91440" tIns="45720" rIns="91440" bIns="45720" rtlCol="0" anchor="t">
            <a:normAutofit/>
          </a:bodyPr>
          <a:lstStyle/>
          <a:p>
            <a:r>
              <a:rPr lang="de-CH" dirty="0">
                <a:latin typeface="+mj-lt"/>
              </a:rPr>
              <a:t>- </a:t>
            </a:r>
            <a:r>
              <a:rPr lang="de-CH" dirty="0" err="1">
                <a:latin typeface="+mj-lt"/>
              </a:rPr>
              <a:t>Pictureboxes</a:t>
            </a:r>
            <a:r>
              <a:rPr lang="de-CH" dirty="0">
                <a:latin typeface="+mj-lt"/>
              </a:rPr>
              <a:t> werden im Array abgespeichert</a:t>
            </a:r>
          </a:p>
          <a:p>
            <a:endParaRPr lang="de-CH" dirty="0">
              <a:latin typeface="+mj-lt"/>
            </a:endParaRPr>
          </a:p>
          <a:p>
            <a:r>
              <a:rPr lang="de-CH" dirty="0">
                <a:latin typeface="+mj-lt"/>
              </a:rPr>
              <a:t>- </a:t>
            </a:r>
            <a:r>
              <a:rPr lang="de-CH" dirty="0" err="1">
                <a:latin typeface="+mj-lt"/>
              </a:rPr>
              <a:t>Picturebox</a:t>
            </a:r>
            <a:r>
              <a:rPr lang="de-CH" dirty="0">
                <a:latin typeface="+mj-lt"/>
              </a:rPr>
              <a:t> Location kann aufgerufen werden</a:t>
            </a:r>
          </a:p>
          <a:p>
            <a:endParaRPr lang="de-CH" dirty="0">
              <a:latin typeface="+mj-lt"/>
            </a:endParaRPr>
          </a:p>
          <a:p>
            <a:endParaRPr lang="de-CH" dirty="0">
              <a:latin typeface="+mj-lt"/>
            </a:endParaRPr>
          </a:p>
          <a:p>
            <a:endParaRPr lang="de-CH" dirty="0">
              <a:latin typeface="+mj-lt"/>
            </a:endParaRPr>
          </a:p>
          <a:p>
            <a:endParaRPr lang="de-CH" dirty="0">
              <a:latin typeface="+mj-lt"/>
            </a:endParaRPr>
          </a:p>
          <a:p>
            <a:pPr lvl="8"/>
            <a:endParaRPr lang="de-CH" dirty="0">
              <a:latin typeface="+mj-lt"/>
            </a:endParaRPr>
          </a:p>
          <a:p>
            <a:pPr lvl="8"/>
            <a:endParaRPr lang="de-CH" dirty="0">
              <a:latin typeface="+mj-lt"/>
              <a:cs typeface="Calibri Light"/>
            </a:endParaRPr>
          </a:p>
          <a:p>
            <a:pPr lvl="8"/>
            <a:endParaRPr lang="de-CH" dirty="0">
              <a:latin typeface="+mj-lt"/>
              <a:cs typeface="Calibri Light"/>
            </a:endParaRPr>
          </a:p>
          <a:p>
            <a:endParaRPr lang="de-CH" dirty="0">
              <a:latin typeface="+mj-lt"/>
            </a:endParaRPr>
          </a:p>
          <a:p>
            <a:endParaRPr lang="de-CH" dirty="0">
              <a:latin typeface="+mj-lt"/>
            </a:endParaRPr>
          </a:p>
          <a:p>
            <a:endParaRPr lang="de-CH" dirty="0">
              <a:latin typeface="+mj-lt"/>
            </a:endParaRPr>
          </a:p>
          <a:p>
            <a:endParaRPr lang="de-CH" dirty="0">
              <a:latin typeface="+mj-lt"/>
            </a:endParaRPr>
          </a:p>
          <a:p>
            <a:endParaRPr lang="de-CH" dirty="0">
              <a:latin typeface="+mj-lt"/>
            </a:endParaRPr>
          </a:p>
          <a:p>
            <a:endParaRPr lang="de-CH" dirty="0">
              <a:latin typeface="+mj-lt"/>
            </a:endParaRPr>
          </a:p>
        </p:txBody>
      </p:sp>
      <p:pic>
        <p:nvPicPr>
          <p:cNvPr id="1026" name="Picture 2" descr="Bild">
            <a:extLst>
              <a:ext uri="{FF2B5EF4-FFF2-40B4-BE49-F238E27FC236}">
                <a16:creationId xmlns:a16="http://schemas.microsoft.com/office/drawing/2014/main" id="{C54EF5F3-2D89-3BC5-15FE-46264AFB7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491" y="2439680"/>
            <a:ext cx="9477375" cy="1058883"/>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4" descr="Ein Bild, das Text enthält.&#10;&#10;Beschreibung automatisch generiert.">
            <a:extLst>
              <a:ext uri="{FF2B5EF4-FFF2-40B4-BE49-F238E27FC236}">
                <a16:creationId xmlns:a16="http://schemas.microsoft.com/office/drawing/2014/main" id="{6D31F164-457B-2A71-54DE-ED6450DFDB17}"/>
              </a:ext>
            </a:extLst>
          </p:cNvPr>
          <p:cNvPicPr>
            <a:picLocks noChangeAspect="1"/>
          </p:cNvPicPr>
          <p:nvPr/>
        </p:nvPicPr>
        <p:blipFill>
          <a:blip r:embed="rId4"/>
          <a:stretch>
            <a:fillRect/>
          </a:stretch>
        </p:blipFill>
        <p:spPr>
          <a:xfrm>
            <a:off x="1038491" y="3624141"/>
            <a:ext cx="3448334" cy="1722079"/>
          </a:xfrm>
          <a:prstGeom prst="rect">
            <a:avLst/>
          </a:prstGeom>
        </p:spPr>
      </p:pic>
    </p:spTree>
    <p:extLst>
      <p:ext uri="{BB962C8B-B14F-4D97-AF65-F5344CB8AC3E}">
        <p14:creationId xmlns:p14="http://schemas.microsoft.com/office/powerpoint/2010/main" val="227738135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F5C67B-4FEF-2DAC-99F2-726E82EE7FE1}"/>
              </a:ext>
            </a:extLst>
          </p:cNvPr>
          <p:cNvSpPr>
            <a:spLocks noGrp="1"/>
          </p:cNvSpPr>
          <p:nvPr>
            <p:ph type="title"/>
          </p:nvPr>
        </p:nvSpPr>
        <p:spPr/>
        <p:txBody>
          <a:bodyPr/>
          <a:lstStyle/>
          <a:p>
            <a:r>
              <a:rPr lang="de-DE">
                <a:cs typeface="Calibri Light"/>
              </a:rPr>
              <a:t>Clip</a:t>
            </a:r>
          </a:p>
        </p:txBody>
      </p:sp>
      <p:sp>
        <p:nvSpPr>
          <p:cNvPr id="3" name="Inhaltsplatzhalter 2">
            <a:extLst>
              <a:ext uri="{FF2B5EF4-FFF2-40B4-BE49-F238E27FC236}">
                <a16:creationId xmlns:a16="http://schemas.microsoft.com/office/drawing/2014/main" id="{A0794AA6-A414-128E-118F-5B11C0428BDF}"/>
              </a:ext>
            </a:extLst>
          </p:cNvPr>
          <p:cNvSpPr>
            <a:spLocks noGrp="1"/>
          </p:cNvSpPr>
          <p:nvPr>
            <p:ph idx="1"/>
          </p:nvPr>
        </p:nvSpPr>
        <p:spPr>
          <a:xfrm>
            <a:off x="0" y="3591773"/>
            <a:ext cx="7729728" cy="3101983"/>
          </a:xfrm>
        </p:spPr>
        <p:txBody>
          <a:bodyPr vert="horz" lIns="91440" tIns="45720" rIns="91440" bIns="45720" rtlCol="0" anchor="t">
            <a:normAutofit/>
          </a:bodyPr>
          <a:lstStyle/>
          <a:p>
            <a:r>
              <a:rPr lang="de-DE" dirty="0"/>
              <a:t>So sieht die Bewegung im Spiel aus.</a:t>
            </a:r>
          </a:p>
          <a:p>
            <a:endParaRPr lang="de-DE" dirty="0"/>
          </a:p>
        </p:txBody>
      </p:sp>
      <p:pic>
        <p:nvPicPr>
          <p:cNvPr id="4" name="20230329_172809">
            <a:hlinkClick r:id="" action="ppaction://media"/>
            <a:extLst>
              <a:ext uri="{FF2B5EF4-FFF2-40B4-BE49-F238E27FC236}">
                <a16:creationId xmlns:a16="http://schemas.microsoft.com/office/drawing/2014/main" id="{6DAF19E1-13A2-11E5-7573-183EF283D56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657993" y="2153412"/>
            <a:ext cx="4876013" cy="4671139"/>
          </a:xfrm>
          <a:prstGeom prst="rect">
            <a:avLst/>
          </a:prstGeom>
        </p:spPr>
      </p:pic>
    </p:spTree>
    <p:extLst>
      <p:ext uri="{BB962C8B-B14F-4D97-AF65-F5344CB8AC3E}">
        <p14:creationId xmlns:p14="http://schemas.microsoft.com/office/powerpoint/2010/main" val="14682633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52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0648C0-5016-C71D-345D-EABA67BA9B0C}"/>
              </a:ext>
            </a:extLst>
          </p:cNvPr>
          <p:cNvSpPr>
            <a:spLocks noGrp="1"/>
          </p:cNvSpPr>
          <p:nvPr>
            <p:ph type="title"/>
          </p:nvPr>
        </p:nvSpPr>
        <p:spPr/>
        <p:txBody>
          <a:bodyPr/>
          <a:lstStyle/>
          <a:p>
            <a:r>
              <a:rPr lang="de-DE" dirty="0"/>
              <a:t>Resultat</a:t>
            </a:r>
            <a:endParaRPr lang="de-CH" dirty="0"/>
          </a:p>
        </p:txBody>
      </p:sp>
      <p:sp>
        <p:nvSpPr>
          <p:cNvPr id="3" name="Inhaltsplatzhalter 2">
            <a:extLst>
              <a:ext uri="{FF2B5EF4-FFF2-40B4-BE49-F238E27FC236}">
                <a16:creationId xmlns:a16="http://schemas.microsoft.com/office/drawing/2014/main" id="{E3555C1F-03EB-C0C2-6A3D-460FD1FC2002}"/>
              </a:ext>
            </a:extLst>
          </p:cNvPr>
          <p:cNvSpPr>
            <a:spLocks noGrp="1"/>
          </p:cNvSpPr>
          <p:nvPr>
            <p:ph idx="1"/>
          </p:nvPr>
        </p:nvSpPr>
        <p:spPr/>
        <p:txBody>
          <a:bodyPr>
            <a:normAutofit lnSpcReduction="10000"/>
          </a:bodyPr>
          <a:lstStyle/>
          <a:p>
            <a:pPr marL="0" indent="0">
              <a:buNone/>
            </a:pPr>
            <a:r>
              <a:rPr lang="de-DE" dirty="0"/>
              <a:t>- Einfache Lösung</a:t>
            </a:r>
          </a:p>
          <a:p>
            <a:pPr marL="0" indent="0">
              <a:buNone/>
            </a:pPr>
            <a:endParaRPr lang="de-DE" dirty="0"/>
          </a:p>
          <a:p>
            <a:pPr marL="0" indent="0">
              <a:buNone/>
            </a:pPr>
            <a:r>
              <a:rPr lang="de-DE" dirty="0"/>
              <a:t>- Wenig Zeitaufwand</a:t>
            </a:r>
          </a:p>
          <a:p>
            <a:pPr marL="0" indent="0">
              <a:buNone/>
            </a:pPr>
            <a:endParaRPr lang="de-DE" dirty="0"/>
          </a:p>
          <a:p>
            <a:pPr marL="0" indent="0">
              <a:buNone/>
            </a:pPr>
            <a:r>
              <a:rPr lang="de-DE" dirty="0"/>
              <a:t>- Leicht erweiterbar</a:t>
            </a:r>
          </a:p>
          <a:p>
            <a:pPr marL="0" indent="0">
              <a:buNone/>
            </a:pPr>
            <a:br>
              <a:rPr lang="de-DE" dirty="0"/>
            </a:br>
            <a:br>
              <a:rPr lang="de-DE" dirty="0"/>
            </a:br>
            <a:r>
              <a:rPr lang="de-DE" dirty="0"/>
              <a:t>- Einfach zum verstehen</a:t>
            </a:r>
            <a:br>
              <a:rPr lang="de-DE" dirty="0"/>
            </a:br>
            <a:endParaRPr lang="de-CH" dirty="0"/>
          </a:p>
        </p:txBody>
      </p:sp>
    </p:spTree>
    <p:extLst>
      <p:ext uri="{BB962C8B-B14F-4D97-AF65-F5344CB8AC3E}">
        <p14:creationId xmlns:p14="http://schemas.microsoft.com/office/powerpoint/2010/main" val="351544501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C7B5D8-0696-AFA0-FF38-C5B51E9F1343}"/>
              </a:ext>
            </a:extLst>
          </p:cNvPr>
          <p:cNvSpPr>
            <a:spLocks noGrp="1"/>
          </p:cNvSpPr>
          <p:nvPr>
            <p:ph type="title"/>
          </p:nvPr>
        </p:nvSpPr>
        <p:spPr>
          <a:xfrm>
            <a:off x="1983486" y="158242"/>
            <a:ext cx="7729728" cy="1188720"/>
          </a:xfrm>
        </p:spPr>
        <p:txBody>
          <a:bodyPr/>
          <a:lstStyle/>
          <a:p>
            <a:r>
              <a:rPr lang="de-CH" dirty="0"/>
              <a:t>Endprodukt </a:t>
            </a:r>
          </a:p>
        </p:txBody>
      </p:sp>
      <p:pic>
        <p:nvPicPr>
          <p:cNvPr id="4" name="20230330_095553">
            <a:hlinkClick r:id="" action="ppaction://media"/>
            <a:extLst>
              <a:ext uri="{FF2B5EF4-FFF2-40B4-BE49-F238E27FC236}">
                <a16:creationId xmlns:a16="http://schemas.microsoft.com/office/drawing/2014/main" id="{0AB227D7-2C11-953E-8E18-6401961A7D9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251200" y="1548445"/>
            <a:ext cx="4660900" cy="4451319"/>
          </a:xfrm>
        </p:spPr>
      </p:pic>
    </p:spTree>
    <p:extLst>
      <p:ext uri="{BB962C8B-B14F-4D97-AF65-F5344CB8AC3E}">
        <p14:creationId xmlns:p14="http://schemas.microsoft.com/office/powerpoint/2010/main" val="179971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61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D44AC4-DF67-FFFC-0BF4-D510C899BC08}"/>
              </a:ext>
            </a:extLst>
          </p:cNvPr>
          <p:cNvSpPr>
            <a:spLocks noGrp="1"/>
          </p:cNvSpPr>
          <p:nvPr>
            <p:ph type="title"/>
          </p:nvPr>
        </p:nvSpPr>
        <p:spPr>
          <a:xfrm>
            <a:off x="1896838" y="1800434"/>
            <a:ext cx="8554851" cy="2299618"/>
          </a:xfrm>
        </p:spPr>
        <p:txBody>
          <a:bodyPr/>
          <a:lstStyle/>
          <a:p>
            <a:r>
              <a:rPr lang="de-DE" dirty="0"/>
              <a:t>Ende der Präsentation</a:t>
            </a:r>
          </a:p>
        </p:txBody>
      </p:sp>
      <p:sp>
        <p:nvSpPr>
          <p:cNvPr id="3" name="Inhaltsplatzhalter 2">
            <a:extLst>
              <a:ext uri="{FF2B5EF4-FFF2-40B4-BE49-F238E27FC236}">
                <a16:creationId xmlns:a16="http://schemas.microsoft.com/office/drawing/2014/main" id="{BD89D70C-5342-9FE6-CB99-B25B8DA522A9}"/>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38196580"/>
      </p:ext>
    </p:extLst>
  </p:cSld>
  <p:clrMapOvr>
    <a:masterClrMapping/>
  </p:clrMapOvr>
</p:sld>
</file>

<file path=ppt/theme/theme1.xml><?xml version="1.0" encoding="utf-8"?>
<a:theme xmlns:a="http://schemas.openxmlformats.org/drawingml/2006/main" name="Paket">
  <a:themeElements>
    <a:clrScheme name="Paket">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394</Words>
  <Application>Microsoft Office PowerPoint</Application>
  <PresentationFormat>Breitbild</PresentationFormat>
  <Paragraphs>49</Paragraphs>
  <Slides>7</Slides>
  <Notes>4</Notes>
  <HiddenSlides>0</HiddenSlides>
  <MMClips>2</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Gill Sans MT</vt:lpstr>
      <vt:lpstr>Paket</vt:lpstr>
      <vt:lpstr>Arrays im Spiel Monopoly</vt:lpstr>
      <vt:lpstr>LeitSatz  Wie wird ein Array verwendet um ein Objekt zubewegen!</vt:lpstr>
      <vt:lpstr>Unsere Array- Struktur</vt:lpstr>
      <vt:lpstr>Clip</vt:lpstr>
      <vt:lpstr>Resultat</vt:lpstr>
      <vt:lpstr>Endprodukt </vt:lpstr>
      <vt:lpstr>Ende der 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Ava Hassani</dc:creator>
  <cp:lastModifiedBy>Ava.Hassani</cp:lastModifiedBy>
  <cp:revision>5</cp:revision>
  <dcterms:created xsi:type="dcterms:W3CDTF">2023-03-29T10:17:05Z</dcterms:created>
  <dcterms:modified xsi:type="dcterms:W3CDTF">2023-03-30T08:35:58Z</dcterms:modified>
</cp:coreProperties>
</file>