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69c56c251_0_1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69c56c25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69c56c251_0_1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69c56c25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69c56c251_0_1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69c56c25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69c56c251_0_1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69c56c25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69c56c251_0_1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69c56c25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69c56c251_0_1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69c56c25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69c56c251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69c56c25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69c56c251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69c56c25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69c56c251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69c56c25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69c56c251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69c56c25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69c56c251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69c56c25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 NoSQL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Apache Cassandra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850" y="3448773"/>
            <a:ext cx="32194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Desventajas</a:t>
            </a:r>
            <a:r>
              <a:rPr lang="es"/>
              <a:t> NoSQL</a:t>
            </a:r>
            <a:endParaRPr/>
          </a:p>
        </p:txBody>
      </p:sp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Apache Cassandra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850" y="3448773"/>
            <a:ext cx="32194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/>
              <a:t>Menor soporte para consultas complejas</a:t>
            </a:r>
            <a:endParaRPr/>
          </a:p>
        </p:txBody>
      </p:sp>
      <p:sp>
        <p:nvSpPr>
          <p:cNvPr id="137" name="Google Shape;137;p23"/>
          <p:cNvSpPr txBox="1"/>
          <p:nvPr>
            <p:ph idx="2" type="body"/>
          </p:nvPr>
        </p:nvSpPr>
        <p:spPr>
          <a:xfrm>
            <a:off x="4985975" y="1775075"/>
            <a:ext cx="3954000" cy="18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No admiten consultas que involucren muchas tablas o relaciones.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Limita su uso para procesos más complejos.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265500" y="1912650"/>
            <a:ext cx="43065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	Falta de herramientas de administración</a:t>
            </a:r>
            <a:endParaRPr/>
          </a:p>
        </p:txBody>
      </p:sp>
      <p:sp>
        <p:nvSpPr>
          <p:cNvPr id="143" name="Google Shape;143;p24"/>
          <p:cNvSpPr txBox="1"/>
          <p:nvPr>
            <p:ph idx="2" type="body"/>
          </p:nvPr>
        </p:nvSpPr>
        <p:spPr>
          <a:xfrm>
            <a:off x="4985975" y="1775075"/>
            <a:ext cx="3954000" cy="18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Las herramientas de administración son limitadas.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Se dificulta las tareas como la replicación de datos.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265500" y="1912650"/>
            <a:ext cx="43065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r>
              <a:rPr lang="es"/>
              <a:t>. 	Menor consistencia   transaccional</a:t>
            </a:r>
            <a:endParaRPr/>
          </a:p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4985975" y="1775075"/>
            <a:ext cx="3954000" cy="18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En situaciones de alta concurrencia, pueden producirse lecturas/escrituras inconsistentes en diferentes nodos.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Si bien puede configurarse los niveles de consistencia, puede haber un conflicto entre coherencia y rendimiento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265500" y="1912650"/>
            <a:ext cx="43065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</a:t>
            </a:r>
            <a:r>
              <a:rPr lang="es"/>
              <a:t>. 	Alto costo de mantenimiento</a:t>
            </a:r>
            <a:endParaRPr/>
          </a:p>
        </p:txBody>
      </p:sp>
      <p:sp>
        <p:nvSpPr>
          <p:cNvPr id="155" name="Google Shape;155;p26"/>
          <p:cNvSpPr txBox="1"/>
          <p:nvPr>
            <p:ph idx="2" type="body"/>
          </p:nvPr>
        </p:nvSpPr>
        <p:spPr>
          <a:xfrm>
            <a:off x="4985975" y="1775075"/>
            <a:ext cx="3954000" cy="18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Requiere una inversión considerable en tiempo y esfuerzo para el mantenimiento y funcionamiento óptimo del sistema.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265500" y="1912650"/>
            <a:ext cx="43065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</a:t>
            </a:r>
            <a:r>
              <a:rPr lang="es"/>
              <a:t>. 	Modelado de datos cuidadoso</a:t>
            </a:r>
            <a:endParaRPr/>
          </a:p>
        </p:txBody>
      </p:sp>
      <p:sp>
        <p:nvSpPr>
          <p:cNvPr id="161" name="Google Shape;161;p27"/>
          <p:cNvSpPr txBox="1"/>
          <p:nvPr>
            <p:ph idx="2" type="body"/>
          </p:nvPr>
        </p:nvSpPr>
        <p:spPr>
          <a:xfrm>
            <a:off x="4985975" y="1775075"/>
            <a:ext cx="3954000" cy="18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Requiere un modelado de datos cuidadoso ya que la falta de un esquema rígido puede llevar a errores en el diseño del modelo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265500" y="1912650"/>
            <a:ext cx="43065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</a:t>
            </a:r>
            <a:r>
              <a:rPr lang="es"/>
              <a:t>. Curva de aprendizaje</a:t>
            </a:r>
            <a:endParaRPr/>
          </a:p>
        </p:txBody>
      </p:sp>
      <p:sp>
        <p:nvSpPr>
          <p:cNvPr id="167" name="Google Shape;167;p28"/>
          <p:cNvSpPr txBox="1"/>
          <p:nvPr>
            <p:ph idx="2" type="body"/>
          </p:nvPr>
        </p:nvSpPr>
        <p:spPr>
          <a:xfrm>
            <a:off x="4985975" y="1775075"/>
            <a:ext cx="3954000" cy="18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Gran curva de aprendizaje ya que requiere mucho tiempo para utilizar y administrar eficazmente Cassandra.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s"/>
              <a:t>ESCALABILIDAD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Permite procesar grandes volúmenes de datos distribuyendo la carga de trabajo en múltiples nodos.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825" y="1624300"/>
            <a:ext cx="27813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FLEXIBILIDAD PARA ALMACENAR DATOS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882025"/>
            <a:ext cx="8520600" cy="27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No requiere de un esquema fijo predefinido.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Facilita el ABM de campos en los datos almacenados.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RENDIMIENTO OPTIMIZADO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505700"/>
            <a:ext cx="4260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Rendimiento óptimo en el manejo de grandes volúmenes de datos.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Base de datos distribuida, open-source y de alto rendimiento.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375" y="1587150"/>
            <a:ext cx="4267203" cy="23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ALTA DISPONIBILIDAD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871325"/>
            <a:ext cx="3999900" cy="27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Diseñada para mantener servicios en línea sin interrupción, incluso en caso de fallos.</a:t>
            </a:r>
            <a:endParaRPr sz="1600"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832400" y="1871400"/>
            <a:ext cx="3999900" cy="27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Su arquitectura PEER-TO-PEER permite que el servicio siga funcionando incluso si un nodo falla.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NO GENERA CUELLOS DE BOTELLA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903425"/>
            <a:ext cx="8520600" cy="26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Evita los problemas de rendimiento relacionado con el procesamiento complejo de consultas y transcripción de sentencias.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GESTIÓN AUTOMÁTICA DE REPLICACIÓN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Ofrece replicación automática de datos entre nodos.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Garantiza la disponibilidad de datos y la tolerancia de fallos.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585000"/>
            <a:ext cx="3999900" cy="17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 INTEGRACIONES OPEN-SOURCE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Fácil de integrar con otras tecnologías de código abierto y ecosistemas de Big Data.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486375"/>
            <a:ext cx="3999900" cy="21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8. DOCUMENTACIÓN, COMUNIDAD Y SOPORTE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882025"/>
            <a:ext cx="3999900" cy="27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Cuenta con una comunidad activa y amplia documentación.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Además, empresas que brindan soporte y servicios profesionales.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4" name="Google Shape;124;p2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